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6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797979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45720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797979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91440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797979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137160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797979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182880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797979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228600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797979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274320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797979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320040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797979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365760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797979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7" autoAdjust="0"/>
    <p:restoredTop sz="94660"/>
  </p:normalViewPr>
  <p:slideViewPr>
    <p:cSldViewPr snapToGrid="0">
      <p:cViewPr>
        <p:scale>
          <a:sx n="45" d="100"/>
          <a:sy n="45" d="100"/>
        </p:scale>
        <p:origin x="96" y="-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" name="Shape 38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94" name="Shape 38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9.jpe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5.pn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33" Type="http://schemas.openxmlformats.org/officeDocument/2006/relationships/image" Target="../media/image122.jpeg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1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32" Type="http://schemas.openxmlformats.org/officeDocument/2006/relationships/image" Target="../media/image121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31" Type="http://schemas.openxmlformats.org/officeDocument/2006/relationships/image" Target="../media/image120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Relationship Id="rId30" Type="http://schemas.openxmlformats.org/officeDocument/2006/relationships/image" Target="../media/image119.png"/><Relationship Id="rId8" Type="http://schemas.openxmlformats.org/officeDocument/2006/relationships/image" Target="../media/image97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2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27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08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5" Type="http://schemas.openxmlformats.org/officeDocument/2006/relationships/image" Target="../media/image140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39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jpe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3.ti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1.png"/><Relationship Id="rId5" Type="http://schemas.openxmlformats.org/officeDocument/2006/relationships/image" Target="../media/image27.jpeg"/><Relationship Id="rId4" Type="http://schemas.openxmlformats.org/officeDocument/2006/relationships/image" Target="../media/image8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VOORBLAD: Acade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0 NOVEMBER 2021"/>
          <p:cNvSpPr txBox="1">
            <a:spLocks noGrp="1"/>
          </p:cNvSpPr>
          <p:nvPr>
            <p:ph type="body" sz="quarter" idx="21"/>
          </p:nvPr>
        </p:nvSpPr>
        <p:spPr>
          <a:xfrm>
            <a:off x="8145265" y="10756931"/>
            <a:ext cx="8093470" cy="628698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2600" b="1" i="0" spc="26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10 NOVEMBER 2021</a:t>
            </a:r>
          </a:p>
        </p:txBody>
      </p:sp>
      <p:sp>
        <p:nvSpPr>
          <p:cNvPr id="1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TRO: ntro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Rechthoek"/>
          <p:cNvGrpSpPr/>
          <p:nvPr/>
        </p:nvGrpSpPr>
        <p:grpSpPr>
          <a:xfrm>
            <a:off x="2093379" y="5479131"/>
            <a:ext cx="20197242" cy="5157965"/>
            <a:chOff x="0" y="0"/>
            <a:chExt cx="20197240" cy="5157964"/>
          </a:xfrm>
        </p:grpSpPr>
        <p:sp>
          <p:nvSpPr>
            <p:cNvPr id="131" name="Rechthoek"/>
            <p:cNvSpPr>
              <a:spLocks noGrp="1"/>
            </p:cNvSpPr>
            <p:nvPr>
              <p:ph type="body" sz="half" idx="21"/>
            </p:nvPr>
          </p:nvSpPr>
          <p:spPr>
            <a:xfrm>
              <a:off x="19050" y="19050"/>
              <a:ext cx="20159141" cy="5119865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30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197241" cy="5157965"/>
            </a:xfrm>
            <a:prstGeom prst="rect">
              <a:avLst/>
            </a:prstGeom>
            <a:effectLst/>
          </p:spPr>
        </p:pic>
      </p:grpSp>
      <p:sp>
        <p:nvSpPr>
          <p:cNvPr id="1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69169" y="1527678"/>
            <a:ext cx="21971001" cy="121779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 defTabSz="825500">
              <a:lnSpc>
                <a:spcPct val="100000"/>
              </a:lnSpc>
              <a:defRPr sz="7500" b="1" i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1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137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136" name="Rechthoek"/>
            <p:cNvSpPr>
              <a:spLocks noGrp="1"/>
            </p:cNvSpPr>
            <p:nvPr>
              <p:ph type="body" sz="quarter" idx="23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35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138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Afbeelding"/>
          <p:cNvSpPr>
            <a:spLocks noGrp="1"/>
          </p:cNvSpPr>
          <p:nvPr>
            <p:ph type="pic" sz="quarter" idx="25"/>
          </p:nvPr>
        </p:nvSpPr>
        <p:spPr>
          <a:xfrm>
            <a:off x="3107485" y="4373741"/>
            <a:ext cx="5859845" cy="73687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0" name="Body 1…"/>
          <p:cNvSpPr txBox="1">
            <a:spLocks noGrp="1"/>
          </p:cNvSpPr>
          <p:nvPr>
            <p:ph type="body" sz="quarter" idx="26"/>
          </p:nvPr>
        </p:nvSpPr>
        <p:spPr>
          <a:xfrm>
            <a:off x="10463376" y="6369013"/>
            <a:ext cx="11332224" cy="3378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00000"/>
              </a:lnSpc>
              <a:spcBef>
                <a:spcPts val="100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1</a:t>
            </a:r>
          </a:p>
          <a:p>
            <a:pPr algn="l" defTabSz="2438338">
              <a:lnSpc>
                <a:spcPct val="100000"/>
              </a:lnSpc>
              <a:spcBef>
                <a:spcPts val="100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2</a:t>
            </a:r>
          </a:p>
          <a:p>
            <a:pPr algn="l" defTabSz="2438338">
              <a:lnSpc>
                <a:spcPct val="100000"/>
              </a:lnSpc>
              <a:spcBef>
                <a:spcPts val="100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3</a:t>
            </a:r>
          </a:p>
          <a:p>
            <a:pPr algn="l" defTabSz="2438338">
              <a:lnSpc>
                <a:spcPct val="100000"/>
              </a:lnSpc>
              <a:spcBef>
                <a:spcPts val="100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4</a:t>
            </a:r>
          </a:p>
        </p:txBody>
      </p:sp>
      <p:sp>
        <p:nvSpPr>
          <p:cNvPr id="141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: Bullet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69169" y="1527678"/>
            <a:ext cx="21971001" cy="121779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 defTabSz="825500">
              <a:lnSpc>
                <a:spcPct val="100000"/>
              </a:lnSpc>
              <a:defRPr sz="7500" b="1" i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41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421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3420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419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3422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423" name="Afbeelding"/>
          <p:cNvSpPr>
            <a:spLocks noGrp="1"/>
          </p:cNvSpPr>
          <p:nvPr>
            <p:ph type="pic" sz="half" idx="23"/>
          </p:nvPr>
        </p:nvSpPr>
        <p:spPr>
          <a:xfrm>
            <a:off x="14281221" y="3170724"/>
            <a:ext cx="9710549" cy="97163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24" name="Afbeelding"/>
          <p:cNvSpPr>
            <a:spLocks noGrp="1"/>
          </p:cNvSpPr>
          <p:nvPr>
            <p:ph type="pic" sz="quarter" idx="24"/>
          </p:nvPr>
        </p:nvSpPr>
        <p:spPr>
          <a:xfrm>
            <a:off x="3591907" y="5067444"/>
            <a:ext cx="938983" cy="9389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25" name="Body 1"/>
          <p:cNvSpPr txBox="1">
            <a:spLocks noGrp="1"/>
          </p:cNvSpPr>
          <p:nvPr>
            <p:ph type="body" sz="quarter" idx="25"/>
          </p:nvPr>
        </p:nvSpPr>
        <p:spPr>
          <a:xfrm>
            <a:off x="5161657" y="5107193"/>
            <a:ext cx="11013050" cy="76200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1800"/>
              </a:spcBef>
              <a:defRPr sz="3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Body 1</a:t>
            </a:r>
          </a:p>
        </p:txBody>
      </p:sp>
      <p:sp>
        <p:nvSpPr>
          <p:cNvPr id="3426" name="Afbeelding"/>
          <p:cNvSpPr>
            <a:spLocks noGrp="1"/>
          </p:cNvSpPr>
          <p:nvPr>
            <p:ph type="pic" sz="quarter" idx="26"/>
          </p:nvPr>
        </p:nvSpPr>
        <p:spPr>
          <a:xfrm>
            <a:off x="3591907" y="6229910"/>
            <a:ext cx="938983" cy="9389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27" name="Body 2"/>
          <p:cNvSpPr txBox="1">
            <a:spLocks noGrp="1"/>
          </p:cNvSpPr>
          <p:nvPr>
            <p:ph type="body" sz="quarter" idx="27"/>
          </p:nvPr>
        </p:nvSpPr>
        <p:spPr>
          <a:xfrm>
            <a:off x="5161657" y="6269659"/>
            <a:ext cx="11013050" cy="76200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1800"/>
              </a:spcBef>
              <a:defRPr sz="3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Body 2</a:t>
            </a:r>
          </a:p>
        </p:txBody>
      </p:sp>
      <p:sp>
        <p:nvSpPr>
          <p:cNvPr id="3428" name="Afbeelding"/>
          <p:cNvSpPr>
            <a:spLocks noGrp="1"/>
          </p:cNvSpPr>
          <p:nvPr>
            <p:ph type="pic" sz="quarter" idx="28"/>
          </p:nvPr>
        </p:nvSpPr>
        <p:spPr>
          <a:xfrm>
            <a:off x="3591907" y="7392375"/>
            <a:ext cx="938983" cy="9389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29" name="Body 3"/>
          <p:cNvSpPr txBox="1">
            <a:spLocks noGrp="1"/>
          </p:cNvSpPr>
          <p:nvPr>
            <p:ph type="body" sz="quarter" idx="29"/>
          </p:nvPr>
        </p:nvSpPr>
        <p:spPr>
          <a:xfrm>
            <a:off x="5161657" y="7432124"/>
            <a:ext cx="11013050" cy="76200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1800"/>
              </a:spcBef>
              <a:defRPr sz="3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Body 3</a:t>
            </a:r>
          </a:p>
        </p:txBody>
      </p:sp>
      <p:sp>
        <p:nvSpPr>
          <p:cNvPr id="3430" name="Afbeelding"/>
          <p:cNvSpPr>
            <a:spLocks noGrp="1"/>
          </p:cNvSpPr>
          <p:nvPr>
            <p:ph type="pic" sz="quarter" idx="30"/>
          </p:nvPr>
        </p:nvSpPr>
        <p:spPr>
          <a:xfrm>
            <a:off x="3591907" y="8554841"/>
            <a:ext cx="938983" cy="9389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31" name="Body 4"/>
          <p:cNvSpPr txBox="1">
            <a:spLocks noGrp="1"/>
          </p:cNvSpPr>
          <p:nvPr>
            <p:ph type="body" sz="quarter" idx="31"/>
          </p:nvPr>
        </p:nvSpPr>
        <p:spPr>
          <a:xfrm>
            <a:off x="5161657" y="8594590"/>
            <a:ext cx="11013050" cy="76200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1800"/>
              </a:spcBef>
              <a:defRPr sz="3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Body 4</a:t>
            </a:r>
          </a:p>
        </p:txBody>
      </p:sp>
      <p:sp>
        <p:nvSpPr>
          <p:cNvPr id="3432" name="Afbeelding"/>
          <p:cNvSpPr>
            <a:spLocks noGrp="1"/>
          </p:cNvSpPr>
          <p:nvPr>
            <p:ph type="pic" sz="quarter" idx="32"/>
          </p:nvPr>
        </p:nvSpPr>
        <p:spPr>
          <a:xfrm>
            <a:off x="3591907" y="9717306"/>
            <a:ext cx="938983" cy="9389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33" name="Body 5"/>
          <p:cNvSpPr txBox="1">
            <a:spLocks noGrp="1"/>
          </p:cNvSpPr>
          <p:nvPr>
            <p:ph type="body" sz="quarter" idx="33"/>
          </p:nvPr>
        </p:nvSpPr>
        <p:spPr>
          <a:xfrm>
            <a:off x="5161657" y="9757055"/>
            <a:ext cx="11013050" cy="76200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1800"/>
              </a:spcBef>
              <a:defRPr sz="3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Body 5</a:t>
            </a:r>
          </a:p>
        </p:txBody>
      </p:sp>
      <p:sp>
        <p:nvSpPr>
          <p:cNvPr id="3434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: Bullet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1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9934" y="11739264"/>
            <a:ext cx="1472527" cy="14725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67" name="object 3"/>
          <p:cNvGrpSpPr/>
          <p:nvPr/>
        </p:nvGrpSpPr>
        <p:grpSpPr>
          <a:xfrm>
            <a:off x="-1" y="996003"/>
            <a:ext cx="18201696" cy="2156514"/>
            <a:chOff x="0" y="0"/>
            <a:chExt cx="18201695" cy="2156512"/>
          </a:xfrm>
        </p:grpSpPr>
        <p:sp>
          <p:nvSpPr>
            <p:cNvPr id="3442" name="object 4"/>
            <p:cNvSpPr/>
            <p:nvPr/>
          </p:nvSpPr>
          <p:spPr>
            <a:xfrm>
              <a:off x="0" y="59203"/>
              <a:ext cx="18187899" cy="2022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99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399" y="21600"/>
                  </a:lnTo>
                  <a:lnTo>
                    <a:pt x="20467" y="21583"/>
                  </a:lnTo>
                  <a:lnTo>
                    <a:pt x="20535" y="21532"/>
                  </a:lnTo>
                  <a:lnTo>
                    <a:pt x="20601" y="21449"/>
                  </a:lnTo>
                  <a:lnTo>
                    <a:pt x="20665" y="21334"/>
                  </a:lnTo>
                  <a:lnTo>
                    <a:pt x="20729" y="21188"/>
                  </a:lnTo>
                  <a:lnTo>
                    <a:pt x="20791" y="21012"/>
                  </a:lnTo>
                  <a:lnTo>
                    <a:pt x="20852" y="20807"/>
                  </a:lnTo>
                  <a:lnTo>
                    <a:pt x="20911" y="20574"/>
                  </a:lnTo>
                  <a:lnTo>
                    <a:pt x="20968" y="20314"/>
                  </a:lnTo>
                  <a:lnTo>
                    <a:pt x="21024" y="20027"/>
                  </a:lnTo>
                  <a:lnTo>
                    <a:pt x="21077" y="19715"/>
                  </a:lnTo>
                  <a:lnTo>
                    <a:pt x="21129" y="19379"/>
                  </a:lnTo>
                  <a:lnTo>
                    <a:pt x="21178" y="19019"/>
                  </a:lnTo>
                  <a:lnTo>
                    <a:pt x="21226" y="18636"/>
                  </a:lnTo>
                  <a:lnTo>
                    <a:pt x="21271" y="18232"/>
                  </a:lnTo>
                  <a:lnTo>
                    <a:pt x="21313" y="17807"/>
                  </a:lnTo>
                  <a:lnTo>
                    <a:pt x="21353" y="17362"/>
                  </a:lnTo>
                  <a:lnTo>
                    <a:pt x="21390" y="16898"/>
                  </a:lnTo>
                  <a:lnTo>
                    <a:pt x="21425" y="16416"/>
                  </a:lnTo>
                  <a:lnTo>
                    <a:pt x="21457" y="15916"/>
                  </a:lnTo>
                  <a:lnTo>
                    <a:pt x="21486" y="15401"/>
                  </a:lnTo>
                  <a:lnTo>
                    <a:pt x="21512" y="14870"/>
                  </a:lnTo>
                  <a:lnTo>
                    <a:pt x="21535" y="14324"/>
                  </a:lnTo>
                  <a:lnTo>
                    <a:pt x="21554" y="13766"/>
                  </a:lnTo>
                  <a:lnTo>
                    <a:pt x="21570" y="13194"/>
                  </a:lnTo>
                  <a:lnTo>
                    <a:pt x="21583" y="12611"/>
                  </a:lnTo>
                  <a:lnTo>
                    <a:pt x="21592" y="12017"/>
                  </a:lnTo>
                  <a:lnTo>
                    <a:pt x="21598" y="11413"/>
                  </a:lnTo>
                  <a:lnTo>
                    <a:pt x="21600" y="10800"/>
                  </a:lnTo>
                  <a:lnTo>
                    <a:pt x="21598" y="10187"/>
                  </a:lnTo>
                  <a:lnTo>
                    <a:pt x="21592" y="9583"/>
                  </a:lnTo>
                  <a:lnTo>
                    <a:pt x="21583" y="8989"/>
                  </a:lnTo>
                  <a:lnTo>
                    <a:pt x="21570" y="8406"/>
                  </a:lnTo>
                  <a:lnTo>
                    <a:pt x="21554" y="7835"/>
                  </a:lnTo>
                  <a:lnTo>
                    <a:pt x="21535" y="7276"/>
                  </a:lnTo>
                  <a:lnTo>
                    <a:pt x="21512" y="6730"/>
                  </a:lnTo>
                  <a:lnTo>
                    <a:pt x="21486" y="6199"/>
                  </a:lnTo>
                  <a:lnTo>
                    <a:pt x="21457" y="5684"/>
                  </a:lnTo>
                  <a:lnTo>
                    <a:pt x="21425" y="5184"/>
                  </a:lnTo>
                  <a:lnTo>
                    <a:pt x="21390" y="4702"/>
                  </a:lnTo>
                  <a:lnTo>
                    <a:pt x="21353" y="4238"/>
                  </a:lnTo>
                  <a:lnTo>
                    <a:pt x="21313" y="3793"/>
                  </a:lnTo>
                  <a:lnTo>
                    <a:pt x="21271" y="3368"/>
                  </a:lnTo>
                  <a:lnTo>
                    <a:pt x="21226" y="2964"/>
                  </a:lnTo>
                  <a:lnTo>
                    <a:pt x="21178" y="2581"/>
                  </a:lnTo>
                  <a:lnTo>
                    <a:pt x="21129" y="2221"/>
                  </a:lnTo>
                  <a:lnTo>
                    <a:pt x="21077" y="1885"/>
                  </a:lnTo>
                  <a:lnTo>
                    <a:pt x="21024" y="1573"/>
                  </a:lnTo>
                  <a:lnTo>
                    <a:pt x="20968" y="1286"/>
                  </a:lnTo>
                  <a:lnTo>
                    <a:pt x="20911" y="1026"/>
                  </a:lnTo>
                  <a:lnTo>
                    <a:pt x="20852" y="793"/>
                  </a:lnTo>
                  <a:lnTo>
                    <a:pt x="20791" y="588"/>
                  </a:lnTo>
                  <a:lnTo>
                    <a:pt x="20729" y="412"/>
                  </a:lnTo>
                  <a:lnTo>
                    <a:pt x="20665" y="266"/>
                  </a:lnTo>
                  <a:lnTo>
                    <a:pt x="20601" y="151"/>
                  </a:lnTo>
                  <a:lnTo>
                    <a:pt x="20535" y="68"/>
                  </a:lnTo>
                  <a:lnTo>
                    <a:pt x="20467" y="17"/>
                  </a:lnTo>
                  <a:lnTo>
                    <a:pt x="20399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3445" name="object 5"/>
            <p:cNvGrpSpPr/>
            <p:nvPr/>
          </p:nvGrpSpPr>
          <p:grpSpPr>
            <a:xfrm>
              <a:off x="17176874" y="1619094"/>
              <a:ext cx="848482" cy="459709"/>
              <a:chOff x="0" y="0"/>
              <a:chExt cx="848481" cy="459707"/>
            </a:xfrm>
          </p:grpSpPr>
          <p:sp>
            <p:nvSpPr>
              <p:cNvPr id="3443" name="Vorm"/>
              <p:cNvSpPr/>
              <p:nvPr/>
            </p:nvSpPr>
            <p:spPr>
              <a:xfrm>
                <a:off x="0" y="70009"/>
                <a:ext cx="798388" cy="389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0732" y="2104"/>
                    </a:lnTo>
                    <a:lnTo>
                      <a:pt x="19760" y="4244"/>
                    </a:lnTo>
                    <a:lnTo>
                      <a:pt x="18686" y="6384"/>
                    </a:lnTo>
                    <a:lnTo>
                      <a:pt x="17514" y="8485"/>
                    </a:lnTo>
                    <a:lnTo>
                      <a:pt x="16249" y="10508"/>
                    </a:lnTo>
                    <a:lnTo>
                      <a:pt x="14896" y="12408"/>
                    </a:lnTo>
                    <a:lnTo>
                      <a:pt x="13472" y="14168"/>
                    </a:lnTo>
                    <a:lnTo>
                      <a:pt x="11990" y="15771"/>
                    </a:lnTo>
                    <a:lnTo>
                      <a:pt x="10463" y="17181"/>
                    </a:lnTo>
                    <a:lnTo>
                      <a:pt x="8906" y="18381"/>
                    </a:lnTo>
                    <a:lnTo>
                      <a:pt x="7340" y="19375"/>
                    </a:lnTo>
                    <a:lnTo>
                      <a:pt x="5783" y="20168"/>
                    </a:lnTo>
                    <a:lnTo>
                      <a:pt x="4253" y="20760"/>
                    </a:lnTo>
                    <a:lnTo>
                      <a:pt x="2767" y="21153"/>
                    </a:lnTo>
                    <a:lnTo>
                      <a:pt x="1344" y="21373"/>
                    </a:lnTo>
                    <a:lnTo>
                      <a:pt x="0" y="21443"/>
                    </a:lnTo>
                    <a:lnTo>
                      <a:pt x="238" y="21498"/>
                    </a:lnTo>
                    <a:lnTo>
                      <a:pt x="558" y="21544"/>
                    </a:lnTo>
                    <a:lnTo>
                      <a:pt x="953" y="21577"/>
                    </a:lnTo>
                    <a:lnTo>
                      <a:pt x="1421" y="21600"/>
                    </a:lnTo>
                    <a:lnTo>
                      <a:pt x="2551" y="21504"/>
                    </a:lnTo>
                    <a:lnTo>
                      <a:pt x="3908" y="21237"/>
                    </a:lnTo>
                    <a:lnTo>
                      <a:pt x="5448" y="20744"/>
                    </a:lnTo>
                    <a:lnTo>
                      <a:pt x="7121" y="19953"/>
                    </a:lnTo>
                    <a:lnTo>
                      <a:pt x="8882" y="18861"/>
                    </a:lnTo>
                    <a:lnTo>
                      <a:pt x="10681" y="17466"/>
                    </a:lnTo>
                    <a:lnTo>
                      <a:pt x="12461" y="15733"/>
                    </a:lnTo>
                    <a:lnTo>
                      <a:pt x="14191" y="13751"/>
                    </a:lnTo>
                    <a:lnTo>
                      <a:pt x="15815" y="11520"/>
                    </a:lnTo>
                    <a:lnTo>
                      <a:pt x="17315" y="9157"/>
                    </a:lnTo>
                    <a:lnTo>
                      <a:pt x="18653" y="6716"/>
                    </a:lnTo>
                    <a:lnTo>
                      <a:pt x="19818" y="4307"/>
                    </a:lnTo>
                    <a:lnTo>
                      <a:pt x="20803" y="20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44" name="Vorm"/>
              <p:cNvSpPr/>
              <p:nvPr/>
            </p:nvSpPr>
            <p:spPr>
              <a:xfrm>
                <a:off x="798387" y="0"/>
                <a:ext cx="50095" cy="6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1723" y="10154"/>
                    </a:lnTo>
                    <a:lnTo>
                      <a:pt x="0" y="21600"/>
                    </a:lnTo>
                    <a:lnTo>
                      <a:pt x="5220" y="16970"/>
                    </a:lnTo>
                    <a:lnTo>
                      <a:pt x="17396" y="5091"/>
                    </a:lnTo>
                    <a:lnTo>
                      <a:pt x="19295" y="309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pic>
          <p:nvPicPr>
            <p:cNvPr id="3446" name="object 6" descr="object 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851011" y="1532389"/>
              <a:ext cx="236058" cy="315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453" name="object 7"/>
            <p:cNvGrpSpPr/>
            <p:nvPr/>
          </p:nvGrpSpPr>
          <p:grpSpPr>
            <a:xfrm>
              <a:off x="-1" y="0"/>
              <a:ext cx="18201697" cy="2156513"/>
              <a:chOff x="0" y="0"/>
              <a:chExt cx="18201695" cy="2156512"/>
            </a:xfrm>
          </p:grpSpPr>
          <p:sp>
            <p:nvSpPr>
              <p:cNvPr id="3447" name="Vorm"/>
              <p:cNvSpPr/>
              <p:nvPr/>
            </p:nvSpPr>
            <p:spPr>
              <a:xfrm>
                <a:off x="0" y="0"/>
                <a:ext cx="15218113" cy="523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06"/>
                    </a:moveTo>
                    <a:lnTo>
                      <a:pt x="20851" y="1906"/>
                    </a:lnTo>
                    <a:lnTo>
                      <a:pt x="20524" y="1271"/>
                    </a:lnTo>
                    <a:lnTo>
                      <a:pt x="20504" y="1271"/>
                    </a:lnTo>
                    <a:lnTo>
                      <a:pt x="20409" y="1906"/>
                    </a:lnTo>
                    <a:lnTo>
                      <a:pt x="20285" y="1906"/>
                    </a:lnTo>
                    <a:lnTo>
                      <a:pt x="20248" y="1271"/>
                    </a:lnTo>
                    <a:lnTo>
                      <a:pt x="19556" y="1271"/>
                    </a:lnTo>
                    <a:lnTo>
                      <a:pt x="19639" y="1906"/>
                    </a:lnTo>
                    <a:lnTo>
                      <a:pt x="18646" y="1906"/>
                    </a:lnTo>
                    <a:lnTo>
                      <a:pt x="18568" y="1271"/>
                    </a:lnTo>
                    <a:lnTo>
                      <a:pt x="16325" y="1271"/>
                    </a:lnTo>
                    <a:lnTo>
                      <a:pt x="15442" y="635"/>
                    </a:lnTo>
                    <a:lnTo>
                      <a:pt x="14785" y="635"/>
                    </a:lnTo>
                    <a:lnTo>
                      <a:pt x="14820" y="1271"/>
                    </a:lnTo>
                    <a:lnTo>
                      <a:pt x="14780" y="1271"/>
                    </a:lnTo>
                    <a:lnTo>
                      <a:pt x="14704" y="635"/>
                    </a:lnTo>
                    <a:lnTo>
                      <a:pt x="14446" y="635"/>
                    </a:lnTo>
                    <a:lnTo>
                      <a:pt x="14446" y="2541"/>
                    </a:lnTo>
                    <a:lnTo>
                      <a:pt x="14431" y="2541"/>
                    </a:lnTo>
                    <a:lnTo>
                      <a:pt x="14411" y="1906"/>
                    </a:lnTo>
                    <a:lnTo>
                      <a:pt x="14446" y="2541"/>
                    </a:lnTo>
                    <a:lnTo>
                      <a:pt x="14446" y="635"/>
                    </a:lnTo>
                    <a:lnTo>
                      <a:pt x="14253" y="635"/>
                    </a:lnTo>
                    <a:lnTo>
                      <a:pt x="14159" y="1271"/>
                    </a:lnTo>
                    <a:lnTo>
                      <a:pt x="10779" y="1271"/>
                    </a:lnTo>
                    <a:lnTo>
                      <a:pt x="10691" y="635"/>
                    </a:lnTo>
                    <a:lnTo>
                      <a:pt x="10092" y="635"/>
                    </a:lnTo>
                    <a:lnTo>
                      <a:pt x="10074" y="1271"/>
                    </a:lnTo>
                    <a:lnTo>
                      <a:pt x="10499" y="1271"/>
                    </a:lnTo>
                    <a:lnTo>
                      <a:pt x="10565" y="1906"/>
                    </a:lnTo>
                    <a:lnTo>
                      <a:pt x="9910" y="1906"/>
                    </a:lnTo>
                    <a:lnTo>
                      <a:pt x="9982" y="1271"/>
                    </a:lnTo>
                    <a:lnTo>
                      <a:pt x="9835" y="1271"/>
                    </a:lnTo>
                    <a:lnTo>
                      <a:pt x="9835" y="3176"/>
                    </a:lnTo>
                    <a:lnTo>
                      <a:pt x="9809" y="3176"/>
                    </a:lnTo>
                    <a:lnTo>
                      <a:pt x="9696" y="3812"/>
                    </a:lnTo>
                    <a:lnTo>
                      <a:pt x="9584" y="3176"/>
                    </a:lnTo>
                    <a:lnTo>
                      <a:pt x="9804" y="3176"/>
                    </a:lnTo>
                    <a:lnTo>
                      <a:pt x="9743" y="2541"/>
                    </a:lnTo>
                    <a:lnTo>
                      <a:pt x="9781" y="2541"/>
                    </a:lnTo>
                    <a:lnTo>
                      <a:pt x="9835" y="3176"/>
                    </a:lnTo>
                    <a:lnTo>
                      <a:pt x="9835" y="1271"/>
                    </a:lnTo>
                    <a:lnTo>
                      <a:pt x="9716" y="1271"/>
                    </a:lnTo>
                    <a:lnTo>
                      <a:pt x="9639" y="635"/>
                    </a:lnTo>
                    <a:lnTo>
                      <a:pt x="8113" y="635"/>
                    </a:lnTo>
                    <a:lnTo>
                      <a:pt x="8118" y="1208"/>
                    </a:lnTo>
                    <a:lnTo>
                      <a:pt x="7757" y="635"/>
                    </a:lnTo>
                    <a:lnTo>
                      <a:pt x="7810" y="1271"/>
                    </a:lnTo>
                    <a:lnTo>
                      <a:pt x="7431" y="1271"/>
                    </a:lnTo>
                    <a:lnTo>
                      <a:pt x="7336" y="635"/>
                    </a:lnTo>
                    <a:lnTo>
                      <a:pt x="7228" y="635"/>
                    </a:lnTo>
                    <a:lnTo>
                      <a:pt x="7228" y="1906"/>
                    </a:lnTo>
                    <a:lnTo>
                      <a:pt x="7217" y="2541"/>
                    </a:lnTo>
                    <a:lnTo>
                      <a:pt x="7116" y="2541"/>
                    </a:lnTo>
                    <a:lnTo>
                      <a:pt x="7048" y="1906"/>
                    </a:lnTo>
                    <a:lnTo>
                      <a:pt x="7228" y="1906"/>
                    </a:lnTo>
                    <a:lnTo>
                      <a:pt x="7228" y="635"/>
                    </a:lnTo>
                    <a:lnTo>
                      <a:pt x="6724" y="635"/>
                    </a:lnTo>
                    <a:lnTo>
                      <a:pt x="6724" y="1271"/>
                    </a:lnTo>
                    <a:lnTo>
                      <a:pt x="6653" y="1906"/>
                    </a:lnTo>
                    <a:lnTo>
                      <a:pt x="6478" y="1906"/>
                    </a:lnTo>
                    <a:lnTo>
                      <a:pt x="6352" y="1271"/>
                    </a:lnTo>
                    <a:lnTo>
                      <a:pt x="6724" y="1271"/>
                    </a:lnTo>
                    <a:lnTo>
                      <a:pt x="6724" y="635"/>
                    </a:lnTo>
                    <a:lnTo>
                      <a:pt x="6138" y="635"/>
                    </a:lnTo>
                    <a:lnTo>
                      <a:pt x="6160" y="1271"/>
                    </a:lnTo>
                    <a:lnTo>
                      <a:pt x="4850" y="1271"/>
                    </a:lnTo>
                    <a:lnTo>
                      <a:pt x="4755" y="635"/>
                    </a:lnTo>
                    <a:lnTo>
                      <a:pt x="4597" y="635"/>
                    </a:lnTo>
                    <a:lnTo>
                      <a:pt x="4608" y="1271"/>
                    </a:lnTo>
                    <a:lnTo>
                      <a:pt x="4360" y="1271"/>
                    </a:lnTo>
                    <a:lnTo>
                      <a:pt x="4273" y="635"/>
                    </a:lnTo>
                    <a:lnTo>
                      <a:pt x="4105" y="635"/>
                    </a:lnTo>
                    <a:lnTo>
                      <a:pt x="4083" y="1271"/>
                    </a:lnTo>
                    <a:lnTo>
                      <a:pt x="3105" y="1271"/>
                    </a:lnTo>
                    <a:lnTo>
                      <a:pt x="3013" y="635"/>
                    </a:lnTo>
                    <a:lnTo>
                      <a:pt x="2976" y="1271"/>
                    </a:lnTo>
                    <a:lnTo>
                      <a:pt x="2612" y="1271"/>
                    </a:lnTo>
                    <a:lnTo>
                      <a:pt x="2514" y="635"/>
                    </a:lnTo>
                    <a:lnTo>
                      <a:pt x="1776" y="635"/>
                    </a:lnTo>
                    <a:lnTo>
                      <a:pt x="1792" y="1271"/>
                    </a:lnTo>
                    <a:lnTo>
                      <a:pt x="1605" y="1271"/>
                    </a:lnTo>
                    <a:lnTo>
                      <a:pt x="1552" y="635"/>
                    </a:lnTo>
                    <a:lnTo>
                      <a:pt x="1024" y="635"/>
                    </a:lnTo>
                    <a:lnTo>
                      <a:pt x="981" y="0"/>
                    </a:lnTo>
                    <a:lnTo>
                      <a:pt x="586" y="635"/>
                    </a:lnTo>
                    <a:lnTo>
                      <a:pt x="498" y="0"/>
                    </a:lnTo>
                    <a:lnTo>
                      <a:pt x="430" y="0"/>
                    </a:lnTo>
                    <a:lnTo>
                      <a:pt x="365" y="635"/>
                    </a:lnTo>
                    <a:lnTo>
                      <a:pt x="124" y="635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" y="18424"/>
                    </a:lnTo>
                    <a:lnTo>
                      <a:pt x="3" y="16518"/>
                    </a:lnTo>
                    <a:lnTo>
                      <a:pt x="3" y="13976"/>
                    </a:lnTo>
                    <a:lnTo>
                      <a:pt x="3" y="6780"/>
                    </a:lnTo>
                    <a:lnTo>
                      <a:pt x="3" y="2541"/>
                    </a:lnTo>
                    <a:lnTo>
                      <a:pt x="755" y="2541"/>
                    </a:lnTo>
                    <a:lnTo>
                      <a:pt x="847" y="3176"/>
                    </a:lnTo>
                    <a:lnTo>
                      <a:pt x="1121" y="3176"/>
                    </a:lnTo>
                    <a:lnTo>
                      <a:pt x="1148" y="3812"/>
                    </a:lnTo>
                    <a:lnTo>
                      <a:pt x="1618" y="3812"/>
                    </a:lnTo>
                    <a:lnTo>
                      <a:pt x="1090" y="4447"/>
                    </a:lnTo>
                    <a:lnTo>
                      <a:pt x="2079" y="4447"/>
                    </a:lnTo>
                    <a:lnTo>
                      <a:pt x="1831" y="3812"/>
                    </a:lnTo>
                    <a:lnTo>
                      <a:pt x="2252" y="3812"/>
                    </a:lnTo>
                    <a:lnTo>
                      <a:pt x="2286" y="4447"/>
                    </a:lnTo>
                    <a:lnTo>
                      <a:pt x="2312" y="4447"/>
                    </a:lnTo>
                    <a:lnTo>
                      <a:pt x="2329" y="3812"/>
                    </a:lnTo>
                    <a:lnTo>
                      <a:pt x="2853" y="3812"/>
                    </a:lnTo>
                    <a:lnTo>
                      <a:pt x="2862" y="3176"/>
                    </a:lnTo>
                    <a:lnTo>
                      <a:pt x="3309" y="3176"/>
                    </a:lnTo>
                    <a:lnTo>
                      <a:pt x="3371" y="3812"/>
                    </a:lnTo>
                    <a:lnTo>
                      <a:pt x="3994" y="3812"/>
                    </a:lnTo>
                    <a:lnTo>
                      <a:pt x="4101" y="4447"/>
                    </a:lnTo>
                    <a:lnTo>
                      <a:pt x="5138" y="4447"/>
                    </a:lnTo>
                    <a:lnTo>
                      <a:pt x="5135" y="4036"/>
                    </a:lnTo>
                    <a:lnTo>
                      <a:pt x="5299" y="4010"/>
                    </a:lnTo>
                    <a:lnTo>
                      <a:pt x="5205" y="4008"/>
                    </a:lnTo>
                    <a:lnTo>
                      <a:pt x="5135" y="4032"/>
                    </a:lnTo>
                    <a:lnTo>
                      <a:pt x="5133" y="3812"/>
                    </a:lnTo>
                    <a:lnTo>
                      <a:pt x="7505" y="3812"/>
                    </a:lnTo>
                    <a:lnTo>
                      <a:pt x="8456" y="4390"/>
                    </a:lnTo>
                    <a:lnTo>
                      <a:pt x="8396" y="3812"/>
                    </a:lnTo>
                    <a:lnTo>
                      <a:pt x="8609" y="3812"/>
                    </a:lnTo>
                    <a:lnTo>
                      <a:pt x="8615" y="4447"/>
                    </a:lnTo>
                    <a:lnTo>
                      <a:pt x="8873" y="4447"/>
                    </a:lnTo>
                    <a:lnTo>
                      <a:pt x="8947" y="3812"/>
                    </a:lnTo>
                    <a:lnTo>
                      <a:pt x="9595" y="3812"/>
                    </a:lnTo>
                    <a:lnTo>
                      <a:pt x="9686" y="4447"/>
                    </a:lnTo>
                    <a:lnTo>
                      <a:pt x="9922" y="4447"/>
                    </a:lnTo>
                    <a:lnTo>
                      <a:pt x="9903" y="3812"/>
                    </a:lnTo>
                    <a:lnTo>
                      <a:pt x="10568" y="3812"/>
                    </a:lnTo>
                    <a:lnTo>
                      <a:pt x="9975" y="3176"/>
                    </a:lnTo>
                    <a:lnTo>
                      <a:pt x="13151" y="3176"/>
                    </a:lnTo>
                    <a:lnTo>
                      <a:pt x="13145" y="2541"/>
                    </a:lnTo>
                    <a:lnTo>
                      <a:pt x="13853" y="2541"/>
                    </a:lnTo>
                    <a:lnTo>
                      <a:pt x="13928" y="3176"/>
                    </a:lnTo>
                    <a:lnTo>
                      <a:pt x="14661" y="3176"/>
                    </a:lnTo>
                    <a:lnTo>
                      <a:pt x="14561" y="3812"/>
                    </a:lnTo>
                    <a:lnTo>
                      <a:pt x="14470" y="3812"/>
                    </a:lnTo>
                    <a:lnTo>
                      <a:pt x="14561" y="4447"/>
                    </a:lnTo>
                    <a:lnTo>
                      <a:pt x="14647" y="4447"/>
                    </a:lnTo>
                    <a:lnTo>
                      <a:pt x="14727" y="3812"/>
                    </a:lnTo>
                    <a:lnTo>
                      <a:pt x="14948" y="3812"/>
                    </a:lnTo>
                    <a:lnTo>
                      <a:pt x="14857" y="3176"/>
                    </a:lnTo>
                    <a:lnTo>
                      <a:pt x="15488" y="3176"/>
                    </a:lnTo>
                    <a:lnTo>
                      <a:pt x="15881" y="2541"/>
                    </a:lnTo>
                    <a:lnTo>
                      <a:pt x="14970" y="2541"/>
                    </a:lnTo>
                    <a:lnTo>
                      <a:pt x="14903" y="1906"/>
                    </a:lnTo>
                    <a:lnTo>
                      <a:pt x="15901" y="1906"/>
                    </a:lnTo>
                    <a:lnTo>
                      <a:pt x="15908" y="2541"/>
                    </a:lnTo>
                    <a:lnTo>
                      <a:pt x="15881" y="2541"/>
                    </a:lnTo>
                    <a:lnTo>
                      <a:pt x="15955" y="3176"/>
                    </a:lnTo>
                    <a:lnTo>
                      <a:pt x="16176" y="3176"/>
                    </a:lnTo>
                    <a:lnTo>
                      <a:pt x="16216" y="3812"/>
                    </a:lnTo>
                    <a:lnTo>
                      <a:pt x="16533" y="3812"/>
                    </a:lnTo>
                    <a:lnTo>
                      <a:pt x="16630" y="3176"/>
                    </a:lnTo>
                    <a:lnTo>
                      <a:pt x="16833" y="3176"/>
                    </a:lnTo>
                    <a:lnTo>
                      <a:pt x="16013" y="2541"/>
                    </a:lnTo>
                    <a:lnTo>
                      <a:pt x="17124" y="2541"/>
                    </a:lnTo>
                    <a:lnTo>
                      <a:pt x="17220" y="3176"/>
                    </a:lnTo>
                    <a:lnTo>
                      <a:pt x="17385" y="3176"/>
                    </a:lnTo>
                    <a:lnTo>
                      <a:pt x="17323" y="2541"/>
                    </a:lnTo>
                    <a:lnTo>
                      <a:pt x="17878" y="2541"/>
                    </a:lnTo>
                    <a:lnTo>
                      <a:pt x="17971" y="3176"/>
                    </a:lnTo>
                    <a:lnTo>
                      <a:pt x="19274" y="3176"/>
                    </a:lnTo>
                    <a:lnTo>
                      <a:pt x="19351" y="3812"/>
                    </a:lnTo>
                    <a:lnTo>
                      <a:pt x="19616" y="3812"/>
                    </a:lnTo>
                    <a:lnTo>
                      <a:pt x="19627" y="3176"/>
                    </a:lnTo>
                    <a:lnTo>
                      <a:pt x="20020" y="3176"/>
                    </a:lnTo>
                    <a:lnTo>
                      <a:pt x="20058" y="2541"/>
                    </a:lnTo>
                    <a:lnTo>
                      <a:pt x="21445" y="2541"/>
                    </a:lnTo>
                    <a:lnTo>
                      <a:pt x="21600" y="190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48" name="Vorm"/>
              <p:cNvSpPr/>
              <p:nvPr/>
            </p:nvSpPr>
            <p:spPr>
              <a:xfrm>
                <a:off x="0" y="77018"/>
                <a:ext cx="17176859" cy="2079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320"/>
                    </a:moveTo>
                    <a:lnTo>
                      <a:pt x="20451" y="20179"/>
                    </a:lnTo>
                    <a:lnTo>
                      <a:pt x="20369" y="20320"/>
                    </a:lnTo>
                    <a:lnTo>
                      <a:pt x="20296" y="20320"/>
                    </a:lnTo>
                    <a:lnTo>
                      <a:pt x="20238" y="20160"/>
                    </a:lnTo>
                    <a:lnTo>
                      <a:pt x="20119" y="20160"/>
                    </a:lnTo>
                    <a:lnTo>
                      <a:pt x="20150" y="20320"/>
                    </a:lnTo>
                    <a:lnTo>
                      <a:pt x="19994" y="20320"/>
                    </a:lnTo>
                    <a:lnTo>
                      <a:pt x="19966" y="20289"/>
                    </a:lnTo>
                    <a:lnTo>
                      <a:pt x="19960" y="20320"/>
                    </a:lnTo>
                    <a:lnTo>
                      <a:pt x="19450" y="20320"/>
                    </a:lnTo>
                    <a:lnTo>
                      <a:pt x="19450" y="20480"/>
                    </a:lnTo>
                    <a:lnTo>
                      <a:pt x="19435" y="20480"/>
                    </a:lnTo>
                    <a:lnTo>
                      <a:pt x="19379" y="20320"/>
                    </a:lnTo>
                    <a:lnTo>
                      <a:pt x="19137" y="20320"/>
                    </a:lnTo>
                    <a:lnTo>
                      <a:pt x="19137" y="20960"/>
                    </a:lnTo>
                    <a:lnTo>
                      <a:pt x="18897" y="20960"/>
                    </a:lnTo>
                    <a:lnTo>
                      <a:pt x="18897" y="20800"/>
                    </a:lnTo>
                    <a:lnTo>
                      <a:pt x="19093" y="20800"/>
                    </a:lnTo>
                    <a:lnTo>
                      <a:pt x="19137" y="20960"/>
                    </a:lnTo>
                    <a:lnTo>
                      <a:pt x="19137" y="20320"/>
                    </a:lnTo>
                    <a:lnTo>
                      <a:pt x="18463" y="20320"/>
                    </a:lnTo>
                    <a:lnTo>
                      <a:pt x="18632" y="20480"/>
                    </a:lnTo>
                    <a:lnTo>
                      <a:pt x="17391" y="20480"/>
                    </a:lnTo>
                    <a:lnTo>
                      <a:pt x="17320" y="20640"/>
                    </a:lnTo>
                    <a:lnTo>
                      <a:pt x="17495" y="20640"/>
                    </a:lnTo>
                    <a:lnTo>
                      <a:pt x="17435" y="20800"/>
                    </a:lnTo>
                    <a:lnTo>
                      <a:pt x="17221" y="20800"/>
                    </a:lnTo>
                    <a:lnTo>
                      <a:pt x="17213" y="20640"/>
                    </a:lnTo>
                    <a:lnTo>
                      <a:pt x="17110" y="20640"/>
                    </a:lnTo>
                    <a:lnTo>
                      <a:pt x="17039" y="20480"/>
                    </a:lnTo>
                    <a:lnTo>
                      <a:pt x="16265" y="20480"/>
                    </a:lnTo>
                    <a:lnTo>
                      <a:pt x="16232" y="20640"/>
                    </a:lnTo>
                    <a:lnTo>
                      <a:pt x="16183" y="20640"/>
                    </a:lnTo>
                    <a:lnTo>
                      <a:pt x="16135" y="20480"/>
                    </a:lnTo>
                    <a:lnTo>
                      <a:pt x="15924" y="20480"/>
                    </a:lnTo>
                    <a:lnTo>
                      <a:pt x="15731" y="20640"/>
                    </a:lnTo>
                    <a:lnTo>
                      <a:pt x="15807" y="20640"/>
                    </a:lnTo>
                    <a:lnTo>
                      <a:pt x="15856" y="20800"/>
                    </a:lnTo>
                    <a:lnTo>
                      <a:pt x="15563" y="20800"/>
                    </a:lnTo>
                    <a:lnTo>
                      <a:pt x="15515" y="20640"/>
                    </a:lnTo>
                    <a:lnTo>
                      <a:pt x="15407" y="20640"/>
                    </a:lnTo>
                    <a:lnTo>
                      <a:pt x="15436" y="20800"/>
                    </a:lnTo>
                    <a:lnTo>
                      <a:pt x="13974" y="20800"/>
                    </a:lnTo>
                    <a:lnTo>
                      <a:pt x="14208" y="20640"/>
                    </a:lnTo>
                    <a:lnTo>
                      <a:pt x="13930" y="20640"/>
                    </a:lnTo>
                    <a:lnTo>
                      <a:pt x="13846" y="20800"/>
                    </a:lnTo>
                    <a:lnTo>
                      <a:pt x="13535" y="20800"/>
                    </a:lnTo>
                    <a:lnTo>
                      <a:pt x="13462" y="20640"/>
                    </a:lnTo>
                    <a:lnTo>
                      <a:pt x="12133" y="20640"/>
                    </a:lnTo>
                    <a:lnTo>
                      <a:pt x="12073" y="20480"/>
                    </a:lnTo>
                    <a:lnTo>
                      <a:pt x="11697" y="20480"/>
                    </a:lnTo>
                    <a:lnTo>
                      <a:pt x="11793" y="20640"/>
                    </a:lnTo>
                    <a:lnTo>
                      <a:pt x="11592" y="20640"/>
                    </a:lnTo>
                    <a:lnTo>
                      <a:pt x="11539" y="20480"/>
                    </a:lnTo>
                    <a:lnTo>
                      <a:pt x="11530" y="20480"/>
                    </a:lnTo>
                    <a:lnTo>
                      <a:pt x="11513" y="20640"/>
                    </a:lnTo>
                    <a:lnTo>
                      <a:pt x="10880" y="20640"/>
                    </a:lnTo>
                    <a:lnTo>
                      <a:pt x="10880" y="20960"/>
                    </a:lnTo>
                    <a:lnTo>
                      <a:pt x="10274" y="20960"/>
                    </a:lnTo>
                    <a:lnTo>
                      <a:pt x="10386" y="20800"/>
                    </a:lnTo>
                    <a:lnTo>
                      <a:pt x="10862" y="20800"/>
                    </a:lnTo>
                    <a:lnTo>
                      <a:pt x="10880" y="20960"/>
                    </a:lnTo>
                    <a:lnTo>
                      <a:pt x="10880" y="20640"/>
                    </a:lnTo>
                    <a:lnTo>
                      <a:pt x="10259" y="20640"/>
                    </a:lnTo>
                    <a:lnTo>
                      <a:pt x="10201" y="20800"/>
                    </a:lnTo>
                    <a:lnTo>
                      <a:pt x="10032" y="20800"/>
                    </a:lnTo>
                    <a:lnTo>
                      <a:pt x="9959" y="20640"/>
                    </a:lnTo>
                    <a:lnTo>
                      <a:pt x="9180" y="20640"/>
                    </a:lnTo>
                    <a:lnTo>
                      <a:pt x="9180" y="20800"/>
                    </a:lnTo>
                    <a:lnTo>
                      <a:pt x="9166" y="20960"/>
                    </a:lnTo>
                    <a:lnTo>
                      <a:pt x="9091" y="20960"/>
                    </a:lnTo>
                    <a:lnTo>
                      <a:pt x="9021" y="20800"/>
                    </a:lnTo>
                    <a:lnTo>
                      <a:pt x="9180" y="20800"/>
                    </a:lnTo>
                    <a:lnTo>
                      <a:pt x="9180" y="20640"/>
                    </a:lnTo>
                    <a:lnTo>
                      <a:pt x="8922" y="20640"/>
                    </a:lnTo>
                    <a:lnTo>
                      <a:pt x="8934" y="20800"/>
                    </a:lnTo>
                    <a:lnTo>
                      <a:pt x="8568" y="20800"/>
                    </a:lnTo>
                    <a:lnTo>
                      <a:pt x="8607" y="20640"/>
                    </a:lnTo>
                    <a:lnTo>
                      <a:pt x="8714" y="20640"/>
                    </a:lnTo>
                    <a:lnTo>
                      <a:pt x="8660" y="20480"/>
                    </a:lnTo>
                    <a:lnTo>
                      <a:pt x="8487" y="20480"/>
                    </a:lnTo>
                    <a:lnTo>
                      <a:pt x="8394" y="20640"/>
                    </a:lnTo>
                    <a:lnTo>
                      <a:pt x="7836" y="20640"/>
                    </a:lnTo>
                    <a:lnTo>
                      <a:pt x="7912" y="20480"/>
                    </a:lnTo>
                    <a:lnTo>
                      <a:pt x="7820" y="20480"/>
                    </a:lnTo>
                    <a:lnTo>
                      <a:pt x="7741" y="20640"/>
                    </a:lnTo>
                    <a:lnTo>
                      <a:pt x="7319" y="20640"/>
                    </a:lnTo>
                    <a:lnTo>
                      <a:pt x="7319" y="21280"/>
                    </a:lnTo>
                    <a:lnTo>
                      <a:pt x="7181" y="21280"/>
                    </a:lnTo>
                    <a:lnTo>
                      <a:pt x="7158" y="21120"/>
                    </a:lnTo>
                    <a:lnTo>
                      <a:pt x="7284" y="21120"/>
                    </a:lnTo>
                    <a:lnTo>
                      <a:pt x="7319" y="21280"/>
                    </a:lnTo>
                    <a:lnTo>
                      <a:pt x="7319" y="20640"/>
                    </a:lnTo>
                    <a:lnTo>
                      <a:pt x="6886" y="20640"/>
                    </a:lnTo>
                    <a:lnTo>
                      <a:pt x="6886" y="21440"/>
                    </a:lnTo>
                    <a:lnTo>
                      <a:pt x="6665" y="21440"/>
                    </a:lnTo>
                    <a:lnTo>
                      <a:pt x="6740" y="21280"/>
                    </a:lnTo>
                    <a:lnTo>
                      <a:pt x="6812" y="21280"/>
                    </a:lnTo>
                    <a:lnTo>
                      <a:pt x="6886" y="21440"/>
                    </a:lnTo>
                    <a:lnTo>
                      <a:pt x="6886" y="20640"/>
                    </a:lnTo>
                    <a:lnTo>
                      <a:pt x="6580" y="20640"/>
                    </a:lnTo>
                    <a:lnTo>
                      <a:pt x="6580" y="21440"/>
                    </a:lnTo>
                    <a:lnTo>
                      <a:pt x="6544" y="21440"/>
                    </a:lnTo>
                    <a:lnTo>
                      <a:pt x="6480" y="21280"/>
                    </a:lnTo>
                    <a:lnTo>
                      <a:pt x="6580" y="21440"/>
                    </a:lnTo>
                    <a:lnTo>
                      <a:pt x="6580" y="20640"/>
                    </a:lnTo>
                    <a:lnTo>
                      <a:pt x="6016" y="20640"/>
                    </a:lnTo>
                    <a:lnTo>
                      <a:pt x="5989" y="20800"/>
                    </a:lnTo>
                    <a:lnTo>
                      <a:pt x="5644" y="20800"/>
                    </a:lnTo>
                    <a:lnTo>
                      <a:pt x="5567" y="20640"/>
                    </a:lnTo>
                    <a:lnTo>
                      <a:pt x="5516" y="20640"/>
                    </a:lnTo>
                    <a:lnTo>
                      <a:pt x="5483" y="20800"/>
                    </a:lnTo>
                    <a:lnTo>
                      <a:pt x="4507" y="20800"/>
                    </a:lnTo>
                    <a:lnTo>
                      <a:pt x="4611" y="20960"/>
                    </a:lnTo>
                    <a:lnTo>
                      <a:pt x="4454" y="20960"/>
                    </a:lnTo>
                    <a:lnTo>
                      <a:pt x="4376" y="20800"/>
                    </a:lnTo>
                    <a:lnTo>
                      <a:pt x="4175" y="20800"/>
                    </a:lnTo>
                    <a:lnTo>
                      <a:pt x="4175" y="21280"/>
                    </a:lnTo>
                    <a:lnTo>
                      <a:pt x="4110" y="21120"/>
                    </a:lnTo>
                    <a:lnTo>
                      <a:pt x="4121" y="21120"/>
                    </a:lnTo>
                    <a:lnTo>
                      <a:pt x="4175" y="21280"/>
                    </a:lnTo>
                    <a:lnTo>
                      <a:pt x="4175" y="20800"/>
                    </a:lnTo>
                    <a:lnTo>
                      <a:pt x="3672" y="20800"/>
                    </a:lnTo>
                    <a:lnTo>
                      <a:pt x="3632" y="20716"/>
                    </a:lnTo>
                    <a:lnTo>
                      <a:pt x="3632" y="21280"/>
                    </a:lnTo>
                    <a:lnTo>
                      <a:pt x="3559" y="21120"/>
                    </a:lnTo>
                    <a:lnTo>
                      <a:pt x="3624" y="21120"/>
                    </a:lnTo>
                    <a:lnTo>
                      <a:pt x="3632" y="21280"/>
                    </a:lnTo>
                    <a:lnTo>
                      <a:pt x="3632" y="20716"/>
                    </a:lnTo>
                    <a:lnTo>
                      <a:pt x="3595" y="20640"/>
                    </a:lnTo>
                    <a:lnTo>
                      <a:pt x="3017" y="20640"/>
                    </a:lnTo>
                    <a:lnTo>
                      <a:pt x="3301" y="20800"/>
                    </a:lnTo>
                    <a:lnTo>
                      <a:pt x="3280" y="20800"/>
                    </a:lnTo>
                    <a:lnTo>
                      <a:pt x="2993" y="20640"/>
                    </a:lnTo>
                    <a:lnTo>
                      <a:pt x="2981" y="20640"/>
                    </a:lnTo>
                    <a:lnTo>
                      <a:pt x="3050" y="20800"/>
                    </a:lnTo>
                    <a:lnTo>
                      <a:pt x="1309" y="20800"/>
                    </a:lnTo>
                    <a:lnTo>
                      <a:pt x="1242" y="20640"/>
                    </a:lnTo>
                    <a:lnTo>
                      <a:pt x="1149" y="20640"/>
                    </a:lnTo>
                    <a:lnTo>
                      <a:pt x="1131" y="20480"/>
                    </a:lnTo>
                    <a:lnTo>
                      <a:pt x="738" y="20480"/>
                    </a:lnTo>
                    <a:lnTo>
                      <a:pt x="738" y="20960"/>
                    </a:lnTo>
                    <a:lnTo>
                      <a:pt x="30" y="20960"/>
                    </a:lnTo>
                    <a:lnTo>
                      <a:pt x="287" y="20800"/>
                    </a:lnTo>
                    <a:lnTo>
                      <a:pt x="401" y="20800"/>
                    </a:lnTo>
                    <a:lnTo>
                      <a:pt x="514" y="20640"/>
                    </a:lnTo>
                    <a:lnTo>
                      <a:pt x="659" y="20800"/>
                    </a:lnTo>
                    <a:lnTo>
                      <a:pt x="665" y="20800"/>
                    </a:lnTo>
                    <a:lnTo>
                      <a:pt x="738" y="20960"/>
                    </a:lnTo>
                    <a:lnTo>
                      <a:pt x="738" y="20480"/>
                    </a:lnTo>
                    <a:lnTo>
                      <a:pt x="53" y="20480"/>
                    </a:lnTo>
                    <a:lnTo>
                      <a:pt x="59" y="20160"/>
                    </a:lnTo>
                    <a:lnTo>
                      <a:pt x="61" y="20160"/>
                    </a:lnTo>
                    <a:lnTo>
                      <a:pt x="63" y="20320"/>
                    </a:lnTo>
                    <a:lnTo>
                      <a:pt x="62" y="20160"/>
                    </a:lnTo>
                    <a:lnTo>
                      <a:pt x="55" y="15040"/>
                    </a:lnTo>
                    <a:lnTo>
                      <a:pt x="43" y="17920"/>
                    </a:lnTo>
                    <a:lnTo>
                      <a:pt x="38" y="19360"/>
                    </a:lnTo>
                    <a:lnTo>
                      <a:pt x="35" y="20640"/>
                    </a:lnTo>
                    <a:lnTo>
                      <a:pt x="66" y="20640"/>
                    </a:lnTo>
                    <a:lnTo>
                      <a:pt x="66" y="20800"/>
                    </a:lnTo>
                    <a:lnTo>
                      <a:pt x="20" y="20800"/>
                    </a:lnTo>
                    <a:lnTo>
                      <a:pt x="22" y="20289"/>
                    </a:lnTo>
                    <a:lnTo>
                      <a:pt x="23" y="20000"/>
                    </a:lnTo>
                    <a:lnTo>
                      <a:pt x="23" y="19840"/>
                    </a:lnTo>
                    <a:lnTo>
                      <a:pt x="23" y="19360"/>
                    </a:lnTo>
                    <a:lnTo>
                      <a:pt x="22" y="19040"/>
                    </a:lnTo>
                    <a:lnTo>
                      <a:pt x="21" y="18880"/>
                    </a:lnTo>
                    <a:lnTo>
                      <a:pt x="20" y="18720"/>
                    </a:lnTo>
                    <a:lnTo>
                      <a:pt x="16" y="18080"/>
                    </a:lnTo>
                    <a:lnTo>
                      <a:pt x="14" y="17760"/>
                    </a:lnTo>
                    <a:lnTo>
                      <a:pt x="12" y="17120"/>
                    </a:lnTo>
                    <a:lnTo>
                      <a:pt x="11" y="16480"/>
                    </a:lnTo>
                    <a:lnTo>
                      <a:pt x="12" y="15680"/>
                    </a:lnTo>
                    <a:lnTo>
                      <a:pt x="12" y="15520"/>
                    </a:lnTo>
                    <a:lnTo>
                      <a:pt x="16" y="15680"/>
                    </a:lnTo>
                    <a:lnTo>
                      <a:pt x="20" y="15840"/>
                    </a:lnTo>
                    <a:lnTo>
                      <a:pt x="23" y="15520"/>
                    </a:lnTo>
                    <a:lnTo>
                      <a:pt x="28" y="14720"/>
                    </a:lnTo>
                    <a:lnTo>
                      <a:pt x="31" y="14240"/>
                    </a:lnTo>
                    <a:lnTo>
                      <a:pt x="33" y="13600"/>
                    </a:lnTo>
                    <a:lnTo>
                      <a:pt x="35" y="12960"/>
                    </a:lnTo>
                    <a:lnTo>
                      <a:pt x="37" y="12480"/>
                    </a:lnTo>
                    <a:lnTo>
                      <a:pt x="39" y="12000"/>
                    </a:lnTo>
                    <a:lnTo>
                      <a:pt x="41" y="11840"/>
                    </a:lnTo>
                    <a:lnTo>
                      <a:pt x="43" y="11680"/>
                    </a:lnTo>
                    <a:lnTo>
                      <a:pt x="43" y="11200"/>
                    </a:lnTo>
                    <a:lnTo>
                      <a:pt x="43" y="10560"/>
                    </a:lnTo>
                    <a:lnTo>
                      <a:pt x="44" y="9760"/>
                    </a:lnTo>
                    <a:lnTo>
                      <a:pt x="47" y="8480"/>
                    </a:lnTo>
                    <a:lnTo>
                      <a:pt x="49" y="7680"/>
                    </a:lnTo>
                    <a:lnTo>
                      <a:pt x="52" y="7040"/>
                    </a:lnTo>
                    <a:lnTo>
                      <a:pt x="54" y="6568"/>
                    </a:lnTo>
                    <a:lnTo>
                      <a:pt x="54" y="6651"/>
                    </a:lnTo>
                    <a:lnTo>
                      <a:pt x="55" y="6259"/>
                    </a:lnTo>
                    <a:lnTo>
                      <a:pt x="54" y="6436"/>
                    </a:lnTo>
                    <a:lnTo>
                      <a:pt x="54" y="6478"/>
                    </a:lnTo>
                    <a:lnTo>
                      <a:pt x="54" y="5440"/>
                    </a:lnTo>
                    <a:lnTo>
                      <a:pt x="54" y="5280"/>
                    </a:lnTo>
                    <a:lnTo>
                      <a:pt x="53" y="4480"/>
                    </a:lnTo>
                    <a:lnTo>
                      <a:pt x="52" y="3680"/>
                    </a:lnTo>
                    <a:lnTo>
                      <a:pt x="47" y="320"/>
                    </a:lnTo>
                    <a:lnTo>
                      <a:pt x="450" y="320"/>
                    </a:lnTo>
                    <a:lnTo>
                      <a:pt x="355" y="160"/>
                    </a:lnTo>
                    <a:lnTo>
                      <a:pt x="586" y="160"/>
                    </a:lnTo>
                    <a:lnTo>
                      <a:pt x="622" y="0"/>
                    </a:lnTo>
                    <a:lnTo>
                      <a:pt x="132" y="0"/>
                    </a:lnTo>
                    <a:lnTo>
                      <a:pt x="116" y="160"/>
                    </a:lnTo>
                    <a:lnTo>
                      <a:pt x="33" y="160"/>
                    </a:lnTo>
                    <a:lnTo>
                      <a:pt x="34" y="320"/>
                    </a:lnTo>
                    <a:lnTo>
                      <a:pt x="34" y="320"/>
                    </a:lnTo>
                    <a:lnTo>
                      <a:pt x="34" y="480"/>
                    </a:lnTo>
                    <a:lnTo>
                      <a:pt x="34" y="1120"/>
                    </a:lnTo>
                    <a:lnTo>
                      <a:pt x="33" y="2080"/>
                    </a:lnTo>
                    <a:lnTo>
                      <a:pt x="32" y="2560"/>
                    </a:lnTo>
                    <a:lnTo>
                      <a:pt x="27" y="3040"/>
                    </a:lnTo>
                    <a:lnTo>
                      <a:pt x="24" y="3520"/>
                    </a:lnTo>
                    <a:lnTo>
                      <a:pt x="21" y="4000"/>
                    </a:lnTo>
                    <a:lnTo>
                      <a:pt x="18" y="4640"/>
                    </a:lnTo>
                    <a:lnTo>
                      <a:pt x="16" y="5280"/>
                    </a:lnTo>
                    <a:lnTo>
                      <a:pt x="14" y="5920"/>
                    </a:lnTo>
                    <a:lnTo>
                      <a:pt x="12" y="6720"/>
                    </a:lnTo>
                    <a:lnTo>
                      <a:pt x="11" y="7520"/>
                    </a:lnTo>
                    <a:lnTo>
                      <a:pt x="10" y="8480"/>
                    </a:lnTo>
                    <a:lnTo>
                      <a:pt x="4" y="7680"/>
                    </a:lnTo>
                    <a:lnTo>
                      <a:pt x="0" y="7520"/>
                    </a:lnTo>
                    <a:lnTo>
                      <a:pt x="0" y="16320"/>
                    </a:lnTo>
                    <a:lnTo>
                      <a:pt x="0" y="15680"/>
                    </a:lnTo>
                    <a:lnTo>
                      <a:pt x="0" y="18240"/>
                    </a:lnTo>
                    <a:lnTo>
                      <a:pt x="0" y="18097"/>
                    </a:lnTo>
                    <a:lnTo>
                      <a:pt x="0" y="21440"/>
                    </a:lnTo>
                    <a:lnTo>
                      <a:pt x="62" y="21440"/>
                    </a:lnTo>
                    <a:lnTo>
                      <a:pt x="82" y="21600"/>
                    </a:lnTo>
                    <a:lnTo>
                      <a:pt x="163" y="21600"/>
                    </a:lnTo>
                    <a:lnTo>
                      <a:pt x="212" y="21440"/>
                    </a:lnTo>
                    <a:lnTo>
                      <a:pt x="387" y="21440"/>
                    </a:lnTo>
                    <a:lnTo>
                      <a:pt x="394" y="21600"/>
                    </a:lnTo>
                    <a:lnTo>
                      <a:pt x="866" y="21600"/>
                    </a:lnTo>
                    <a:lnTo>
                      <a:pt x="645" y="21440"/>
                    </a:lnTo>
                    <a:lnTo>
                      <a:pt x="903" y="21440"/>
                    </a:lnTo>
                    <a:lnTo>
                      <a:pt x="876" y="21280"/>
                    </a:lnTo>
                    <a:lnTo>
                      <a:pt x="1207" y="21280"/>
                    </a:lnTo>
                    <a:lnTo>
                      <a:pt x="1250" y="21440"/>
                    </a:lnTo>
                    <a:lnTo>
                      <a:pt x="1370" y="21440"/>
                    </a:lnTo>
                    <a:lnTo>
                      <a:pt x="1516" y="21600"/>
                    </a:lnTo>
                    <a:lnTo>
                      <a:pt x="3152" y="21600"/>
                    </a:lnTo>
                    <a:lnTo>
                      <a:pt x="2819" y="21440"/>
                    </a:lnTo>
                    <a:lnTo>
                      <a:pt x="3709" y="21440"/>
                    </a:lnTo>
                    <a:lnTo>
                      <a:pt x="3650" y="21600"/>
                    </a:lnTo>
                    <a:lnTo>
                      <a:pt x="4969" y="21600"/>
                    </a:lnTo>
                    <a:lnTo>
                      <a:pt x="5039" y="21440"/>
                    </a:lnTo>
                    <a:lnTo>
                      <a:pt x="5088" y="21600"/>
                    </a:lnTo>
                    <a:lnTo>
                      <a:pt x="5912" y="21600"/>
                    </a:lnTo>
                    <a:lnTo>
                      <a:pt x="5978" y="21440"/>
                    </a:lnTo>
                    <a:lnTo>
                      <a:pt x="6054" y="21440"/>
                    </a:lnTo>
                    <a:lnTo>
                      <a:pt x="6838" y="21600"/>
                    </a:lnTo>
                    <a:lnTo>
                      <a:pt x="7217" y="21600"/>
                    </a:lnTo>
                    <a:lnTo>
                      <a:pt x="7296" y="21440"/>
                    </a:lnTo>
                    <a:lnTo>
                      <a:pt x="8229" y="21440"/>
                    </a:lnTo>
                    <a:lnTo>
                      <a:pt x="8306" y="21600"/>
                    </a:lnTo>
                    <a:lnTo>
                      <a:pt x="11781" y="21600"/>
                    </a:lnTo>
                    <a:lnTo>
                      <a:pt x="11863" y="21440"/>
                    </a:lnTo>
                    <a:lnTo>
                      <a:pt x="11945" y="21440"/>
                    </a:lnTo>
                    <a:lnTo>
                      <a:pt x="12026" y="21600"/>
                    </a:lnTo>
                    <a:lnTo>
                      <a:pt x="12834" y="21600"/>
                    </a:lnTo>
                    <a:lnTo>
                      <a:pt x="12831" y="21440"/>
                    </a:lnTo>
                    <a:lnTo>
                      <a:pt x="12921" y="21600"/>
                    </a:lnTo>
                    <a:lnTo>
                      <a:pt x="14063" y="21600"/>
                    </a:lnTo>
                    <a:lnTo>
                      <a:pt x="14008" y="21440"/>
                    </a:lnTo>
                    <a:lnTo>
                      <a:pt x="14509" y="21600"/>
                    </a:lnTo>
                    <a:lnTo>
                      <a:pt x="14222" y="21440"/>
                    </a:lnTo>
                    <a:lnTo>
                      <a:pt x="14994" y="21440"/>
                    </a:lnTo>
                    <a:lnTo>
                      <a:pt x="15107" y="21280"/>
                    </a:lnTo>
                    <a:lnTo>
                      <a:pt x="15250" y="21280"/>
                    </a:lnTo>
                    <a:lnTo>
                      <a:pt x="15296" y="21440"/>
                    </a:lnTo>
                    <a:lnTo>
                      <a:pt x="15158" y="21440"/>
                    </a:lnTo>
                    <a:lnTo>
                      <a:pt x="15330" y="21600"/>
                    </a:lnTo>
                    <a:lnTo>
                      <a:pt x="15761" y="21600"/>
                    </a:lnTo>
                    <a:lnTo>
                      <a:pt x="15710" y="21440"/>
                    </a:lnTo>
                    <a:lnTo>
                      <a:pt x="15839" y="21440"/>
                    </a:lnTo>
                    <a:lnTo>
                      <a:pt x="15971" y="21600"/>
                    </a:lnTo>
                    <a:lnTo>
                      <a:pt x="15897" y="21440"/>
                    </a:lnTo>
                    <a:lnTo>
                      <a:pt x="17828" y="21440"/>
                    </a:lnTo>
                    <a:lnTo>
                      <a:pt x="17792" y="21280"/>
                    </a:lnTo>
                    <a:lnTo>
                      <a:pt x="18223" y="21280"/>
                    </a:lnTo>
                    <a:lnTo>
                      <a:pt x="18206" y="21120"/>
                    </a:lnTo>
                    <a:lnTo>
                      <a:pt x="18383" y="21120"/>
                    </a:lnTo>
                    <a:lnTo>
                      <a:pt x="18532" y="21280"/>
                    </a:lnTo>
                    <a:lnTo>
                      <a:pt x="18683" y="21280"/>
                    </a:lnTo>
                    <a:lnTo>
                      <a:pt x="18708" y="21120"/>
                    </a:lnTo>
                    <a:lnTo>
                      <a:pt x="18978" y="21120"/>
                    </a:lnTo>
                    <a:lnTo>
                      <a:pt x="18997" y="21280"/>
                    </a:lnTo>
                    <a:lnTo>
                      <a:pt x="19567" y="21280"/>
                    </a:lnTo>
                    <a:lnTo>
                      <a:pt x="19643" y="21120"/>
                    </a:lnTo>
                    <a:lnTo>
                      <a:pt x="20483" y="21120"/>
                    </a:lnTo>
                    <a:lnTo>
                      <a:pt x="20478" y="20960"/>
                    </a:lnTo>
                    <a:lnTo>
                      <a:pt x="20736" y="20960"/>
                    </a:lnTo>
                    <a:lnTo>
                      <a:pt x="20281" y="20800"/>
                    </a:lnTo>
                    <a:lnTo>
                      <a:pt x="20834" y="20800"/>
                    </a:lnTo>
                    <a:lnTo>
                      <a:pt x="20916" y="20960"/>
                    </a:lnTo>
                    <a:lnTo>
                      <a:pt x="20986" y="20960"/>
                    </a:lnTo>
                    <a:lnTo>
                      <a:pt x="20949" y="20800"/>
                    </a:lnTo>
                    <a:lnTo>
                      <a:pt x="21204" y="20800"/>
                    </a:lnTo>
                    <a:lnTo>
                      <a:pt x="21217" y="20640"/>
                    </a:lnTo>
                    <a:lnTo>
                      <a:pt x="21373" y="20640"/>
                    </a:lnTo>
                    <a:lnTo>
                      <a:pt x="21332" y="20547"/>
                    </a:lnTo>
                    <a:lnTo>
                      <a:pt x="21333" y="20547"/>
                    </a:lnTo>
                    <a:lnTo>
                      <a:pt x="21332" y="20547"/>
                    </a:lnTo>
                    <a:lnTo>
                      <a:pt x="21302" y="20480"/>
                    </a:lnTo>
                    <a:lnTo>
                      <a:pt x="21582" y="20480"/>
                    </a:lnTo>
                    <a:lnTo>
                      <a:pt x="21538" y="20320"/>
                    </a:lnTo>
                    <a:lnTo>
                      <a:pt x="21600" y="2032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49" name="Vorm"/>
              <p:cNvSpPr/>
              <p:nvPr/>
            </p:nvSpPr>
            <p:spPr>
              <a:xfrm>
                <a:off x="18168838" y="886695"/>
                <a:ext cx="21242" cy="268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406"/>
                    </a:moveTo>
                    <a:lnTo>
                      <a:pt x="20113" y="12928"/>
                    </a:lnTo>
                    <a:lnTo>
                      <a:pt x="17606" y="9212"/>
                    </a:lnTo>
                    <a:lnTo>
                      <a:pt x="13831" y="6734"/>
                    </a:lnTo>
                    <a:lnTo>
                      <a:pt x="8537" y="3018"/>
                    </a:lnTo>
                    <a:lnTo>
                      <a:pt x="1489" y="540"/>
                    </a:lnTo>
                    <a:lnTo>
                      <a:pt x="0" y="0"/>
                    </a:lnTo>
                    <a:lnTo>
                      <a:pt x="9116" y="5495"/>
                    </a:lnTo>
                    <a:lnTo>
                      <a:pt x="13941" y="10451"/>
                    </a:lnTo>
                    <a:lnTo>
                      <a:pt x="14395" y="14167"/>
                    </a:lnTo>
                    <a:lnTo>
                      <a:pt x="11528" y="17884"/>
                    </a:lnTo>
                    <a:lnTo>
                      <a:pt x="14176" y="19122"/>
                    </a:lnTo>
                    <a:lnTo>
                      <a:pt x="16510" y="20408"/>
                    </a:lnTo>
                    <a:lnTo>
                      <a:pt x="18436" y="21600"/>
                    </a:lnTo>
                    <a:lnTo>
                      <a:pt x="20707" y="21600"/>
                    </a:lnTo>
                    <a:lnTo>
                      <a:pt x="21193" y="20361"/>
                    </a:lnTo>
                    <a:lnTo>
                      <a:pt x="21538" y="19122"/>
                    </a:lnTo>
                    <a:lnTo>
                      <a:pt x="21600" y="1540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50" name="Driehoek"/>
              <p:cNvSpPr/>
              <p:nvPr/>
            </p:nvSpPr>
            <p:spPr>
              <a:xfrm>
                <a:off x="18186291" y="1140455"/>
                <a:ext cx="15405" cy="302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854" y="1059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51" name="Vorm"/>
              <p:cNvSpPr/>
              <p:nvPr/>
            </p:nvSpPr>
            <p:spPr>
              <a:xfrm>
                <a:off x="15218111" y="30807"/>
                <a:ext cx="2979763" cy="1109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089"/>
                    </a:moveTo>
                    <a:lnTo>
                      <a:pt x="21587" y="18890"/>
                    </a:lnTo>
                    <a:lnTo>
                      <a:pt x="21558" y="17991"/>
                    </a:lnTo>
                    <a:lnTo>
                      <a:pt x="21514" y="17091"/>
                    </a:lnTo>
                    <a:lnTo>
                      <a:pt x="21460" y="16191"/>
                    </a:lnTo>
                    <a:lnTo>
                      <a:pt x="21397" y="15592"/>
                    </a:lnTo>
                    <a:lnTo>
                      <a:pt x="21324" y="14692"/>
                    </a:lnTo>
                    <a:lnTo>
                      <a:pt x="21246" y="14093"/>
                    </a:lnTo>
                    <a:lnTo>
                      <a:pt x="21165" y="13193"/>
                    </a:lnTo>
                    <a:lnTo>
                      <a:pt x="21079" y="12593"/>
                    </a:lnTo>
                    <a:lnTo>
                      <a:pt x="21033" y="12294"/>
                    </a:lnTo>
                    <a:lnTo>
                      <a:pt x="20988" y="11994"/>
                    </a:lnTo>
                    <a:lnTo>
                      <a:pt x="20896" y="11694"/>
                    </a:lnTo>
                    <a:lnTo>
                      <a:pt x="20698" y="10494"/>
                    </a:lnTo>
                    <a:lnTo>
                      <a:pt x="20372" y="8995"/>
                    </a:lnTo>
                    <a:lnTo>
                      <a:pt x="20126" y="8096"/>
                    </a:lnTo>
                    <a:lnTo>
                      <a:pt x="20033" y="7796"/>
                    </a:lnTo>
                    <a:lnTo>
                      <a:pt x="19846" y="7196"/>
                    </a:lnTo>
                    <a:lnTo>
                      <a:pt x="19525" y="6297"/>
                    </a:lnTo>
                    <a:lnTo>
                      <a:pt x="19343" y="5697"/>
                    </a:lnTo>
                    <a:lnTo>
                      <a:pt x="19145" y="5097"/>
                    </a:lnTo>
                    <a:lnTo>
                      <a:pt x="18931" y="4797"/>
                    </a:lnTo>
                    <a:lnTo>
                      <a:pt x="18697" y="4198"/>
                    </a:lnTo>
                    <a:lnTo>
                      <a:pt x="18440" y="3598"/>
                    </a:lnTo>
                    <a:lnTo>
                      <a:pt x="18159" y="3298"/>
                    </a:lnTo>
                    <a:lnTo>
                      <a:pt x="18114" y="3210"/>
                    </a:lnTo>
                    <a:lnTo>
                      <a:pt x="18114" y="3298"/>
                    </a:lnTo>
                    <a:lnTo>
                      <a:pt x="17692" y="2699"/>
                    </a:lnTo>
                    <a:lnTo>
                      <a:pt x="17820" y="2699"/>
                    </a:lnTo>
                    <a:lnTo>
                      <a:pt x="17968" y="2998"/>
                    </a:lnTo>
                    <a:lnTo>
                      <a:pt x="18114" y="3298"/>
                    </a:lnTo>
                    <a:lnTo>
                      <a:pt x="18114" y="3210"/>
                    </a:lnTo>
                    <a:lnTo>
                      <a:pt x="17853" y="2699"/>
                    </a:lnTo>
                    <a:lnTo>
                      <a:pt x="17518" y="2399"/>
                    </a:lnTo>
                    <a:lnTo>
                      <a:pt x="17621" y="2601"/>
                    </a:lnTo>
                    <a:lnTo>
                      <a:pt x="17256" y="2099"/>
                    </a:lnTo>
                    <a:lnTo>
                      <a:pt x="16810" y="1499"/>
                    </a:lnTo>
                    <a:lnTo>
                      <a:pt x="14949" y="300"/>
                    </a:lnTo>
                    <a:lnTo>
                      <a:pt x="11309" y="300"/>
                    </a:lnTo>
                    <a:lnTo>
                      <a:pt x="11505" y="0"/>
                    </a:lnTo>
                    <a:lnTo>
                      <a:pt x="10080" y="0"/>
                    </a:lnTo>
                    <a:lnTo>
                      <a:pt x="10080" y="300"/>
                    </a:lnTo>
                    <a:lnTo>
                      <a:pt x="9413" y="600"/>
                    </a:lnTo>
                    <a:lnTo>
                      <a:pt x="7251" y="600"/>
                    </a:lnTo>
                    <a:lnTo>
                      <a:pt x="7176" y="553"/>
                    </a:lnTo>
                    <a:lnTo>
                      <a:pt x="7176" y="600"/>
                    </a:lnTo>
                    <a:lnTo>
                      <a:pt x="5227" y="600"/>
                    </a:lnTo>
                    <a:lnTo>
                      <a:pt x="4906" y="300"/>
                    </a:lnTo>
                    <a:lnTo>
                      <a:pt x="6666" y="300"/>
                    </a:lnTo>
                    <a:lnTo>
                      <a:pt x="7176" y="600"/>
                    </a:lnTo>
                    <a:lnTo>
                      <a:pt x="7176" y="553"/>
                    </a:lnTo>
                    <a:lnTo>
                      <a:pt x="6772" y="300"/>
                    </a:lnTo>
                    <a:lnTo>
                      <a:pt x="10080" y="300"/>
                    </a:lnTo>
                    <a:lnTo>
                      <a:pt x="10080" y="0"/>
                    </a:lnTo>
                    <a:lnTo>
                      <a:pt x="5355" y="0"/>
                    </a:lnTo>
                    <a:lnTo>
                      <a:pt x="4038" y="300"/>
                    </a:lnTo>
                    <a:lnTo>
                      <a:pt x="0" y="300"/>
                    </a:lnTo>
                    <a:lnTo>
                      <a:pt x="844" y="600"/>
                    </a:lnTo>
                    <a:lnTo>
                      <a:pt x="4680" y="600"/>
                    </a:lnTo>
                    <a:lnTo>
                      <a:pt x="9980" y="900"/>
                    </a:lnTo>
                    <a:lnTo>
                      <a:pt x="10620" y="900"/>
                    </a:lnTo>
                    <a:lnTo>
                      <a:pt x="10664" y="600"/>
                    </a:lnTo>
                    <a:lnTo>
                      <a:pt x="11912" y="600"/>
                    </a:lnTo>
                    <a:lnTo>
                      <a:pt x="12416" y="900"/>
                    </a:lnTo>
                    <a:lnTo>
                      <a:pt x="14892" y="900"/>
                    </a:lnTo>
                    <a:lnTo>
                      <a:pt x="15219" y="1199"/>
                    </a:lnTo>
                    <a:lnTo>
                      <a:pt x="15774" y="1199"/>
                    </a:lnTo>
                    <a:lnTo>
                      <a:pt x="15626" y="900"/>
                    </a:lnTo>
                    <a:lnTo>
                      <a:pt x="15763" y="900"/>
                    </a:lnTo>
                    <a:lnTo>
                      <a:pt x="16005" y="1199"/>
                    </a:lnTo>
                    <a:lnTo>
                      <a:pt x="16282" y="1499"/>
                    </a:lnTo>
                    <a:lnTo>
                      <a:pt x="16586" y="1499"/>
                    </a:lnTo>
                    <a:lnTo>
                      <a:pt x="16910" y="1799"/>
                    </a:lnTo>
                    <a:lnTo>
                      <a:pt x="17246" y="2399"/>
                    </a:lnTo>
                    <a:lnTo>
                      <a:pt x="17586" y="2699"/>
                    </a:lnTo>
                    <a:lnTo>
                      <a:pt x="17924" y="3298"/>
                    </a:lnTo>
                    <a:lnTo>
                      <a:pt x="18089" y="3600"/>
                    </a:lnTo>
                    <a:lnTo>
                      <a:pt x="18328" y="4198"/>
                    </a:lnTo>
                    <a:lnTo>
                      <a:pt x="18616" y="4705"/>
                    </a:lnTo>
                    <a:lnTo>
                      <a:pt x="18351" y="3994"/>
                    </a:lnTo>
                    <a:lnTo>
                      <a:pt x="18563" y="4198"/>
                    </a:lnTo>
                    <a:lnTo>
                      <a:pt x="18854" y="4797"/>
                    </a:lnTo>
                    <a:lnTo>
                      <a:pt x="19118" y="5397"/>
                    </a:lnTo>
                    <a:lnTo>
                      <a:pt x="19551" y="6597"/>
                    </a:lnTo>
                    <a:lnTo>
                      <a:pt x="19845" y="7796"/>
                    </a:lnTo>
                    <a:lnTo>
                      <a:pt x="19594" y="6972"/>
                    </a:lnTo>
                    <a:lnTo>
                      <a:pt x="19830" y="7796"/>
                    </a:lnTo>
                    <a:lnTo>
                      <a:pt x="20171" y="8995"/>
                    </a:lnTo>
                    <a:lnTo>
                      <a:pt x="20463" y="10195"/>
                    </a:lnTo>
                    <a:lnTo>
                      <a:pt x="20702" y="11394"/>
                    </a:lnTo>
                    <a:lnTo>
                      <a:pt x="20895" y="12593"/>
                    </a:lnTo>
                    <a:lnTo>
                      <a:pt x="20869" y="12294"/>
                    </a:lnTo>
                    <a:lnTo>
                      <a:pt x="20833" y="11994"/>
                    </a:lnTo>
                    <a:lnTo>
                      <a:pt x="20774" y="11694"/>
                    </a:lnTo>
                    <a:lnTo>
                      <a:pt x="20675" y="11094"/>
                    </a:lnTo>
                    <a:lnTo>
                      <a:pt x="20790" y="11694"/>
                    </a:lnTo>
                    <a:lnTo>
                      <a:pt x="20900" y="12294"/>
                    </a:lnTo>
                    <a:lnTo>
                      <a:pt x="21004" y="12893"/>
                    </a:lnTo>
                    <a:lnTo>
                      <a:pt x="21101" y="13793"/>
                    </a:lnTo>
                    <a:lnTo>
                      <a:pt x="21116" y="13894"/>
                    </a:lnTo>
                    <a:lnTo>
                      <a:pt x="21010" y="12893"/>
                    </a:lnTo>
                    <a:lnTo>
                      <a:pt x="20971" y="12608"/>
                    </a:lnTo>
                    <a:lnTo>
                      <a:pt x="21022" y="12893"/>
                    </a:lnTo>
                    <a:lnTo>
                      <a:pt x="21089" y="13193"/>
                    </a:lnTo>
                    <a:lnTo>
                      <a:pt x="21164" y="13793"/>
                    </a:lnTo>
                    <a:lnTo>
                      <a:pt x="21240" y="14093"/>
                    </a:lnTo>
                    <a:lnTo>
                      <a:pt x="21316" y="14992"/>
                    </a:lnTo>
                    <a:lnTo>
                      <a:pt x="21389" y="15592"/>
                    </a:lnTo>
                    <a:lnTo>
                      <a:pt x="21454" y="16491"/>
                    </a:lnTo>
                    <a:lnTo>
                      <a:pt x="21547" y="17991"/>
                    </a:lnTo>
                    <a:lnTo>
                      <a:pt x="21576" y="18890"/>
                    </a:lnTo>
                    <a:lnTo>
                      <a:pt x="21598" y="20389"/>
                    </a:lnTo>
                    <a:lnTo>
                      <a:pt x="21591" y="20989"/>
                    </a:lnTo>
                    <a:lnTo>
                      <a:pt x="21582" y="21600"/>
                    </a:lnTo>
                    <a:lnTo>
                      <a:pt x="21593" y="21289"/>
                    </a:lnTo>
                    <a:lnTo>
                      <a:pt x="21600" y="2008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52" name="Vorm"/>
              <p:cNvSpPr/>
              <p:nvPr/>
            </p:nvSpPr>
            <p:spPr>
              <a:xfrm>
                <a:off x="34396" y="74892"/>
                <a:ext cx="18134443" cy="2066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54" y="20653"/>
                    </a:moveTo>
                    <a:lnTo>
                      <a:pt x="14719" y="20649"/>
                    </a:lnTo>
                    <a:lnTo>
                      <a:pt x="14678" y="20648"/>
                    </a:lnTo>
                    <a:lnTo>
                      <a:pt x="14630" y="20649"/>
                    </a:lnTo>
                    <a:lnTo>
                      <a:pt x="14573" y="20655"/>
                    </a:lnTo>
                    <a:lnTo>
                      <a:pt x="14620" y="20657"/>
                    </a:lnTo>
                    <a:lnTo>
                      <a:pt x="14754" y="20653"/>
                    </a:lnTo>
                    <a:close/>
                    <a:moveTo>
                      <a:pt x="15392" y="20587"/>
                    </a:moveTo>
                    <a:lnTo>
                      <a:pt x="15389" y="20570"/>
                    </a:lnTo>
                    <a:lnTo>
                      <a:pt x="15376" y="20557"/>
                    </a:lnTo>
                    <a:lnTo>
                      <a:pt x="15357" y="20551"/>
                    </a:lnTo>
                    <a:lnTo>
                      <a:pt x="15330" y="20553"/>
                    </a:lnTo>
                    <a:lnTo>
                      <a:pt x="15344" y="20563"/>
                    </a:lnTo>
                    <a:lnTo>
                      <a:pt x="15359" y="20572"/>
                    </a:lnTo>
                    <a:lnTo>
                      <a:pt x="15392" y="20587"/>
                    </a:lnTo>
                    <a:close/>
                    <a:moveTo>
                      <a:pt x="17314" y="21600"/>
                    </a:moveTo>
                    <a:lnTo>
                      <a:pt x="17284" y="21439"/>
                    </a:lnTo>
                    <a:lnTo>
                      <a:pt x="17271" y="21439"/>
                    </a:lnTo>
                    <a:lnTo>
                      <a:pt x="17314" y="21600"/>
                    </a:lnTo>
                    <a:close/>
                    <a:moveTo>
                      <a:pt x="4" y="12415"/>
                    </a:moveTo>
                    <a:lnTo>
                      <a:pt x="3" y="12126"/>
                    </a:lnTo>
                    <a:lnTo>
                      <a:pt x="2" y="11930"/>
                    </a:lnTo>
                    <a:lnTo>
                      <a:pt x="1" y="11811"/>
                    </a:lnTo>
                    <a:lnTo>
                      <a:pt x="0" y="11754"/>
                    </a:lnTo>
                    <a:lnTo>
                      <a:pt x="1" y="11992"/>
                    </a:lnTo>
                    <a:lnTo>
                      <a:pt x="2" y="12187"/>
                    </a:lnTo>
                    <a:lnTo>
                      <a:pt x="3" y="12332"/>
                    </a:lnTo>
                    <a:lnTo>
                      <a:pt x="4" y="12415"/>
                    </a:lnTo>
                    <a:close/>
                    <a:moveTo>
                      <a:pt x="18897" y="20312"/>
                    </a:moveTo>
                    <a:lnTo>
                      <a:pt x="18760" y="20312"/>
                    </a:lnTo>
                    <a:lnTo>
                      <a:pt x="18871" y="20442"/>
                    </a:lnTo>
                    <a:lnTo>
                      <a:pt x="18897" y="20312"/>
                    </a:lnTo>
                    <a:close/>
                    <a:moveTo>
                      <a:pt x="19341" y="20312"/>
                    </a:moveTo>
                    <a:lnTo>
                      <a:pt x="19180" y="20312"/>
                    </a:lnTo>
                    <a:lnTo>
                      <a:pt x="19330" y="20331"/>
                    </a:lnTo>
                    <a:lnTo>
                      <a:pt x="19341" y="20312"/>
                    </a:lnTo>
                    <a:close/>
                    <a:moveTo>
                      <a:pt x="7134" y="344"/>
                    </a:moveTo>
                    <a:lnTo>
                      <a:pt x="7055" y="330"/>
                    </a:lnTo>
                    <a:lnTo>
                      <a:pt x="7060" y="344"/>
                    </a:lnTo>
                    <a:lnTo>
                      <a:pt x="7134" y="344"/>
                    </a:lnTo>
                    <a:close/>
                    <a:moveTo>
                      <a:pt x="20733" y="344"/>
                    </a:moveTo>
                    <a:lnTo>
                      <a:pt x="20707" y="183"/>
                    </a:lnTo>
                    <a:lnTo>
                      <a:pt x="20684" y="183"/>
                    </a:lnTo>
                    <a:lnTo>
                      <a:pt x="20699" y="344"/>
                    </a:lnTo>
                    <a:lnTo>
                      <a:pt x="20733" y="344"/>
                    </a:lnTo>
                    <a:close/>
                    <a:moveTo>
                      <a:pt x="21212" y="2494"/>
                    </a:moveTo>
                    <a:lnTo>
                      <a:pt x="21206" y="2438"/>
                    </a:lnTo>
                    <a:lnTo>
                      <a:pt x="21153" y="2116"/>
                    </a:lnTo>
                    <a:lnTo>
                      <a:pt x="21144" y="2066"/>
                    </a:lnTo>
                    <a:lnTo>
                      <a:pt x="21150" y="2116"/>
                    </a:lnTo>
                    <a:lnTo>
                      <a:pt x="21203" y="2438"/>
                    </a:lnTo>
                    <a:lnTo>
                      <a:pt x="21212" y="2494"/>
                    </a:lnTo>
                    <a:close/>
                    <a:moveTo>
                      <a:pt x="21301" y="3237"/>
                    </a:moveTo>
                    <a:lnTo>
                      <a:pt x="21253" y="2760"/>
                    </a:lnTo>
                    <a:lnTo>
                      <a:pt x="21212" y="2494"/>
                    </a:lnTo>
                    <a:lnTo>
                      <a:pt x="21255" y="2921"/>
                    </a:lnTo>
                    <a:lnTo>
                      <a:pt x="21301" y="3237"/>
                    </a:lnTo>
                    <a:close/>
                    <a:moveTo>
                      <a:pt x="21305" y="3284"/>
                    </a:moveTo>
                    <a:lnTo>
                      <a:pt x="21301" y="3243"/>
                    </a:lnTo>
                    <a:lnTo>
                      <a:pt x="21301" y="3237"/>
                    </a:lnTo>
                    <a:lnTo>
                      <a:pt x="21301" y="3243"/>
                    </a:lnTo>
                    <a:lnTo>
                      <a:pt x="21305" y="3284"/>
                    </a:lnTo>
                    <a:close/>
                    <a:moveTo>
                      <a:pt x="21570" y="7647"/>
                    </a:moveTo>
                    <a:lnTo>
                      <a:pt x="21562" y="7324"/>
                    </a:lnTo>
                    <a:lnTo>
                      <a:pt x="21551" y="6969"/>
                    </a:lnTo>
                    <a:lnTo>
                      <a:pt x="21536" y="6586"/>
                    </a:lnTo>
                    <a:lnTo>
                      <a:pt x="21519" y="6182"/>
                    </a:lnTo>
                    <a:lnTo>
                      <a:pt x="21524" y="6351"/>
                    </a:lnTo>
                    <a:lnTo>
                      <a:pt x="21533" y="6605"/>
                    </a:lnTo>
                    <a:lnTo>
                      <a:pt x="21541" y="6784"/>
                    </a:lnTo>
                    <a:lnTo>
                      <a:pt x="21559" y="7295"/>
                    </a:lnTo>
                    <a:lnTo>
                      <a:pt x="21570" y="7647"/>
                    </a:lnTo>
                    <a:close/>
                    <a:moveTo>
                      <a:pt x="21589" y="8065"/>
                    </a:moveTo>
                    <a:lnTo>
                      <a:pt x="21579" y="7591"/>
                    </a:lnTo>
                    <a:lnTo>
                      <a:pt x="21567" y="7268"/>
                    </a:lnTo>
                    <a:lnTo>
                      <a:pt x="21555" y="7001"/>
                    </a:lnTo>
                    <a:lnTo>
                      <a:pt x="21558" y="7107"/>
                    </a:lnTo>
                    <a:lnTo>
                      <a:pt x="21582" y="7752"/>
                    </a:lnTo>
                    <a:lnTo>
                      <a:pt x="21589" y="8065"/>
                    </a:lnTo>
                    <a:close/>
                    <a:moveTo>
                      <a:pt x="21590" y="8083"/>
                    </a:moveTo>
                    <a:lnTo>
                      <a:pt x="21589" y="8065"/>
                    </a:lnTo>
                    <a:lnTo>
                      <a:pt x="21590" y="8074"/>
                    </a:lnTo>
                    <a:lnTo>
                      <a:pt x="21590" y="8083"/>
                    </a:lnTo>
                    <a:close/>
                    <a:moveTo>
                      <a:pt x="21600" y="8487"/>
                    </a:moveTo>
                    <a:lnTo>
                      <a:pt x="21599" y="8396"/>
                    </a:lnTo>
                    <a:lnTo>
                      <a:pt x="21590" y="8083"/>
                    </a:lnTo>
                    <a:lnTo>
                      <a:pt x="21600" y="8487"/>
                    </a:lnTo>
                    <a:close/>
                    <a:moveTo>
                      <a:pt x="11701" y="183"/>
                    </a:moveTo>
                    <a:lnTo>
                      <a:pt x="11318" y="183"/>
                    </a:lnTo>
                    <a:lnTo>
                      <a:pt x="11262" y="22"/>
                    </a:lnTo>
                    <a:lnTo>
                      <a:pt x="11026" y="22"/>
                    </a:lnTo>
                    <a:lnTo>
                      <a:pt x="10933" y="183"/>
                    </a:lnTo>
                    <a:lnTo>
                      <a:pt x="11213" y="183"/>
                    </a:lnTo>
                    <a:lnTo>
                      <a:pt x="11362" y="344"/>
                    </a:lnTo>
                    <a:lnTo>
                      <a:pt x="11626" y="344"/>
                    </a:lnTo>
                    <a:lnTo>
                      <a:pt x="11701" y="183"/>
                    </a:lnTo>
                    <a:close/>
                    <a:moveTo>
                      <a:pt x="14209" y="32"/>
                    </a:moveTo>
                    <a:lnTo>
                      <a:pt x="14185" y="19"/>
                    </a:lnTo>
                    <a:lnTo>
                      <a:pt x="14158" y="9"/>
                    </a:lnTo>
                    <a:lnTo>
                      <a:pt x="14125" y="3"/>
                    </a:lnTo>
                    <a:lnTo>
                      <a:pt x="14085" y="0"/>
                    </a:lnTo>
                    <a:lnTo>
                      <a:pt x="14209" y="32"/>
                    </a:lnTo>
                    <a:close/>
                    <a:moveTo>
                      <a:pt x="14598" y="129"/>
                    </a:moveTo>
                    <a:lnTo>
                      <a:pt x="14209" y="32"/>
                    </a:lnTo>
                    <a:lnTo>
                      <a:pt x="14299" y="100"/>
                    </a:lnTo>
                    <a:lnTo>
                      <a:pt x="14361" y="127"/>
                    </a:lnTo>
                    <a:lnTo>
                      <a:pt x="14456" y="139"/>
                    </a:lnTo>
                    <a:lnTo>
                      <a:pt x="14598" y="129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pic>
          <p:nvPicPr>
            <p:cNvPr id="3454" name="object 8" descr="object 8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580016" y="145854"/>
              <a:ext cx="508841" cy="539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466" name="object 9"/>
            <p:cNvGrpSpPr/>
            <p:nvPr/>
          </p:nvGrpSpPr>
          <p:grpSpPr>
            <a:xfrm>
              <a:off x="3132211" y="11791"/>
              <a:ext cx="12948907" cy="2057182"/>
              <a:chOff x="0" y="0"/>
              <a:chExt cx="12948905" cy="2057181"/>
            </a:xfrm>
          </p:grpSpPr>
          <p:sp>
            <p:nvSpPr>
              <p:cNvPr id="3455" name="Vorm"/>
              <p:cNvSpPr/>
              <p:nvPr/>
            </p:nvSpPr>
            <p:spPr>
              <a:xfrm>
                <a:off x="0" y="2041778"/>
                <a:ext cx="540314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9083" y="8187"/>
                    </a:lnTo>
                    <a:lnTo>
                      <a:pt x="16387" y="12038"/>
                    </a:lnTo>
                    <a:lnTo>
                      <a:pt x="13603" y="12796"/>
                    </a:lnTo>
                    <a:lnTo>
                      <a:pt x="5601" y="8839"/>
                    </a:lnTo>
                    <a:lnTo>
                      <a:pt x="3349" y="9598"/>
                    </a:lnTo>
                    <a:lnTo>
                      <a:pt x="1452" y="13413"/>
                    </a:lnTo>
                    <a:lnTo>
                      <a:pt x="0" y="21600"/>
                    </a:lnTo>
                    <a:lnTo>
                      <a:pt x="1929" y="20086"/>
                    </a:lnTo>
                    <a:lnTo>
                      <a:pt x="4431" y="19260"/>
                    </a:lnTo>
                    <a:lnTo>
                      <a:pt x="13416" y="17920"/>
                    </a:lnTo>
                    <a:lnTo>
                      <a:pt x="16253" y="16750"/>
                    </a:lnTo>
                    <a:lnTo>
                      <a:pt x="18685" y="14721"/>
                    </a:lnTo>
                    <a:lnTo>
                      <a:pt x="21554" y="664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56" name="Driehoek"/>
              <p:cNvSpPr/>
              <p:nvPr/>
            </p:nvSpPr>
            <p:spPr>
              <a:xfrm>
                <a:off x="2120575" y="77117"/>
                <a:ext cx="320120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410"/>
                    </a:moveTo>
                    <a:lnTo>
                      <a:pt x="0" y="0"/>
                    </a:lnTo>
                    <a:lnTo>
                      <a:pt x="19133" y="21600"/>
                    </a:lnTo>
                    <a:lnTo>
                      <a:pt x="21600" y="341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57" name="Driehoek"/>
              <p:cNvSpPr/>
              <p:nvPr/>
            </p:nvSpPr>
            <p:spPr>
              <a:xfrm>
                <a:off x="3194550" y="84634"/>
                <a:ext cx="413635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4697" y="0"/>
                    </a:lnTo>
                    <a:lnTo>
                      <a:pt x="0" y="78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58" name="Vorm"/>
              <p:cNvSpPr/>
              <p:nvPr/>
            </p:nvSpPr>
            <p:spPr>
              <a:xfrm>
                <a:off x="4317384" y="80175"/>
                <a:ext cx="17312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76" y="0"/>
                    </a:lnTo>
                    <a:lnTo>
                      <a:pt x="0" y="2133"/>
                    </a:lnTo>
                    <a:lnTo>
                      <a:pt x="1359" y="8313"/>
                    </a:lnTo>
                    <a:lnTo>
                      <a:pt x="7984" y="15741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59" name="Vorm"/>
              <p:cNvSpPr/>
              <p:nvPr/>
            </p:nvSpPr>
            <p:spPr>
              <a:xfrm>
                <a:off x="5197042" y="61876"/>
                <a:ext cx="221982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722"/>
                    </a:moveTo>
                    <a:lnTo>
                      <a:pt x="1247" y="0"/>
                    </a:lnTo>
                    <a:lnTo>
                      <a:pt x="0" y="21120"/>
                    </a:lnTo>
                    <a:lnTo>
                      <a:pt x="3542" y="21600"/>
                    </a:lnTo>
                    <a:lnTo>
                      <a:pt x="5303" y="20296"/>
                    </a:lnTo>
                    <a:lnTo>
                      <a:pt x="7394" y="14942"/>
                    </a:lnTo>
                    <a:lnTo>
                      <a:pt x="9675" y="12199"/>
                    </a:lnTo>
                    <a:lnTo>
                      <a:pt x="14086" y="10227"/>
                    </a:lnTo>
                    <a:lnTo>
                      <a:pt x="21600" y="972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60" name="Driehoek"/>
              <p:cNvSpPr/>
              <p:nvPr/>
            </p:nvSpPr>
            <p:spPr>
              <a:xfrm>
                <a:off x="5534705" y="0"/>
                <a:ext cx="75972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715" y="0"/>
                    </a:lnTo>
                    <a:lnTo>
                      <a:pt x="0" y="13933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61" name="Vorm"/>
              <p:cNvSpPr/>
              <p:nvPr/>
            </p:nvSpPr>
            <p:spPr>
              <a:xfrm>
                <a:off x="6278671" y="80815"/>
                <a:ext cx="314144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767"/>
                    </a:moveTo>
                    <a:lnTo>
                      <a:pt x="20456" y="10574"/>
                    </a:lnTo>
                    <a:lnTo>
                      <a:pt x="17913" y="5132"/>
                    </a:lnTo>
                    <a:lnTo>
                      <a:pt x="12365" y="0"/>
                    </a:lnTo>
                    <a:lnTo>
                      <a:pt x="2921" y="8308"/>
                    </a:lnTo>
                    <a:lnTo>
                      <a:pt x="531" y="12233"/>
                    </a:lnTo>
                    <a:lnTo>
                      <a:pt x="0" y="16688"/>
                    </a:lnTo>
                    <a:lnTo>
                      <a:pt x="2217" y="21600"/>
                    </a:lnTo>
                    <a:lnTo>
                      <a:pt x="21600" y="2076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62" name="Vorm"/>
              <p:cNvSpPr/>
              <p:nvPr/>
            </p:nvSpPr>
            <p:spPr>
              <a:xfrm>
                <a:off x="8313080" y="2034184"/>
                <a:ext cx="431611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6237" y="16162"/>
                    </a:lnTo>
                    <a:lnTo>
                      <a:pt x="13145" y="10580"/>
                    </a:lnTo>
                    <a:lnTo>
                      <a:pt x="9957" y="515"/>
                    </a:lnTo>
                    <a:lnTo>
                      <a:pt x="8339" y="0"/>
                    </a:lnTo>
                    <a:lnTo>
                      <a:pt x="0" y="9036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63" name="Vorm"/>
              <p:cNvSpPr/>
              <p:nvPr/>
            </p:nvSpPr>
            <p:spPr>
              <a:xfrm>
                <a:off x="11341594" y="40642"/>
                <a:ext cx="48567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940"/>
                    </a:moveTo>
                    <a:lnTo>
                      <a:pt x="19106" y="11450"/>
                    </a:lnTo>
                    <a:lnTo>
                      <a:pt x="16653" y="9116"/>
                    </a:lnTo>
                    <a:lnTo>
                      <a:pt x="11668" y="3680"/>
                    </a:lnTo>
                    <a:lnTo>
                      <a:pt x="9038" y="1419"/>
                    </a:lnTo>
                    <a:lnTo>
                      <a:pt x="6250" y="72"/>
                    </a:lnTo>
                    <a:lnTo>
                      <a:pt x="3253" y="0"/>
                    </a:lnTo>
                    <a:lnTo>
                      <a:pt x="0" y="1708"/>
                    </a:lnTo>
                    <a:lnTo>
                      <a:pt x="4093" y="11450"/>
                    </a:lnTo>
                    <a:lnTo>
                      <a:pt x="6533" y="15923"/>
                    </a:lnTo>
                    <a:lnTo>
                      <a:pt x="9596" y="19484"/>
                    </a:lnTo>
                    <a:lnTo>
                      <a:pt x="13552" y="21600"/>
                    </a:lnTo>
                    <a:lnTo>
                      <a:pt x="12937" y="17054"/>
                    </a:lnTo>
                    <a:lnTo>
                      <a:pt x="13795" y="14505"/>
                    </a:lnTo>
                    <a:lnTo>
                      <a:pt x="15767" y="13327"/>
                    </a:lnTo>
                    <a:lnTo>
                      <a:pt x="21600" y="1294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64" name="Vorm"/>
              <p:cNvSpPr/>
              <p:nvPr/>
            </p:nvSpPr>
            <p:spPr>
              <a:xfrm>
                <a:off x="11827271" y="41566"/>
                <a:ext cx="13479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1571" y="13826"/>
                    </a:lnTo>
                    <a:lnTo>
                      <a:pt x="0" y="18079"/>
                    </a:lnTo>
                    <a:lnTo>
                      <a:pt x="5240" y="21600"/>
                    </a:lnTo>
                    <a:lnTo>
                      <a:pt x="10569" y="20591"/>
                    </a:lnTo>
                    <a:lnTo>
                      <a:pt x="16014" y="1382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65" name="Vorm"/>
              <p:cNvSpPr/>
              <p:nvPr/>
            </p:nvSpPr>
            <p:spPr>
              <a:xfrm>
                <a:off x="12471314" y="52610"/>
                <a:ext cx="477592" cy="17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080" y="20716"/>
                    </a:lnTo>
                    <a:lnTo>
                      <a:pt x="20179" y="19815"/>
                    </a:lnTo>
                    <a:lnTo>
                      <a:pt x="9536" y="12915"/>
                    </a:lnTo>
                    <a:lnTo>
                      <a:pt x="7354" y="10810"/>
                    </a:lnTo>
                    <a:lnTo>
                      <a:pt x="6782" y="9756"/>
                    </a:lnTo>
                    <a:lnTo>
                      <a:pt x="6655" y="8685"/>
                    </a:lnTo>
                    <a:lnTo>
                      <a:pt x="7050" y="7614"/>
                    </a:lnTo>
                    <a:lnTo>
                      <a:pt x="8042" y="6524"/>
                    </a:lnTo>
                    <a:lnTo>
                      <a:pt x="9704" y="5452"/>
                    </a:lnTo>
                    <a:lnTo>
                      <a:pt x="12112" y="4361"/>
                    </a:lnTo>
                    <a:lnTo>
                      <a:pt x="15343" y="3271"/>
                    </a:lnTo>
                    <a:lnTo>
                      <a:pt x="13684" y="3741"/>
                    </a:lnTo>
                    <a:lnTo>
                      <a:pt x="9641" y="4248"/>
                    </a:lnTo>
                    <a:lnTo>
                      <a:pt x="4613" y="3440"/>
                    </a:lnTo>
                    <a:lnTo>
                      <a:pt x="0" y="0"/>
                    </a:lnTo>
                    <a:lnTo>
                      <a:pt x="2613" y="3835"/>
                    </a:lnTo>
                    <a:lnTo>
                      <a:pt x="6664" y="10772"/>
                    </a:lnTo>
                    <a:lnTo>
                      <a:pt x="10813" y="16450"/>
                    </a:lnTo>
                    <a:lnTo>
                      <a:pt x="13550" y="18668"/>
                    </a:lnTo>
                    <a:lnTo>
                      <a:pt x="17063" y="2039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</p:grpSp>
      <p:grpSp>
        <p:nvGrpSpPr>
          <p:cNvPr id="3470" name="object 11"/>
          <p:cNvGrpSpPr/>
          <p:nvPr/>
        </p:nvGrpSpPr>
        <p:grpSpPr>
          <a:xfrm>
            <a:off x="3015126" y="3799174"/>
            <a:ext cx="17506416" cy="8472020"/>
            <a:chOff x="0" y="0"/>
            <a:chExt cx="17506415" cy="8472019"/>
          </a:xfrm>
        </p:grpSpPr>
        <p:sp>
          <p:nvSpPr>
            <p:cNvPr id="3468" name="object 12"/>
            <p:cNvSpPr/>
            <p:nvPr/>
          </p:nvSpPr>
          <p:spPr>
            <a:xfrm>
              <a:off x="66361" y="654274"/>
              <a:ext cx="16218780" cy="7315251"/>
            </a:xfrm>
            <a:prstGeom prst="rect">
              <a:avLst/>
            </a:prstGeom>
            <a:solidFill>
              <a:srgbClr val="FFEBE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3469" name="object 13" descr="object 1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7506416" cy="84720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71" name="Taking the bike to work two times a week"/>
          <p:cNvSpPr txBox="1"/>
          <p:nvPr/>
        </p:nvSpPr>
        <p:spPr>
          <a:xfrm>
            <a:off x="5197330" y="5329252"/>
            <a:ext cx="1101304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1800"/>
              </a:spcBef>
              <a:defRPr sz="3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Taking the bike to work two times a week</a:t>
            </a:r>
          </a:p>
        </p:txBody>
      </p:sp>
      <p:sp>
        <p:nvSpPr>
          <p:cNvPr id="3472" name="Eating one piece of fruit every day"/>
          <p:cNvSpPr txBox="1"/>
          <p:nvPr/>
        </p:nvSpPr>
        <p:spPr>
          <a:xfrm>
            <a:off x="5197330" y="6491718"/>
            <a:ext cx="1101304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1800"/>
              </a:spcBef>
              <a:defRPr sz="3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Eating one piece of fruit every day</a:t>
            </a:r>
          </a:p>
        </p:txBody>
      </p:sp>
      <p:sp>
        <p:nvSpPr>
          <p:cNvPr id="3473" name="Drinking four glasses of water before lunch"/>
          <p:cNvSpPr txBox="1"/>
          <p:nvPr/>
        </p:nvSpPr>
        <p:spPr>
          <a:xfrm>
            <a:off x="5197330" y="7654183"/>
            <a:ext cx="1101304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1800"/>
              </a:spcBef>
              <a:defRPr sz="3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Drinking four glasses of water before lunch</a:t>
            </a:r>
          </a:p>
        </p:txBody>
      </p:sp>
      <p:sp>
        <p:nvSpPr>
          <p:cNvPr id="3474" name="Doing five sit-ups after waking up"/>
          <p:cNvSpPr txBox="1"/>
          <p:nvPr/>
        </p:nvSpPr>
        <p:spPr>
          <a:xfrm>
            <a:off x="5197330" y="8816649"/>
            <a:ext cx="1101304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1800"/>
              </a:spcBef>
              <a:defRPr sz="3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Doing five sit-ups after waking up</a:t>
            </a:r>
          </a:p>
        </p:txBody>
      </p:sp>
      <p:sp>
        <p:nvSpPr>
          <p:cNvPr id="3475" name="Taking a walk outside every night after dinner"/>
          <p:cNvSpPr txBox="1"/>
          <p:nvPr/>
        </p:nvSpPr>
        <p:spPr>
          <a:xfrm>
            <a:off x="5197330" y="9979114"/>
            <a:ext cx="1101304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1800"/>
              </a:spcBef>
              <a:defRPr sz="3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Taking a walk outside every night after dinner</a:t>
            </a:r>
          </a:p>
        </p:txBody>
      </p:sp>
      <p:sp>
        <p:nvSpPr>
          <p:cNvPr id="3476" name="object 10"/>
          <p:cNvSpPr txBox="1"/>
          <p:nvPr/>
        </p:nvSpPr>
        <p:spPr>
          <a:xfrm>
            <a:off x="1893985" y="1482857"/>
            <a:ext cx="14215273" cy="1098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indent="12700" defTabSz="1109609">
              <a:lnSpc>
                <a:spcPct val="100000"/>
              </a:lnSpc>
              <a:spcBef>
                <a:spcPts val="100"/>
              </a:spcBef>
              <a:defRPr sz="6800" b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t>Examples</a:t>
            </a:r>
            <a:r>
              <a:rPr spc="-119"/>
              <a:t> </a:t>
            </a:r>
            <a:r>
              <a:t>of</a:t>
            </a:r>
            <a:r>
              <a:rPr spc="-119"/>
              <a:t> </a:t>
            </a:r>
            <a:r>
              <a:t>specific</a:t>
            </a:r>
            <a:r>
              <a:rPr spc="-119"/>
              <a:t> </a:t>
            </a:r>
            <a:r>
              <a:t>behaviour</a:t>
            </a:r>
          </a:p>
        </p:txBody>
      </p:sp>
      <p:sp>
        <p:nvSpPr>
          <p:cNvPr id="3477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347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: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69169" y="1527678"/>
            <a:ext cx="20297635" cy="121779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 defTabSz="825500">
              <a:lnSpc>
                <a:spcPct val="100000"/>
              </a:lnSpc>
              <a:defRPr sz="7500" b="1" i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48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489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3488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487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3490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491" name="Bullet 1…"/>
          <p:cNvSpPr txBox="1">
            <a:spLocks noGrp="1"/>
          </p:cNvSpPr>
          <p:nvPr>
            <p:ph type="body" sz="half" idx="23"/>
          </p:nvPr>
        </p:nvSpPr>
        <p:spPr>
          <a:xfrm>
            <a:off x="2476554" y="4971577"/>
            <a:ext cx="12222556" cy="55880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marL="761999" indent="-761999" algn="l" defTabSz="2438338">
              <a:lnSpc>
                <a:spcPct val="100000"/>
              </a:lnSpc>
              <a:spcBef>
                <a:spcPts val="3000"/>
              </a:spcBef>
              <a:buClr>
                <a:srgbClr val="FF5A5F"/>
              </a:buClr>
              <a:buSzPct val="200000"/>
              <a:buChar char="•"/>
              <a:defRPr sz="35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1</a:t>
            </a:r>
          </a:p>
          <a:p>
            <a:pPr marL="762000" indent="-762000" algn="l" defTabSz="2438338">
              <a:lnSpc>
                <a:spcPct val="100000"/>
              </a:lnSpc>
              <a:spcBef>
                <a:spcPts val="3000"/>
              </a:spcBef>
              <a:buClr>
                <a:srgbClr val="FF5A5F"/>
              </a:buClr>
              <a:buSzPct val="200000"/>
              <a:buChar char="•"/>
              <a:defRPr sz="35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2</a:t>
            </a:r>
          </a:p>
          <a:p>
            <a:pPr marL="762000" indent="-762000" algn="l" defTabSz="2438338">
              <a:lnSpc>
                <a:spcPct val="100000"/>
              </a:lnSpc>
              <a:spcBef>
                <a:spcPts val="3000"/>
              </a:spcBef>
              <a:buClr>
                <a:srgbClr val="FF5A5F"/>
              </a:buClr>
              <a:buSzPct val="200000"/>
              <a:buChar char="•"/>
              <a:defRPr sz="35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3</a:t>
            </a:r>
          </a:p>
          <a:p>
            <a:pPr marL="762000" indent="-762000" algn="l" defTabSz="2438338">
              <a:lnSpc>
                <a:spcPct val="100000"/>
              </a:lnSpc>
              <a:spcBef>
                <a:spcPts val="3000"/>
              </a:spcBef>
              <a:buClr>
                <a:srgbClr val="FF5A5F"/>
              </a:buClr>
              <a:buSzPct val="200000"/>
              <a:buChar char="•"/>
              <a:defRPr sz="35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4</a:t>
            </a:r>
          </a:p>
          <a:p>
            <a:pPr marL="762000" indent="-762000" algn="l" defTabSz="2438338">
              <a:lnSpc>
                <a:spcPct val="100000"/>
              </a:lnSpc>
              <a:spcBef>
                <a:spcPts val="3000"/>
              </a:spcBef>
              <a:buClr>
                <a:srgbClr val="FF5A5F"/>
              </a:buClr>
              <a:buSzPct val="200000"/>
              <a:buChar char="•"/>
              <a:defRPr sz="35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5</a:t>
            </a:r>
          </a:p>
          <a:p>
            <a:pPr marL="762000" indent="-762000" algn="l" defTabSz="2438338">
              <a:lnSpc>
                <a:spcPct val="100000"/>
              </a:lnSpc>
              <a:spcBef>
                <a:spcPts val="3000"/>
              </a:spcBef>
              <a:buClr>
                <a:srgbClr val="FF5A5F"/>
              </a:buClr>
              <a:buSzPct val="200000"/>
              <a:buChar char="•"/>
              <a:defRPr sz="35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6</a:t>
            </a:r>
          </a:p>
        </p:txBody>
      </p:sp>
      <p:sp>
        <p:nvSpPr>
          <p:cNvPr id="3492" name="Afbeelding"/>
          <p:cNvSpPr>
            <a:spLocks noGrp="1"/>
          </p:cNvSpPr>
          <p:nvPr>
            <p:ph type="pic" sz="quarter" idx="24"/>
          </p:nvPr>
        </p:nvSpPr>
        <p:spPr>
          <a:xfrm>
            <a:off x="16158264" y="3466905"/>
            <a:ext cx="6172502" cy="67821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93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: 4 num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2" name="Rechthoek"/>
          <p:cNvGrpSpPr/>
          <p:nvPr/>
        </p:nvGrpSpPr>
        <p:grpSpPr>
          <a:xfrm>
            <a:off x="1071104" y="1459817"/>
            <a:ext cx="22241791" cy="10002823"/>
            <a:chOff x="0" y="0"/>
            <a:chExt cx="22241789" cy="10002821"/>
          </a:xfrm>
        </p:grpSpPr>
        <p:sp>
          <p:nvSpPr>
            <p:cNvPr id="3501" name="Rechthoek"/>
            <p:cNvSpPr>
              <a:spLocks noGrp="1"/>
            </p:cNvSpPr>
            <p:nvPr>
              <p:ph type="body" idx="21"/>
            </p:nvPr>
          </p:nvSpPr>
          <p:spPr>
            <a:xfrm>
              <a:off x="38099" y="38100"/>
              <a:ext cx="22165591" cy="99266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500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2241790" cy="10002822"/>
            </a:xfrm>
            <a:prstGeom prst="rect">
              <a:avLst/>
            </a:prstGeom>
            <a:effectLst/>
          </p:spPr>
        </p:pic>
      </p:grpSp>
      <p:grpSp>
        <p:nvGrpSpPr>
          <p:cNvPr id="3505" name="Rechthoek"/>
          <p:cNvGrpSpPr/>
          <p:nvPr/>
        </p:nvGrpSpPr>
        <p:grpSpPr>
          <a:xfrm>
            <a:off x="1274123" y="1654570"/>
            <a:ext cx="21835754" cy="9613316"/>
            <a:chOff x="0" y="0"/>
            <a:chExt cx="21835753" cy="9613315"/>
          </a:xfrm>
        </p:grpSpPr>
        <p:sp>
          <p:nvSpPr>
            <p:cNvPr id="3504" name="Rechthoek"/>
            <p:cNvSpPr>
              <a:spLocks noGrp="1"/>
            </p:cNvSpPr>
            <p:nvPr>
              <p:ph type="body" idx="23"/>
            </p:nvPr>
          </p:nvSpPr>
          <p:spPr>
            <a:xfrm>
              <a:off x="127000" y="127000"/>
              <a:ext cx="21581754" cy="9359316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503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835754" cy="9613316"/>
            </a:xfrm>
            <a:prstGeom prst="rect">
              <a:avLst/>
            </a:prstGeom>
            <a:effectLst/>
          </p:spPr>
        </p:pic>
      </p:grpSp>
      <p:pic>
        <p:nvPicPr>
          <p:cNvPr id="3506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0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08" name="Afbeelding"/>
          <p:cNvSpPr>
            <a:spLocks noGrp="1"/>
          </p:cNvSpPr>
          <p:nvPr>
            <p:ph type="pic" sz="quarter" idx="25"/>
          </p:nvPr>
        </p:nvSpPr>
        <p:spPr>
          <a:xfrm>
            <a:off x="10476475" y="9244465"/>
            <a:ext cx="3431050" cy="34310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09" name="Afbeelding"/>
          <p:cNvSpPr>
            <a:spLocks noGrp="1"/>
          </p:cNvSpPr>
          <p:nvPr>
            <p:ph type="pic" sz="quarter" idx="26"/>
          </p:nvPr>
        </p:nvSpPr>
        <p:spPr>
          <a:xfrm>
            <a:off x="2334209" y="3491682"/>
            <a:ext cx="1143001" cy="1143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10" name="Afbeelding"/>
          <p:cNvSpPr>
            <a:spLocks noGrp="1"/>
          </p:cNvSpPr>
          <p:nvPr>
            <p:ph type="pic" sz="quarter" idx="27"/>
          </p:nvPr>
        </p:nvSpPr>
        <p:spPr>
          <a:xfrm>
            <a:off x="2334209" y="7146351"/>
            <a:ext cx="1143001" cy="11436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11" name="Afbeelding"/>
          <p:cNvSpPr>
            <a:spLocks noGrp="1"/>
          </p:cNvSpPr>
          <p:nvPr>
            <p:ph type="pic" sz="quarter" idx="28"/>
          </p:nvPr>
        </p:nvSpPr>
        <p:spPr>
          <a:xfrm>
            <a:off x="12352093" y="3491682"/>
            <a:ext cx="1143001" cy="114368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12" name="Afbeelding"/>
          <p:cNvSpPr>
            <a:spLocks noGrp="1"/>
          </p:cNvSpPr>
          <p:nvPr>
            <p:ph type="pic" sz="quarter" idx="29"/>
          </p:nvPr>
        </p:nvSpPr>
        <p:spPr>
          <a:xfrm>
            <a:off x="12352093" y="7147037"/>
            <a:ext cx="1143001" cy="1143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13" name="Body 1…"/>
          <p:cNvSpPr txBox="1">
            <a:spLocks noGrp="1"/>
          </p:cNvSpPr>
          <p:nvPr>
            <p:ph type="body" sz="quarter" idx="30"/>
          </p:nvPr>
        </p:nvSpPr>
        <p:spPr>
          <a:xfrm>
            <a:off x="3862589" y="3567882"/>
            <a:ext cx="7769485" cy="241808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10000"/>
              </a:lnSpc>
              <a:spcBef>
                <a:spcPts val="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1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2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3</a:t>
            </a:r>
          </a:p>
        </p:txBody>
      </p:sp>
      <p:sp>
        <p:nvSpPr>
          <p:cNvPr id="3514" name="Body 1…"/>
          <p:cNvSpPr txBox="1">
            <a:spLocks noGrp="1"/>
          </p:cNvSpPr>
          <p:nvPr>
            <p:ph type="body" sz="quarter" idx="31"/>
          </p:nvPr>
        </p:nvSpPr>
        <p:spPr>
          <a:xfrm>
            <a:off x="3862589" y="7218942"/>
            <a:ext cx="7483979" cy="241808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10000"/>
              </a:lnSpc>
              <a:spcBef>
                <a:spcPts val="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1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2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3</a:t>
            </a:r>
          </a:p>
        </p:txBody>
      </p:sp>
      <p:sp>
        <p:nvSpPr>
          <p:cNvPr id="3515" name="Body 1…"/>
          <p:cNvSpPr txBox="1">
            <a:spLocks noGrp="1"/>
          </p:cNvSpPr>
          <p:nvPr>
            <p:ph type="body" sz="quarter" idx="32"/>
          </p:nvPr>
        </p:nvSpPr>
        <p:spPr>
          <a:xfrm>
            <a:off x="13903810" y="3567882"/>
            <a:ext cx="7483979" cy="241808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10000"/>
              </a:lnSpc>
              <a:spcBef>
                <a:spcPts val="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1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2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3</a:t>
            </a:r>
          </a:p>
        </p:txBody>
      </p:sp>
      <p:sp>
        <p:nvSpPr>
          <p:cNvPr id="3516" name="Body 1…"/>
          <p:cNvSpPr txBox="1">
            <a:spLocks noGrp="1"/>
          </p:cNvSpPr>
          <p:nvPr>
            <p:ph type="body" sz="quarter" idx="33"/>
          </p:nvPr>
        </p:nvSpPr>
        <p:spPr>
          <a:xfrm>
            <a:off x="13903810" y="7218942"/>
            <a:ext cx="7483979" cy="241808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10000"/>
              </a:lnSpc>
              <a:spcBef>
                <a:spcPts val="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1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2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3</a:t>
            </a:r>
          </a:p>
        </p:txBody>
      </p:sp>
      <p:sp>
        <p:nvSpPr>
          <p:cNvPr id="3517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: 5 num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4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2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26" name="Afbeelding"/>
          <p:cNvSpPr>
            <a:spLocks noGrp="1"/>
          </p:cNvSpPr>
          <p:nvPr>
            <p:ph type="pic" sz="quarter" idx="21"/>
          </p:nvPr>
        </p:nvSpPr>
        <p:spPr>
          <a:xfrm>
            <a:off x="15829556" y="3718164"/>
            <a:ext cx="6572294" cy="80200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27" name="Body 1 - Text 1…"/>
          <p:cNvSpPr txBox="1">
            <a:spLocks noGrp="1"/>
          </p:cNvSpPr>
          <p:nvPr>
            <p:ph type="body" sz="quarter" idx="22"/>
          </p:nvPr>
        </p:nvSpPr>
        <p:spPr>
          <a:xfrm>
            <a:off x="3160443" y="5143107"/>
            <a:ext cx="4993345" cy="10668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Body 1 -</a:t>
            </a:r>
            <a:r>
              <a:t> Text 1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Text 2</a:t>
            </a:r>
          </a:p>
        </p:txBody>
      </p:sp>
      <p:sp>
        <p:nvSpPr>
          <p:cNvPr id="3528" name="Afbeelding"/>
          <p:cNvSpPr>
            <a:spLocks noGrp="1"/>
          </p:cNvSpPr>
          <p:nvPr>
            <p:ph type="pic" sz="quarter" idx="23"/>
          </p:nvPr>
        </p:nvSpPr>
        <p:spPr>
          <a:xfrm>
            <a:off x="2075341" y="5178886"/>
            <a:ext cx="444501" cy="8936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29" name="Afbeelding"/>
          <p:cNvSpPr>
            <a:spLocks noGrp="1"/>
          </p:cNvSpPr>
          <p:nvPr>
            <p:ph type="pic" sz="quarter" idx="24"/>
          </p:nvPr>
        </p:nvSpPr>
        <p:spPr>
          <a:xfrm>
            <a:off x="9110388" y="5178886"/>
            <a:ext cx="647864" cy="8936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30" name="Body 2 - Text 1…"/>
          <p:cNvSpPr txBox="1">
            <a:spLocks noGrp="1"/>
          </p:cNvSpPr>
          <p:nvPr>
            <p:ph type="body" sz="quarter" idx="25"/>
          </p:nvPr>
        </p:nvSpPr>
        <p:spPr>
          <a:xfrm>
            <a:off x="10297211" y="5143107"/>
            <a:ext cx="4993345" cy="10668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Body 2 -</a:t>
            </a:r>
            <a:r>
              <a:t> Text 1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Text 2</a:t>
            </a:r>
          </a:p>
        </p:txBody>
      </p:sp>
      <p:sp>
        <p:nvSpPr>
          <p:cNvPr id="3531" name="Body 3 - Text 1…"/>
          <p:cNvSpPr txBox="1">
            <a:spLocks noGrp="1"/>
          </p:cNvSpPr>
          <p:nvPr>
            <p:ph type="body" sz="quarter" idx="26"/>
          </p:nvPr>
        </p:nvSpPr>
        <p:spPr>
          <a:xfrm>
            <a:off x="3160443" y="7443095"/>
            <a:ext cx="4993345" cy="10668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Body 3 -</a:t>
            </a:r>
            <a:r>
              <a:t> Text 1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Text 2</a:t>
            </a:r>
          </a:p>
        </p:txBody>
      </p:sp>
      <p:sp>
        <p:nvSpPr>
          <p:cNvPr id="3532" name="Afbeelding"/>
          <p:cNvSpPr>
            <a:spLocks noGrp="1"/>
          </p:cNvSpPr>
          <p:nvPr>
            <p:ph type="pic" sz="quarter" idx="27"/>
          </p:nvPr>
        </p:nvSpPr>
        <p:spPr>
          <a:xfrm>
            <a:off x="9093444" y="7500141"/>
            <a:ext cx="681751" cy="9115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33" name="Body 4 - Text 1…"/>
          <p:cNvSpPr txBox="1">
            <a:spLocks noGrp="1"/>
          </p:cNvSpPr>
          <p:nvPr>
            <p:ph type="body" sz="quarter" idx="28"/>
          </p:nvPr>
        </p:nvSpPr>
        <p:spPr>
          <a:xfrm>
            <a:off x="10297211" y="7443095"/>
            <a:ext cx="5672436" cy="10668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Body 4 -</a:t>
            </a:r>
            <a:r>
              <a:t> Text 1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Text 2</a:t>
            </a:r>
          </a:p>
        </p:txBody>
      </p:sp>
      <p:sp>
        <p:nvSpPr>
          <p:cNvPr id="3534" name="Afbeelding"/>
          <p:cNvSpPr>
            <a:spLocks noGrp="1"/>
          </p:cNvSpPr>
          <p:nvPr>
            <p:ph type="pic" sz="quarter" idx="29"/>
          </p:nvPr>
        </p:nvSpPr>
        <p:spPr>
          <a:xfrm>
            <a:off x="1943074" y="9778671"/>
            <a:ext cx="708990" cy="9776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35" name="Body 5 - Text 1…"/>
          <p:cNvSpPr txBox="1">
            <a:spLocks noGrp="1"/>
          </p:cNvSpPr>
          <p:nvPr>
            <p:ph type="body" sz="quarter" idx="30"/>
          </p:nvPr>
        </p:nvSpPr>
        <p:spPr>
          <a:xfrm>
            <a:off x="3160443" y="9784902"/>
            <a:ext cx="4993345" cy="10668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Body 5 -</a:t>
            </a:r>
            <a:r>
              <a:t> Text 1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Text 2</a:t>
            </a:r>
          </a:p>
        </p:txBody>
      </p:sp>
      <p:sp>
        <p:nvSpPr>
          <p:cNvPr id="3536" name="Kick-off (09:30 - 12:30 uur)"/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1754418" y="1842751"/>
            <a:ext cx="11703449" cy="965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marL="638923" indent="-469900" algn="l" defTabSz="2438338">
              <a:spcBef>
                <a:spcPts val="0"/>
              </a:spcBef>
              <a:defRPr sz="6000" b="1" i="0"/>
            </a:lvl1pPr>
          </a:lstStyle>
          <a:p>
            <a:r>
              <a:t>Header</a:t>
            </a:r>
          </a:p>
        </p:txBody>
      </p:sp>
      <p:sp>
        <p:nvSpPr>
          <p:cNvPr id="3537" name="Afbeelding"/>
          <p:cNvSpPr>
            <a:spLocks noGrp="1"/>
          </p:cNvSpPr>
          <p:nvPr>
            <p:ph type="pic" sz="quarter" idx="32"/>
          </p:nvPr>
        </p:nvSpPr>
        <p:spPr>
          <a:xfrm>
            <a:off x="1956693" y="7448462"/>
            <a:ext cx="681751" cy="95446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38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grpSp>
        <p:nvGrpSpPr>
          <p:cNvPr id="3541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3540" name="Rechthoek"/>
            <p:cNvSpPr/>
            <p:nvPr/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539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3542" name="Kick-Off (9.30 - 12.30 uur)"/>
          <p:cNvSpPr txBox="1"/>
          <p:nvPr/>
        </p:nvSpPr>
        <p:spPr>
          <a:xfrm>
            <a:off x="2169169" y="1527678"/>
            <a:ext cx="20297635" cy="121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defTabSz="825500">
              <a:lnSpc>
                <a:spcPct val="100000"/>
              </a:lnSpc>
              <a:defRPr sz="7500" b="1" i="1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Kick-Off (9.30 - 12.30 uur)</a:t>
            </a:r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: 4 nummer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9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4367" y="1255010"/>
            <a:ext cx="22518099" cy="11956798"/>
          </a:xfrm>
          <a:prstGeom prst="rect">
            <a:avLst/>
          </a:prstGeom>
          <a:ln w="12700">
            <a:miter lim="400000"/>
          </a:ln>
        </p:spPr>
      </p:pic>
      <p:sp>
        <p:nvSpPr>
          <p:cNvPr id="3550" name="object 3"/>
          <p:cNvSpPr txBox="1"/>
          <p:nvPr/>
        </p:nvSpPr>
        <p:spPr>
          <a:xfrm>
            <a:off x="4133958" y="4615145"/>
            <a:ext cx="16116084" cy="137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indent="11937" defTabSz="2292038">
              <a:lnSpc>
                <a:spcPct val="100000"/>
              </a:lnSpc>
              <a:spcBef>
                <a:spcPts val="900"/>
              </a:spcBef>
              <a:defRPr sz="394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To</a:t>
            </a:r>
            <a:r>
              <a:rPr spc="-127"/>
              <a:t> </a:t>
            </a:r>
            <a:r>
              <a:t>change</a:t>
            </a:r>
            <a:r>
              <a:rPr spc="-127"/>
              <a:t> </a:t>
            </a:r>
            <a:r>
              <a:rPr spc="127"/>
              <a:t>behaviour</a:t>
            </a:r>
            <a:r>
              <a:rPr spc="-127"/>
              <a:t> </a:t>
            </a:r>
            <a:r>
              <a:rPr spc="127"/>
              <a:t>three</a:t>
            </a:r>
            <a:r>
              <a:rPr spc="-127"/>
              <a:t> </a:t>
            </a:r>
            <a:r>
              <a:rPr spc="127"/>
              <a:t>elements</a:t>
            </a:r>
            <a:r>
              <a:rPr spc="-127"/>
              <a:t> </a:t>
            </a:r>
            <a:r>
              <a:t>have</a:t>
            </a:r>
            <a:r>
              <a:rPr spc="-127"/>
              <a:t> </a:t>
            </a:r>
            <a:r>
              <a:rPr spc="254"/>
              <a:t>to</a:t>
            </a:r>
            <a:r>
              <a:rPr spc="-127"/>
              <a:t> </a:t>
            </a:r>
            <a:r>
              <a:rPr spc="127"/>
              <a:t>fall</a:t>
            </a:r>
            <a:r>
              <a:rPr spc="-127"/>
              <a:t> </a:t>
            </a:r>
            <a:r>
              <a:rPr spc="127"/>
              <a:t>into</a:t>
            </a:r>
            <a:r>
              <a:rPr spc="-127"/>
              <a:t> </a:t>
            </a:r>
            <a:r>
              <a:t>place:</a:t>
            </a:r>
            <a:r>
              <a:rPr spc="-127"/>
              <a:t> </a:t>
            </a:r>
            <a:r>
              <a:rPr b="1">
                <a:solidFill>
                  <a:srgbClr val="FF5A5F"/>
                </a:solidFill>
              </a:rPr>
              <a:t>want, </a:t>
            </a:r>
            <a:r>
              <a:rPr b="1" spc="-1146">
                <a:solidFill>
                  <a:srgbClr val="FF5A5F"/>
                </a:solidFill>
              </a:rPr>
              <a:t> </a:t>
            </a:r>
            <a:r>
              <a:rPr b="1">
                <a:solidFill>
                  <a:srgbClr val="FF5A5F"/>
                </a:solidFill>
              </a:rPr>
              <a:t>can</a:t>
            </a:r>
            <a:r>
              <a:rPr b="1" spc="-127">
                <a:solidFill>
                  <a:srgbClr val="FF5A5F"/>
                </a:solidFill>
              </a:rPr>
              <a:t> </a:t>
            </a:r>
            <a:r>
              <a:rPr spc="127"/>
              <a:t>and</a:t>
            </a:r>
            <a:r>
              <a:rPr spc="-127"/>
              <a:t> </a:t>
            </a:r>
            <a:r>
              <a:t>a</a:t>
            </a:r>
            <a:r>
              <a:rPr spc="-127"/>
              <a:t> </a:t>
            </a:r>
            <a:r>
              <a:rPr b="1">
                <a:solidFill>
                  <a:srgbClr val="FF5A5F"/>
                </a:solidFill>
              </a:rPr>
              <a:t>spark.</a:t>
            </a:r>
          </a:p>
        </p:txBody>
      </p:sp>
      <p:sp>
        <p:nvSpPr>
          <p:cNvPr id="3551" name="object 3"/>
          <p:cNvSpPr txBox="1"/>
          <p:nvPr/>
        </p:nvSpPr>
        <p:spPr>
          <a:xfrm>
            <a:off x="4133958" y="6544480"/>
            <a:ext cx="16116084" cy="1377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indent="11937" defTabSz="2292038">
              <a:lnSpc>
                <a:spcPct val="100000"/>
              </a:lnSpc>
              <a:spcBef>
                <a:spcPts val="900"/>
              </a:spcBef>
              <a:defRPr sz="394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A spark has to be </a:t>
            </a:r>
            <a:r>
              <a:rPr b="1">
                <a:solidFill>
                  <a:srgbClr val="FF5A5F"/>
                </a:solidFill>
              </a:rPr>
              <a:t>noticeable</a:t>
            </a:r>
            <a:r>
              <a:t> and </a:t>
            </a:r>
            <a:r>
              <a:rPr b="1">
                <a:solidFill>
                  <a:srgbClr val="FF5A5F"/>
                </a:solidFill>
              </a:rPr>
              <a:t>actionable</a:t>
            </a:r>
            <a:r>
              <a:t>.</a:t>
            </a:r>
            <a:r>
              <a:rPr spc="-127"/>
              <a:t/>
            </a:r>
            <a:br>
              <a:rPr spc="-127"/>
            </a:br>
            <a:endParaRPr spc="-127"/>
          </a:p>
        </p:txBody>
      </p:sp>
      <p:sp>
        <p:nvSpPr>
          <p:cNvPr id="3552" name="object 3"/>
          <p:cNvSpPr txBox="1"/>
          <p:nvPr/>
        </p:nvSpPr>
        <p:spPr>
          <a:xfrm>
            <a:off x="4133958" y="8276732"/>
            <a:ext cx="17676029" cy="137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indent="11937" defTabSz="2292038">
              <a:lnSpc>
                <a:spcPct val="100000"/>
              </a:lnSpc>
              <a:spcBef>
                <a:spcPts val="900"/>
              </a:spcBef>
              <a:defRPr sz="394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A spark works best if they are </a:t>
            </a:r>
            <a:r>
              <a:rPr b="1">
                <a:solidFill>
                  <a:srgbClr val="FF5A5F"/>
                </a:solidFill>
              </a:rPr>
              <a:t>relatable</a:t>
            </a:r>
            <a:r>
              <a:t> and </a:t>
            </a:r>
            <a:r>
              <a:rPr b="1">
                <a:solidFill>
                  <a:srgbClr val="FF5A5F"/>
                </a:solidFill>
              </a:rPr>
              <a:t>central </a:t>
            </a:r>
            <a:r>
              <a:t>to what people are </a:t>
            </a:r>
            <a:r>
              <a:rPr spc="-127"/>
              <a:t/>
            </a:r>
            <a:br>
              <a:rPr spc="-127"/>
            </a:br>
            <a:r>
              <a:rPr spc="-127"/>
              <a:t>doing.</a:t>
            </a:r>
          </a:p>
        </p:txBody>
      </p:sp>
      <p:sp>
        <p:nvSpPr>
          <p:cNvPr id="3553" name="object 3"/>
          <p:cNvSpPr txBox="1"/>
          <p:nvPr/>
        </p:nvSpPr>
        <p:spPr>
          <a:xfrm>
            <a:off x="4133958" y="10294363"/>
            <a:ext cx="15174076" cy="1377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indent="11937" defTabSz="2292038">
              <a:lnSpc>
                <a:spcPct val="100000"/>
              </a:lnSpc>
              <a:spcBef>
                <a:spcPts val="900"/>
              </a:spcBef>
              <a:defRPr sz="394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We need to spark again and again at the </a:t>
            </a:r>
            <a:r>
              <a:rPr b="1">
                <a:solidFill>
                  <a:srgbClr val="FF5A5F"/>
                </a:solidFill>
              </a:rPr>
              <a:t>moments that matter.</a:t>
            </a:r>
          </a:p>
        </p:txBody>
      </p:sp>
      <p:sp>
        <p:nvSpPr>
          <p:cNvPr id="355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55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: 6 num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2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6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64" name="Afbeelding"/>
          <p:cNvSpPr>
            <a:spLocks noGrp="1"/>
          </p:cNvSpPr>
          <p:nvPr>
            <p:ph type="pic" sz="quarter" idx="21"/>
          </p:nvPr>
        </p:nvSpPr>
        <p:spPr>
          <a:xfrm>
            <a:off x="2762499" y="4333361"/>
            <a:ext cx="1143001" cy="1143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65" name="Afbeelding"/>
          <p:cNvSpPr>
            <a:spLocks noGrp="1"/>
          </p:cNvSpPr>
          <p:nvPr>
            <p:ph type="pic" sz="quarter" idx="22"/>
          </p:nvPr>
        </p:nvSpPr>
        <p:spPr>
          <a:xfrm>
            <a:off x="9187484" y="4333361"/>
            <a:ext cx="1143001" cy="114368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66" name="Afbeelding"/>
          <p:cNvSpPr>
            <a:spLocks noGrp="1"/>
          </p:cNvSpPr>
          <p:nvPr>
            <p:ph type="pic" sz="quarter" idx="23"/>
          </p:nvPr>
        </p:nvSpPr>
        <p:spPr>
          <a:xfrm>
            <a:off x="15612468" y="4333704"/>
            <a:ext cx="1143001" cy="114368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67" name="Afbeelding"/>
          <p:cNvSpPr>
            <a:spLocks noGrp="1"/>
          </p:cNvSpPr>
          <p:nvPr>
            <p:ph type="pic" sz="quarter" idx="24"/>
          </p:nvPr>
        </p:nvSpPr>
        <p:spPr>
          <a:xfrm>
            <a:off x="2762499" y="6930012"/>
            <a:ext cx="1143001" cy="1143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3570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3569" name="Rechthoek"/>
            <p:cNvSpPr>
              <a:spLocks noGrp="1"/>
            </p:cNvSpPr>
            <p:nvPr>
              <p:ph type="body" sz="quarter" idx="25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568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3571" name="Slide Title"/>
          <p:cNvSpPr txBox="1">
            <a:spLocks noGrp="1"/>
          </p:cNvSpPr>
          <p:nvPr>
            <p:ph type="body" sz="quarter" idx="27"/>
          </p:nvPr>
        </p:nvSpPr>
        <p:spPr>
          <a:xfrm>
            <a:off x="2169169" y="1527678"/>
            <a:ext cx="20814839" cy="121779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7500" b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572" name="Body 1…"/>
          <p:cNvSpPr txBox="1">
            <a:spLocks noGrp="1"/>
          </p:cNvSpPr>
          <p:nvPr>
            <p:ph type="body" sz="quarter" idx="28"/>
          </p:nvPr>
        </p:nvSpPr>
        <p:spPr>
          <a:xfrm>
            <a:off x="4049572" y="4333704"/>
            <a:ext cx="4721960" cy="15494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1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2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3</a:t>
            </a:r>
          </a:p>
        </p:txBody>
      </p:sp>
      <p:sp>
        <p:nvSpPr>
          <p:cNvPr id="3573" name="Body 1…"/>
          <p:cNvSpPr txBox="1">
            <a:spLocks noGrp="1"/>
          </p:cNvSpPr>
          <p:nvPr>
            <p:ph type="body" sz="quarter" idx="29"/>
          </p:nvPr>
        </p:nvSpPr>
        <p:spPr>
          <a:xfrm>
            <a:off x="4049572" y="6930012"/>
            <a:ext cx="4721960" cy="15494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1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2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3</a:t>
            </a:r>
          </a:p>
        </p:txBody>
      </p:sp>
      <p:sp>
        <p:nvSpPr>
          <p:cNvPr id="3574" name="Body 1…"/>
          <p:cNvSpPr txBox="1">
            <a:spLocks noGrp="1"/>
          </p:cNvSpPr>
          <p:nvPr>
            <p:ph type="body" sz="quarter" idx="30"/>
          </p:nvPr>
        </p:nvSpPr>
        <p:spPr>
          <a:xfrm>
            <a:off x="10474557" y="4333704"/>
            <a:ext cx="4721960" cy="15494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1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2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3</a:t>
            </a:r>
          </a:p>
        </p:txBody>
      </p:sp>
      <p:sp>
        <p:nvSpPr>
          <p:cNvPr id="3575" name="Body 1…"/>
          <p:cNvSpPr txBox="1">
            <a:spLocks noGrp="1"/>
          </p:cNvSpPr>
          <p:nvPr>
            <p:ph type="body" sz="quarter" idx="31"/>
          </p:nvPr>
        </p:nvSpPr>
        <p:spPr>
          <a:xfrm>
            <a:off x="16899542" y="4333704"/>
            <a:ext cx="4721959" cy="15494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1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2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3</a:t>
            </a:r>
          </a:p>
        </p:txBody>
      </p:sp>
      <p:sp>
        <p:nvSpPr>
          <p:cNvPr id="3576" name="Afbeelding"/>
          <p:cNvSpPr>
            <a:spLocks noGrp="1"/>
          </p:cNvSpPr>
          <p:nvPr>
            <p:ph type="pic" sz="quarter" idx="32"/>
          </p:nvPr>
        </p:nvSpPr>
        <p:spPr>
          <a:xfrm>
            <a:off x="9187484" y="6930012"/>
            <a:ext cx="1143001" cy="1143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77" name="Body 1…"/>
          <p:cNvSpPr txBox="1">
            <a:spLocks noGrp="1"/>
          </p:cNvSpPr>
          <p:nvPr>
            <p:ph type="body" sz="quarter" idx="33"/>
          </p:nvPr>
        </p:nvSpPr>
        <p:spPr>
          <a:xfrm>
            <a:off x="10474557" y="6930012"/>
            <a:ext cx="4721960" cy="15494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1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2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3</a:t>
            </a:r>
          </a:p>
        </p:txBody>
      </p:sp>
      <p:sp>
        <p:nvSpPr>
          <p:cNvPr id="3578" name="Afbeelding"/>
          <p:cNvSpPr>
            <a:spLocks noGrp="1"/>
          </p:cNvSpPr>
          <p:nvPr>
            <p:ph type="pic" sz="quarter" idx="34"/>
          </p:nvPr>
        </p:nvSpPr>
        <p:spPr>
          <a:xfrm>
            <a:off x="15612126" y="6930012"/>
            <a:ext cx="1143686" cy="11436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79" name="Body 1…"/>
          <p:cNvSpPr txBox="1">
            <a:spLocks noGrp="1"/>
          </p:cNvSpPr>
          <p:nvPr>
            <p:ph type="body" sz="quarter" idx="35"/>
          </p:nvPr>
        </p:nvSpPr>
        <p:spPr>
          <a:xfrm>
            <a:off x="16899542" y="6930012"/>
            <a:ext cx="4721959" cy="15494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1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2</a:t>
            </a:r>
          </a:p>
          <a:p>
            <a: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3</a:t>
            </a:r>
          </a:p>
        </p:txBody>
      </p:sp>
      <p:sp>
        <p:nvSpPr>
          <p:cNvPr id="3580" name="Afbeelding"/>
          <p:cNvSpPr>
            <a:spLocks noGrp="1"/>
          </p:cNvSpPr>
          <p:nvPr>
            <p:ph type="pic" sz="quarter" idx="36"/>
          </p:nvPr>
        </p:nvSpPr>
        <p:spPr>
          <a:xfrm>
            <a:off x="9537148" y="8558876"/>
            <a:ext cx="5309704" cy="65553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81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: 8. num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69169" y="1527678"/>
            <a:ext cx="20297635" cy="121779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 defTabSz="825500">
              <a:lnSpc>
                <a:spcPct val="100000"/>
              </a:lnSpc>
              <a:defRPr sz="7500" b="1" i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58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592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3591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590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3593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94" name="Text"/>
          <p:cNvSpPr txBox="1">
            <a:spLocks noGrp="1"/>
          </p:cNvSpPr>
          <p:nvPr>
            <p:ph type="body" sz="quarter" idx="23"/>
          </p:nvPr>
        </p:nvSpPr>
        <p:spPr>
          <a:xfrm>
            <a:off x="3699629" y="4192712"/>
            <a:ext cx="8001001" cy="584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Text</a:t>
            </a:r>
          </a:p>
        </p:txBody>
      </p:sp>
      <p:sp>
        <p:nvSpPr>
          <p:cNvPr id="3595" name="Afbeelding"/>
          <p:cNvSpPr>
            <a:spLocks noGrp="1"/>
          </p:cNvSpPr>
          <p:nvPr>
            <p:ph type="pic" sz="quarter" idx="24"/>
          </p:nvPr>
        </p:nvSpPr>
        <p:spPr>
          <a:xfrm>
            <a:off x="2627393" y="4076645"/>
            <a:ext cx="762001" cy="762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96" name="Afbeelding"/>
          <p:cNvSpPr>
            <a:spLocks noGrp="1"/>
          </p:cNvSpPr>
          <p:nvPr>
            <p:ph type="pic" sz="quarter" idx="25"/>
          </p:nvPr>
        </p:nvSpPr>
        <p:spPr>
          <a:xfrm>
            <a:off x="2627393" y="5165589"/>
            <a:ext cx="762001" cy="7624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97" name="Afbeelding"/>
          <p:cNvSpPr>
            <a:spLocks noGrp="1"/>
          </p:cNvSpPr>
          <p:nvPr>
            <p:ph type="pic" sz="quarter" idx="26"/>
          </p:nvPr>
        </p:nvSpPr>
        <p:spPr>
          <a:xfrm>
            <a:off x="2627393" y="6254746"/>
            <a:ext cx="762001" cy="7624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98" name="Afbeelding"/>
          <p:cNvSpPr>
            <a:spLocks noGrp="1"/>
          </p:cNvSpPr>
          <p:nvPr>
            <p:ph type="pic" sz="quarter" idx="27"/>
          </p:nvPr>
        </p:nvSpPr>
        <p:spPr>
          <a:xfrm>
            <a:off x="2627393" y="7344018"/>
            <a:ext cx="762001" cy="762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99" name="Text"/>
          <p:cNvSpPr txBox="1">
            <a:spLocks noGrp="1"/>
          </p:cNvSpPr>
          <p:nvPr>
            <p:ph type="body" sz="quarter" idx="28"/>
          </p:nvPr>
        </p:nvSpPr>
        <p:spPr>
          <a:xfrm>
            <a:off x="3699629" y="5280117"/>
            <a:ext cx="8001001" cy="584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Text</a:t>
            </a:r>
          </a:p>
        </p:txBody>
      </p:sp>
      <p:sp>
        <p:nvSpPr>
          <p:cNvPr id="3600" name="Text"/>
          <p:cNvSpPr txBox="1">
            <a:spLocks noGrp="1"/>
          </p:cNvSpPr>
          <p:nvPr>
            <p:ph type="body" sz="quarter" idx="29"/>
          </p:nvPr>
        </p:nvSpPr>
        <p:spPr>
          <a:xfrm>
            <a:off x="3699629" y="6369275"/>
            <a:ext cx="8001001" cy="584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Text</a:t>
            </a:r>
          </a:p>
        </p:txBody>
      </p:sp>
      <p:sp>
        <p:nvSpPr>
          <p:cNvPr id="3601" name="Text"/>
          <p:cNvSpPr txBox="1">
            <a:spLocks noGrp="1"/>
          </p:cNvSpPr>
          <p:nvPr>
            <p:ph type="body" sz="quarter" idx="30"/>
          </p:nvPr>
        </p:nvSpPr>
        <p:spPr>
          <a:xfrm>
            <a:off x="3699629" y="7458318"/>
            <a:ext cx="8001001" cy="584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Text</a:t>
            </a:r>
          </a:p>
        </p:txBody>
      </p:sp>
      <p:sp>
        <p:nvSpPr>
          <p:cNvPr id="3602" name="Afbeelding"/>
          <p:cNvSpPr>
            <a:spLocks noGrp="1"/>
          </p:cNvSpPr>
          <p:nvPr>
            <p:ph type="pic" sz="quarter" idx="31"/>
          </p:nvPr>
        </p:nvSpPr>
        <p:spPr>
          <a:xfrm>
            <a:off x="12683370" y="4076645"/>
            <a:ext cx="762001" cy="762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03" name="Afbeelding"/>
          <p:cNvSpPr>
            <a:spLocks noGrp="1"/>
          </p:cNvSpPr>
          <p:nvPr>
            <p:ph type="pic" sz="quarter" idx="32"/>
          </p:nvPr>
        </p:nvSpPr>
        <p:spPr>
          <a:xfrm>
            <a:off x="12683141" y="5165619"/>
            <a:ext cx="762458" cy="7624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04" name="Afbeelding"/>
          <p:cNvSpPr>
            <a:spLocks noGrp="1"/>
          </p:cNvSpPr>
          <p:nvPr>
            <p:ph type="pic" sz="quarter" idx="33"/>
          </p:nvPr>
        </p:nvSpPr>
        <p:spPr>
          <a:xfrm>
            <a:off x="12683141" y="6254776"/>
            <a:ext cx="762458" cy="7624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05" name="Afbeelding"/>
          <p:cNvSpPr>
            <a:spLocks noGrp="1"/>
          </p:cNvSpPr>
          <p:nvPr>
            <p:ph type="pic" sz="quarter" idx="34"/>
          </p:nvPr>
        </p:nvSpPr>
        <p:spPr>
          <a:xfrm>
            <a:off x="12683141" y="7343819"/>
            <a:ext cx="762458" cy="76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06" name="Text"/>
          <p:cNvSpPr txBox="1">
            <a:spLocks noGrp="1"/>
          </p:cNvSpPr>
          <p:nvPr>
            <p:ph type="body" sz="quarter" idx="35"/>
          </p:nvPr>
        </p:nvSpPr>
        <p:spPr>
          <a:xfrm>
            <a:off x="13755606" y="4189178"/>
            <a:ext cx="8001001" cy="584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Text</a:t>
            </a:r>
          </a:p>
        </p:txBody>
      </p:sp>
      <p:sp>
        <p:nvSpPr>
          <p:cNvPr id="3607" name="Text"/>
          <p:cNvSpPr txBox="1">
            <a:spLocks noGrp="1"/>
          </p:cNvSpPr>
          <p:nvPr>
            <p:ph type="body" sz="quarter" idx="36"/>
          </p:nvPr>
        </p:nvSpPr>
        <p:spPr>
          <a:xfrm>
            <a:off x="13755606" y="5280117"/>
            <a:ext cx="8001001" cy="584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Text</a:t>
            </a:r>
          </a:p>
        </p:txBody>
      </p:sp>
      <p:sp>
        <p:nvSpPr>
          <p:cNvPr id="3608" name="Text"/>
          <p:cNvSpPr txBox="1">
            <a:spLocks noGrp="1"/>
          </p:cNvSpPr>
          <p:nvPr>
            <p:ph type="body" sz="quarter" idx="37"/>
          </p:nvPr>
        </p:nvSpPr>
        <p:spPr>
          <a:xfrm>
            <a:off x="13755606" y="6369275"/>
            <a:ext cx="8001001" cy="584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Text</a:t>
            </a:r>
          </a:p>
        </p:txBody>
      </p:sp>
      <p:sp>
        <p:nvSpPr>
          <p:cNvPr id="3609" name="Text"/>
          <p:cNvSpPr txBox="1">
            <a:spLocks noGrp="1"/>
          </p:cNvSpPr>
          <p:nvPr>
            <p:ph type="body" sz="quarter" idx="38"/>
          </p:nvPr>
        </p:nvSpPr>
        <p:spPr>
          <a:xfrm>
            <a:off x="13755606" y="7458318"/>
            <a:ext cx="8001001" cy="584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Text</a:t>
            </a:r>
          </a:p>
        </p:txBody>
      </p:sp>
      <p:sp>
        <p:nvSpPr>
          <p:cNvPr id="3610" name="Afbeelding"/>
          <p:cNvSpPr>
            <a:spLocks noGrp="1"/>
          </p:cNvSpPr>
          <p:nvPr>
            <p:ph type="pic" sz="quarter" idx="39"/>
          </p:nvPr>
        </p:nvSpPr>
        <p:spPr>
          <a:xfrm>
            <a:off x="9200004" y="8549371"/>
            <a:ext cx="5983904" cy="65553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11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: 4 nummer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69169" y="1527678"/>
            <a:ext cx="20297635" cy="121779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 defTabSz="825500">
              <a:lnSpc>
                <a:spcPct val="100000"/>
              </a:lnSpc>
              <a:defRPr sz="7500" b="1" i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61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622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3621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620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3623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624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3625" name="Recap: Wat is er al afgesproken ter…"/>
          <p:cNvSpPr txBox="1"/>
          <p:nvPr/>
        </p:nvSpPr>
        <p:spPr>
          <a:xfrm>
            <a:off x="3699629" y="4390725"/>
            <a:ext cx="800100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solidFill>
                  <a:srgbClr val="FF5A5F"/>
                </a:solidFill>
              </a:rPr>
              <a:t>Recap:</a:t>
            </a:r>
            <a:r>
              <a:t> Wat is er al afgesproken ter </a:t>
            </a:r>
          </a:p>
          <a:p>
            <a:pPr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voorbereiding van de sprint?</a:t>
            </a:r>
          </a:p>
        </p:txBody>
      </p:sp>
      <p:sp>
        <p:nvSpPr>
          <p:cNvPr id="3626" name="Afbeelding"/>
          <p:cNvSpPr>
            <a:spLocks noGrp="1"/>
          </p:cNvSpPr>
          <p:nvPr>
            <p:ph type="pic" sz="quarter" idx="23"/>
          </p:nvPr>
        </p:nvSpPr>
        <p:spPr>
          <a:xfrm>
            <a:off x="2627393" y="4390725"/>
            <a:ext cx="762001" cy="762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27" name="Afbeelding"/>
          <p:cNvSpPr>
            <a:spLocks noGrp="1"/>
          </p:cNvSpPr>
          <p:nvPr>
            <p:ph type="pic" sz="quarter" idx="24"/>
          </p:nvPr>
        </p:nvSpPr>
        <p:spPr>
          <a:xfrm>
            <a:off x="2627393" y="6490477"/>
            <a:ext cx="762001" cy="7624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28" name="Kijken jullie mee tijdens de interviews? Staan ze al in jullie agenda’s?"/>
          <p:cNvSpPr txBox="1"/>
          <p:nvPr/>
        </p:nvSpPr>
        <p:spPr>
          <a:xfrm>
            <a:off x="3699629" y="6490477"/>
            <a:ext cx="800100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Kijken jullie mee tijdens de </a:t>
            </a:r>
            <a:r>
              <a:rPr>
                <a:solidFill>
                  <a:srgbClr val="FF5A5F"/>
                </a:solidFill>
              </a:rPr>
              <a:t>interviews?</a:t>
            </a:r>
            <a:br>
              <a:rPr>
                <a:solidFill>
                  <a:srgbClr val="FF5A5F"/>
                </a:solidFill>
              </a:rPr>
            </a:br>
            <a:r>
              <a:t>Staan ze al in jullie agenda’s?</a:t>
            </a:r>
          </a:p>
        </p:txBody>
      </p:sp>
      <p:sp>
        <p:nvSpPr>
          <p:cNvPr id="3629" name="SUE New Icons-03.png"/>
          <p:cNvSpPr>
            <a:spLocks noGrp="1"/>
          </p:cNvSpPr>
          <p:nvPr>
            <p:ph type="pic" sz="quarter" idx="25"/>
          </p:nvPr>
        </p:nvSpPr>
        <p:spPr>
          <a:xfrm>
            <a:off x="12683370" y="4390496"/>
            <a:ext cx="762001" cy="7624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30" name="SUE New Icons-04.png"/>
          <p:cNvSpPr>
            <a:spLocks noGrp="1"/>
          </p:cNvSpPr>
          <p:nvPr>
            <p:ph type="pic" sz="quarter" idx="26"/>
          </p:nvPr>
        </p:nvSpPr>
        <p:spPr>
          <a:xfrm>
            <a:off x="12683141" y="6490507"/>
            <a:ext cx="762458" cy="7624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31" name="Denk alvast na over welke stakeholders of collega’s je bij de eindpresentatie wilt hebben om snel draagvlak te krijgen."/>
          <p:cNvSpPr txBox="1"/>
          <p:nvPr/>
        </p:nvSpPr>
        <p:spPr>
          <a:xfrm>
            <a:off x="13755606" y="4390725"/>
            <a:ext cx="800100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Denk alvast na over welke </a:t>
            </a:r>
            <a:r>
              <a:rPr>
                <a:solidFill>
                  <a:srgbClr val="FF5A5F"/>
                </a:solidFill>
              </a:rPr>
              <a:t>stakeholders</a:t>
            </a:r>
            <a:r>
              <a:t> of </a:t>
            </a:r>
            <a:r>
              <a:rPr>
                <a:solidFill>
                  <a:srgbClr val="FF5A5F"/>
                </a:solidFill>
              </a:rPr>
              <a:t>collega’s</a:t>
            </a:r>
            <a:r>
              <a:t> je bij de eindpresentatie wilt hebben om snel draagvlak te krijgen.</a:t>
            </a:r>
          </a:p>
        </p:txBody>
      </p:sp>
      <p:sp>
        <p:nvSpPr>
          <p:cNvPr id="3632" name="Wie gaan hier straks mee verder? En hoe kunnen we de oplevering zo vormgeven dat zij dit feilloos kunnen?"/>
          <p:cNvSpPr txBox="1"/>
          <p:nvPr/>
        </p:nvSpPr>
        <p:spPr>
          <a:xfrm>
            <a:off x="13755606" y="6490507"/>
            <a:ext cx="800100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Wie gaan hier straks mee verder? En hoe kunnen we </a:t>
            </a:r>
            <a:r>
              <a:rPr>
                <a:solidFill>
                  <a:srgbClr val="FF5A5F"/>
                </a:solidFill>
              </a:rPr>
              <a:t>de oplevering</a:t>
            </a:r>
            <a:r>
              <a:t> zo vormgeven dat zij dit feilloos kunnen?</a:t>
            </a:r>
          </a:p>
        </p:txBody>
      </p:sp>
      <p:pic>
        <p:nvPicPr>
          <p:cNvPr id="3633" name="SUE | Behavioural Design Smiling Watch coral.jpg" descr="SUE | Behavioural Design Smiling Watch coral.jpg"/>
          <p:cNvPicPr>
            <a:picLocks noChangeAspect="1"/>
          </p:cNvPicPr>
          <p:nvPr/>
        </p:nvPicPr>
        <p:blipFill>
          <a:blip r:embed="rId4">
            <a:extLst/>
          </a:blip>
          <a:srcRect t="26586" b="24622"/>
          <a:stretch>
            <a:fillRect/>
          </a:stretch>
        </p:blipFill>
        <p:spPr>
          <a:xfrm>
            <a:off x="7077868" y="8831404"/>
            <a:ext cx="10228201" cy="3638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: Quote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0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65941" y="-958758"/>
            <a:ext cx="8052118" cy="6315813"/>
          </a:xfrm>
          <a:prstGeom prst="rect">
            <a:avLst/>
          </a:prstGeom>
          <a:ln w="12700">
            <a:miter lim="400000"/>
          </a:ln>
        </p:spPr>
      </p:pic>
      <p:sp>
        <p:nvSpPr>
          <p:cNvPr id="364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642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643" name="Body 1…"/>
          <p:cNvSpPr txBox="1">
            <a:spLocks noGrp="1"/>
          </p:cNvSpPr>
          <p:nvPr>
            <p:ph type="body" sz="half" idx="21"/>
          </p:nvPr>
        </p:nvSpPr>
        <p:spPr>
          <a:xfrm>
            <a:off x="2534123" y="3313785"/>
            <a:ext cx="19315754" cy="632206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defTabSz="2438338">
              <a:lnSpc>
                <a:spcPct val="130000"/>
              </a:lnSpc>
              <a:spcBef>
                <a:spcPts val="0"/>
              </a:spcBef>
              <a:defRPr sz="7000">
                <a:solidFill>
                  <a:srgbClr val="000000"/>
                </a:solidFill>
              </a:defRPr>
            </a:pPr>
            <a:r>
              <a:t>Body 1</a:t>
            </a:r>
          </a:p>
          <a:p>
            <a:pPr defTabSz="2438338">
              <a:lnSpc>
                <a:spcPct val="130000"/>
              </a:lnSpc>
              <a:spcBef>
                <a:spcPts val="0"/>
              </a:spcBef>
              <a:defRPr sz="7000">
                <a:solidFill>
                  <a:srgbClr val="000000"/>
                </a:solidFill>
              </a:defRPr>
            </a:pPr>
            <a:r>
              <a:t>Body 2</a:t>
            </a:r>
          </a:p>
          <a:p>
            <a:pPr defTabSz="2438338">
              <a:lnSpc>
                <a:spcPct val="130000"/>
              </a:lnSpc>
              <a:spcBef>
                <a:spcPts val="0"/>
              </a:spcBef>
              <a:defRPr sz="7000">
                <a:solidFill>
                  <a:srgbClr val="000000"/>
                </a:solidFill>
              </a:defRPr>
            </a:pPr>
            <a:r>
              <a:t>Body 3</a:t>
            </a:r>
          </a:p>
          <a:p>
            <a:pPr defTabSz="2438338">
              <a:lnSpc>
                <a:spcPct val="130000"/>
              </a:lnSpc>
              <a:spcBef>
                <a:spcPts val="0"/>
              </a:spcBef>
              <a:defRPr sz="7000">
                <a:solidFill>
                  <a:srgbClr val="000000"/>
                </a:solidFill>
              </a:defRPr>
            </a:pPr>
            <a:r>
              <a:t>Body 4</a:t>
            </a:r>
          </a:p>
          <a:p>
            <a:pPr defTabSz="2438338">
              <a:lnSpc>
                <a:spcPct val="130000"/>
              </a:lnSpc>
              <a:spcBef>
                <a:spcPts val="0"/>
              </a:spcBef>
              <a:defRPr sz="7000">
                <a:solidFill>
                  <a:srgbClr val="000000"/>
                </a:solidFill>
              </a:defRPr>
            </a:pPr>
            <a:r>
              <a:t>Body 5</a:t>
            </a:r>
          </a:p>
        </p:txBody>
      </p:sp>
      <p:sp>
        <p:nvSpPr>
          <p:cNvPr id="3644" name="- NAME"/>
          <p:cNvSpPr txBox="1">
            <a:spLocks noGrp="1"/>
          </p:cNvSpPr>
          <p:nvPr>
            <p:ph type="body" sz="quarter" idx="22"/>
          </p:nvPr>
        </p:nvSpPr>
        <p:spPr>
          <a:xfrm>
            <a:off x="10614391" y="10610879"/>
            <a:ext cx="3155218" cy="80010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4000" cap="all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- NAME</a:t>
            </a:r>
          </a:p>
        </p:txBody>
      </p:sp>
      <p:sp>
        <p:nvSpPr>
          <p:cNvPr id="3645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TRO: Intro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69169" y="1527678"/>
            <a:ext cx="21971001" cy="121779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 defTabSz="825500">
              <a:lnSpc>
                <a:spcPct val="100000"/>
              </a:lnSpc>
              <a:defRPr sz="7500" b="1" i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14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152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151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50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153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155" name="object 3"/>
          <p:cNvSpPr/>
          <p:nvPr/>
        </p:nvSpPr>
        <p:spPr>
          <a:xfrm>
            <a:off x="2289309" y="5581613"/>
            <a:ext cx="12511781" cy="5002496"/>
          </a:xfrm>
          <a:prstGeom prst="rect">
            <a:avLst/>
          </a:prstGeom>
          <a:solidFill>
            <a:srgbClr val="FFEBE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6" name="object 6"/>
          <p:cNvSpPr txBox="1"/>
          <p:nvPr/>
        </p:nvSpPr>
        <p:spPr>
          <a:xfrm>
            <a:off x="2969957" y="6578238"/>
            <a:ext cx="10714927" cy="279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R="6164" indent="12700" defTabSz="1109609">
              <a:lnSpc>
                <a:spcPct val="100000"/>
              </a:lnSpc>
              <a:defRPr sz="4000" spc="13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Did you see or remember examples of  Behavioural Design in your surroundings?  Or did recognise system 1 behaviour of  people or yourself?</a:t>
            </a:r>
          </a:p>
        </p:txBody>
      </p:sp>
      <p:pic>
        <p:nvPicPr>
          <p:cNvPr id="157" name="object 15" descr="object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956407" y="3364274"/>
            <a:ext cx="6442680" cy="81023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" name="object 16"/>
          <p:cNvGrpSpPr/>
          <p:nvPr/>
        </p:nvGrpSpPr>
        <p:grpSpPr>
          <a:xfrm>
            <a:off x="1553773" y="4788410"/>
            <a:ext cx="1114349" cy="1114348"/>
            <a:chOff x="0" y="0"/>
            <a:chExt cx="1114348" cy="1114347"/>
          </a:xfrm>
        </p:grpSpPr>
        <p:sp>
          <p:nvSpPr>
            <p:cNvPr id="158" name="object 17"/>
            <p:cNvSpPr/>
            <p:nvPr/>
          </p:nvSpPr>
          <p:spPr>
            <a:xfrm>
              <a:off x="353064" y="408642"/>
              <a:ext cx="500722" cy="50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69" y="0"/>
                  </a:moveTo>
                  <a:lnTo>
                    <a:pt x="13947" y="727"/>
                  </a:lnTo>
                  <a:lnTo>
                    <a:pt x="1272" y="13282"/>
                  </a:lnTo>
                  <a:lnTo>
                    <a:pt x="84" y="15509"/>
                  </a:lnTo>
                  <a:lnTo>
                    <a:pt x="0" y="16370"/>
                  </a:lnTo>
                  <a:lnTo>
                    <a:pt x="84" y="17231"/>
                  </a:lnTo>
                  <a:lnTo>
                    <a:pt x="329" y="18045"/>
                  </a:lnTo>
                  <a:lnTo>
                    <a:pt x="728" y="18794"/>
                  </a:lnTo>
                  <a:lnTo>
                    <a:pt x="1272" y="19457"/>
                  </a:lnTo>
                  <a:lnTo>
                    <a:pt x="3415" y="21600"/>
                  </a:lnTo>
                  <a:lnTo>
                    <a:pt x="21600" y="3415"/>
                  </a:lnTo>
                  <a:lnTo>
                    <a:pt x="19457" y="1272"/>
                  </a:lnTo>
                  <a:lnTo>
                    <a:pt x="17231" y="83"/>
                  </a:lnTo>
                  <a:lnTo>
                    <a:pt x="16369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59" name="object 18" descr="object 18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0045" y="115619"/>
              <a:ext cx="438795" cy="4428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7" name="object 19"/>
            <p:cNvGrpSpPr/>
            <p:nvPr/>
          </p:nvGrpSpPr>
          <p:grpSpPr>
            <a:xfrm>
              <a:off x="-1" y="-1"/>
              <a:ext cx="1114350" cy="1114349"/>
              <a:chOff x="0" y="0"/>
              <a:chExt cx="1114348" cy="1114347"/>
            </a:xfrm>
          </p:grpSpPr>
          <p:sp>
            <p:nvSpPr>
              <p:cNvPr id="160" name="Vorm"/>
              <p:cNvSpPr/>
              <p:nvPr/>
            </p:nvSpPr>
            <p:spPr>
              <a:xfrm>
                <a:off x="665200" y="707655"/>
                <a:ext cx="449149" cy="40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83" y="0"/>
                    </a:moveTo>
                    <a:lnTo>
                      <a:pt x="0" y="0"/>
                    </a:lnTo>
                    <a:lnTo>
                      <a:pt x="19407" y="21435"/>
                    </a:lnTo>
                    <a:lnTo>
                      <a:pt x="19771" y="21600"/>
                    </a:lnTo>
                    <a:lnTo>
                      <a:pt x="20542" y="21600"/>
                    </a:lnTo>
                    <a:lnTo>
                      <a:pt x="20904" y="21435"/>
                    </a:lnTo>
                    <a:lnTo>
                      <a:pt x="21176" y="21132"/>
                    </a:lnTo>
                    <a:lnTo>
                      <a:pt x="21450" y="20831"/>
                    </a:lnTo>
                    <a:lnTo>
                      <a:pt x="21600" y="20432"/>
                    </a:lnTo>
                    <a:lnTo>
                      <a:pt x="21600" y="19580"/>
                    </a:lnTo>
                    <a:lnTo>
                      <a:pt x="21450" y="1917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1" name="Vorm"/>
              <p:cNvSpPr/>
              <p:nvPr/>
            </p:nvSpPr>
            <p:spPr>
              <a:xfrm>
                <a:off x="187045" y="368718"/>
                <a:ext cx="331077" cy="558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545" y="0"/>
                    </a:moveTo>
                    <a:lnTo>
                      <a:pt x="0" y="0"/>
                    </a:lnTo>
                    <a:lnTo>
                      <a:pt x="13202" y="7826"/>
                    </a:lnTo>
                    <a:lnTo>
                      <a:pt x="10045" y="9697"/>
                    </a:lnTo>
                    <a:lnTo>
                      <a:pt x="8730" y="10646"/>
                    </a:lnTo>
                    <a:lnTo>
                      <a:pt x="7768" y="11716"/>
                    </a:lnTo>
                    <a:lnTo>
                      <a:pt x="7176" y="12878"/>
                    </a:lnTo>
                    <a:lnTo>
                      <a:pt x="6975" y="14106"/>
                    </a:lnTo>
                    <a:lnTo>
                      <a:pt x="7176" y="15335"/>
                    </a:lnTo>
                    <a:lnTo>
                      <a:pt x="8730" y="17567"/>
                    </a:lnTo>
                    <a:lnTo>
                      <a:pt x="15044" y="21479"/>
                    </a:lnTo>
                    <a:lnTo>
                      <a:pt x="15537" y="21600"/>
                    </a:lnTo>
                    <a:lnTo>
                      <a:pt x="16582" y="21600"/>
                    </a:lnTo>
                    <a:lnTo>
                      <a:pt x="17074" y="21479"/>
                    </a:lnTo>
                    <a:lnTo>
                      <a:pt x="21600" y="18796"/>
                    </a:lnTo>
                    <a:lnTo>
                      <a:pt x="16059" y="18796"/>
                    </a:lnTo>
                    <a:lnTo>
                      <a:pt x="12817" y="16875"/>
                    </a:lnTo>
                    <a:lnTo>
                      <a:pt x="11993" y="16280"/>
                    </a:lnTo>
                    <a:lnTo>
                      <a:pt x="11390" y="15609"/>
                    </a:lnTo>
                    <a:lnTo>
                      <a:pt x="11019" y="14879"/>
                    </a:lnTo>
                    <a:lnTo>
                      <a:pt x="10893" y="14106"/>
                    </a:lnTo>
                    <a:lnTo>
                      <a:pt x="11019" y="13335"/>
                    </a:lnTo>
                    <a:lnTo>
                      <a:pt x="11390" y="12605"/>
                    </a:lnTo>
                    <a:lnTo>
                      <a:pt x="11993" y="11934"/>
                    </a:lnTo>
                    <a:lnTo>
                      <a:pt x="12817" y="11339"/>
                    </a:lnTo>
                    <a:lnTo>
                      <a:pt x="21517" y="6182"/>
                    </a:lnTo>
                    <a:lnTo>
                      <a:pt x="15973" y="6182"/>
                    </a:lnTo>
                    <a:lnTo>
                      <a:pt x="55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2" name="Vorm"/>
              <p:cNvSpPr/>
              <p:nvPr/>
            </p:nvSpPr>
            <p:spPr>
              <a:xfrm>
                <a:off x="433183" y="354010"/>
                <a:ext cx="494044" cy="500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83" y="0"/>
                    </a:moveTo>
                    <a:lnTo>
                      <a:pt x="13129" y="0"/>
                    </a:lnTo>
                    <a:lnTo>
                      <a:pt x="14002" y="84"/>
                    </a:lnTo>
                    <a:lnTo>
                      <a:pt x="14827" y="329"/>
                    </a:lnTo>
                    <a:lnTo>
                      <a:pt x="15586" y="728"/>
                    </a:lnTo>
                    <a:lnTo>
                      <a:pt x="16258" y="1272"/>
                    </a:lnTo>
                    <a:lnTo>
                      <a:pt x="18431" y="3415"/>
                    </a:lnTo>
                    <a:lnTo>
                      <a:pt x="0" y="21600"/>
                    </a:lnTo>
                    <a:lnTo>
                      <a:pt x="3714" y="21600"/>
                    </a:lnTo>
                    <a:lnTo>
                      <a:pt x="10144" y="15255"/>
                    </a:lnTo>
                    <a:lnTo>
                      <a:pt x="13856" y="15255"/>
                    </a:lnTo>
                    <a:lnTo>
                      <a:pt x="12000" y="13424"/>
                    </a:lnTo>
                    <a:lnTo>
                      <a:pt x="21464" y="4086"/>
                    </a:lnTo>
                    <a:lnTo>
                      <a:pt x="21600" y="3762"/>
                    </a:lnTo>
                    <a:lnTo>
                      <a:pt x="21600" y="3070"/>
                    </a:lnTo>
                    <a:lnTo>
                      <a:pt x="21464" y="2744"/>
                    </a:lnTo>
                    <a:lnTo>
                      <a:pt x="1868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3" name="Vorm"/>
              <p:cNvSpPr/>
              <p:nvPr/>
            </p:nvSpPr>
            <p:spPr>
              <a:xfrm>
                <a:off x="326224" y="229538"/>
                <a:ext cx="329820" cy="299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566" y="0"/>
                    </a:moveTo>
                    <a:lnTo>
                      <a:pt x="0" y="0"/>
                    </a:lnTo>
                    <a:lnTo>
                      <a:pt x="13254" y="14616"/>
                    </a:lnTo>
                    <a:lnTo>
                      <a:pt x="6919" y="21600"/>
                    </a:lnTo>
                    <a:lnTo>
                      <a:pt x="12484" y="21600"/>
                    </a:lnTo>
                    <a:lnTo>
                      <a:pt x="21600" y="11547"/>
                    </a:lnTo>
                    <a:lnTo>
                      <a:pt x="16035" y="11547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4" name="Vorm"/>
              <p:cNvSpPr/>
              <p:nvPr/>
            </p:nvSpPr>
            <p:spPr>
              <a:xfrm>
                <a:off x="-1" y="-1"/>
                <a:ext cx="380945" cy="425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43" y="0"/>
                    </a:moveTo>
                    <a:lnTo>
                      <a:pt x="12934" y="810"/>
                    </a:lnTo>
                    <a:lnTo>
                      <a:pt x="1583" y="10830"/>
                    </a:lnTo>
                    <a:lnTo>
                      <a:pt x="104" y="13306"/>
                    </a:lnTo>
                    <a:lnTo>
                      <a:pt x="0" y="14261"/>
                    </a:lnTo>
                    <a:lnTo>
                      <a:pt x="104" y="15216"/>
                    </a:lnTo>
                    <a:lnTo>
                      <a:pt x="1583" y="17692"/>
                    </a:lnTo>
                    <a:lnTo>
                      <a:pt x="5772" y="21438"/>
                    </a:lnTo>
                    <a:lnTo>
                      <a:pt x="6211" y="21600"/>
                    </a:lnTo>
                    <a:lnTo>
                      <a:pt x="7115" y="21600"/>
                    </a:lnTo>
                    <a:lnTo>
                      <a:pt x="7541" y="21442"/>
                    </a:lnTo>
                    <a:lnTo>
                      <a:pt x="10606" y="18701"/>
                    </a:lnTo>
                    <a:lnTo>
                      <a:pt x="15425" y="18701"/>
                    </a:lnTo>
                    <a:lnTo>
                      <a:pt x="14555" y="17923"/>
                    </a:lnTo>
                    <a:lnTo>
                      <a:pt x="6659" y="17923"/>
                    </a:lnTo>
                    <a:lnTo>
                      <a:pt x="3615" y="15199"/>
                    </a:lnTo>
                    <a:lnTo>
                      <a:pt x="3405" y="14746"/>
                    </a:lnTo>
                    <a:lnTo>
                      <a:pt x="3407" y="13776"/>
                    </a:lnTo>
                    <a:lnTo>
                      <a:pt x="3615" y="13323"/>
                    </a:lnTo>
                    <a:lnTo>
                      <a:pt x="14895" y="3233"/>
                    </a:lnTo>
                    <a:lnTo>
                      <a:pt x="15401" y="3045"/>
                    </a:lnTo>
                    <a:lnTo>
                      <a:pt x="21600" y="3045"/>
                    </a:lnTo>
                    <a:lnTo>
                      <a:pt x="19779" y="1416"/>
                    </a:lnTo>
                    <a:lnTo>
                      <a:pt x="18952" y="810"/>
                    </a:lnTo>
                    <a:lnTo>
                      <a:pt x="18022" y="366"/>
                    </a:lnTo>
                    <a:lnTo>
                      <a:pt x="17011" y="93"/>
                    </a:lnTo>
                    <a:lnTo>
                      <a:pt x="159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5" name="Vorm"/>
              <p:cNvSpPr/>
              <p:nvPr/>
            </p:nvSpPr>
            <p:spPr>
              <a:xfrm>
                <a:off x="571067" y="293953"/>
                <a:ext cx="289445" cy="95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20" y="0"/>
                    </a:moveTo>
                    <a:lnTo>
                      <a:pt x="7507" y="2749"/>
                    </a:lnTo>
                    <a:lnTo>
                      <a:pt x="3611" y="10649"/>
                    </a:lnTo>
                    <a:lnTo>
                      <a:pt x="0" y="21600"/>
                    </a:lnTo>
                    <a:lnTo>
                      <a:pt x="6341" y="21600"/>
                    </a:lnTo>
                    <a:lnTo>
                      <a:pt x="6781" y="20266"/>
                    </a:lnTo>
                    <a:lnTo>
                      <a:pt x="7929" y="17406"/>
                    </a:lnTo>
                    <a:lnTo>
                      <a:pt x="9224" y="15314"/>
                    </a:lnTo>
                    <a:lnTo>
                      <a:pt x="10632" y="14029"/>
                    </a:lnTo>
                    <a:lnTo>
                      <a:pt x="12120" y="13592"/>
                    </a:lnTo>
                    <a:lnTo>
                      <a:pt x="21600" y="13592"/>
                    </a:lnTo>
                    <a:lnTo>
                      <a:pt x="20630" y="10649"/>
                    </a:lnTo>
                    <a:lnTo>
                      <a:pt x="18798" y="6088"/>
                    </a:lnTo>
                    <a:lnTo>
                      <a:pt x="16735" y="2749"/>
                    </a:lnTo>
                    <a:lnTo>
                      <a:pt x="14491" y="698"/>
                    </a:lnTo>
                    <a:lnTo>
                      <a:pt x="121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6" name="Vorm"/>
              <p:cNvSpPr/>
              <p:nvPr/>
            </p:nvSpPr>
            <p:spPr>
              <a:xfrm>
                <a:off x="117436" y="60045"/>
                <a:ext cx="308445" cy="293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453" y="0"/>
                    </a:moveTo>
                    <a:lnTo>
                      <a:pt x="12136" y="0"/>
                    </a:lnTo>
                    <a:lnTo>
                      <a:pt x="12762" y="273"/>
                    </a:lnTo>
                    <a:lnTo>
                      <a:pt x="16523" y="4226"/>
                    </a:lnTo>
                    <a:lnTo>
                      <a:pt x="0" y="21600"/>
                    </a:lnTo>
                    <a:lnTo>
                      <a:pt x="9753" y="21600"/>
                    </a:lnTo>
                    <a:lnTo>
                      <a:pt x="7850" y="19600"/>
                    </a:lnTo>
                    <a:lnTo>
                      <a:pt x="14621" y="12480"/>
                    </a:lnTo>
                    <a:lnTo>
                      <a:pt x="20573" y="12480"/>
                    </a:lnTo>
                    <a:lnTo>
                      <a:pt x="17597" y="9351"/>
                    </a:lnTo>
                    <a:lnTo>
                      <a:pt x="21377" y="5380"/>
                    </a:lnTo>
                    <a:lnTo>
                      <a:pt x="21600" y="4809"/>
                    </a:lnTo>
                    <a:lnTo>
                      <a:pt x="21600" y="3637"/>
                    </a:lnTo>
                    <a:lnTo>
                      <a:pt x="21382" y="3080"/>
                    </a:lnTo>
                    <a:lnTo>
                      <a:pt x="184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: Quote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2" name="object 2"/>
          <p:cNvSpPr/>
          <p:nvPr/>
        </p:nvSpPr>
        <p:spPr>
          <a:xfrm>
            <a:off x="23157144" y="3990200"/>
            <a:ext cx="29553" cy="29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64" y="0"/>
                </a:moveTo>
                <a:lnTo>
                  <a:pt x="4826" y="0"/>
                </a:lnTo>
                <a:lnTo>
                  <a:pt x="0" y="4836"/>
                </a:lnTo>
                <a:lnTo>
                  <a:pt x="0" y="16764"/>
                </a:lnTo>
                <a:lnTo>
                  <a:pt x="4826" y="21600"/>
                </a:lnTo>
                <a:lnTo>
                  <a:pt x="16764" y="21600"/>
                </a:lnTo>
                <a:lnTo>
                  <a:pt x="21600" y="16764"/>
                </a:lnTo>
                <a:lnTo>
                  <a:pt x="21600" y="4836"/>
                </a:lnTo>
                <a:lnTo>
                  <a:pt x="16764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53" name="object 3"/>
          <p:cNvSpPr/>
          <p:nvPr/>
        </p:nvSpPr>
        <p:spPr>
          <a:xfrm>
            <a:off x="23153147" y="4241303"/>
            <a:ext cx="37542" cy="37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63" y="0"/>
                </a:moveTo>
                <a:lnTo>
                  <a:pt x="4837" y="0"/>
                </a:lnTo>
                <a:lnTo>
                  <a:pt x="0" y="4837"/>
                </a:lnTo>
                <a:lnTo>
                  <a:pt x="0" y="16763"/>
                </a:lnTo>
                <a:lnTo>
                  <a:pt x="4837" y="21600"/>
                </a:lnTo>
                <a:lnTo>
                  <a:pt x="16763" y="21600"/>
                </a:lnTo>
                <a:lnTo>
                  <a:pt x="21600" y="16763"/>
                </a:lnTo>
                <a:lnTo>
                  <a:pt x="21600" y="4837"/>
                </a:lnTo>
                <a:lnTo>
                  <a:pt x="16763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54" name="object 4"/>
          <p:cNvSpPr/>
          <p:nvPr/>
        </p:nvSpPr>
        <p:spPr>
          <a:xfrm>
            <a:off x="23149731" y="4492991"/>
            <a:ext cx="44374" cy="44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5" y="848"/>
                </a:lnTo>
                <a:lnTo>
                  <a:pt x="3163" y="3163"/>
                </a:lnTo>
                <a:lnTo>
                  <a:pt x="848" y="6595"/>
                </a:lnTo>
                <a:lnTo>
                  <a:pt x="0" y="10800"/>
                </a:lnTo>
                <a:lnTo>
                  <a:pt x="848" y="15004"/>
                </a:lnTo>
                <a:lnTo>
                  <a:pt x="3163" y="18437"/>
                </a:lnTo>
                <a:lnTo>
                  <a:pt x="6595" y="20751"/>
                </a:lnTo>
                <a:lnTo>
                  <a:pt x="10800" y="21600"/>
                </a:lnTo>
                <a:lnTo>
                  <a:pt x="15004" y="20751"/>
                </a:lnTo>
                <a:lnTo>
                  <a:pt x="18437" y="18437"/>
                </a:lnTo>
                <a:lnTo>
                  <a:pt x="20751" y="15004"/>
                </a:lnTo>
                <a:lnTo>
                  <a:pt x="21600" y="10800"/>
                </a:lnTo>
                <a:lnTo>
                  <a:pt x="20751" y="6595"/>
                </a:lnTo>
                <a:lnTo>
                  <a:pt x="18437" y="3163"/>
                </a:lnTo>
                <a:lnTo>
                  <a:pt x="15004" y="848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55" name="object 5"/>
          <p:cNvSpPr/>
          <p:nvPr/>
        </p:nvSpPr>
        <p:spPr>
          <a:xfrm>
            <a:off x="23146377" y="4744738"/>
            <a:ext cx="51081" cy="51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8" y="849"/>
                </a:lnTo>
                <a:lnTo>
                  <a:pt x="3164" y="3163"/>
                </a:lnTo>
                <a:lnTo>
                  <a:pt x="849" y="6597"/>
                </a:lnTo>
                <a:lnTo>
                  <a:pt x="0" y="10802"/>
                </a:lnTo>
                <a:lnTo>
                  <a:pt x="849" y="15005"/>
                </a:lnTo>
                <a:lnTo>
                  <a:pt x="3164" y="18437"/>
                </a:lnTo>
                <a:lnTo>
                  <a:pt x="6598" y="20751"/>
                </a:lnTo>
                <a:lnTo>
                  <a:pt x="10800" y="21600"/>
                </a:lnTo>
                <a:lnTo>
                  <a:pt x="15002" y="20751"/>
                </a:lnTo>
                <a:lnTo>
                  <a:pt x="18435" y="18437"/>
                </a:lnTo>
                <a:lnTo>
                  <a:pt x="20751" y="15005"/>
                </a:lnTo>
                <a:lnTo>
                  <a:pt x="21600" y="10802"/>
                </a:lnTo>
                <a:lnTo>
                  <a:pt x="20751" y="6597"/>
                </a:lnTo>
                <a:lnTo>
                  <a:pt x="18435" y="3163"/>
                </a:lnTo>
                <a:lnTo>
                  <a:pt x="15002" y="849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56" name="object 6"/>
          <p:cNvSpPr/>
          <p:nvPr/>
        </p:nvSpPr>
        <p:spPr>
          <a:xfrm>
            <a:off x="23143367" y="4996817"/>
            <a:ext cx="57100" cy="57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7" y="849"/>
                </a:lnTo>
                <a:lnTo>
                  <a:pt x="3164" y="3164"/>
                </a:lnTo>
                <a:lnTo>
                  <a:pt x="849" y="6597"/>
                </a:lnTo>
                <a:lnTo>
                  <a:pt x="0" y="10800"/>
                </a:lnTo>
                <a:lnTo>
                  <a:pt x="849" y="15004"/>
                </a:lnTo>
                <a:lnTo>
                  <a:pt x="3164" y="18437"/>
                </a:lnTo>
                <a:lnTo>
                  <a:pt x="6597" y="20752"/>
                </a:lnTo>
                <a:lnTo>
                  <a:pt x="10800" y="21600"/>
                </a:lnTo>
                <a:lnTo>
                  <a:pt x="15003" y="20752"/>
                </a:lnTo>
                <a:lnTo>
                  <a:pt x="18435" y="18437"/>
                </a:lnTo>
                <a:lnTo>
                  <a:pt x="20751" y="15004"/>
                </a:lnTo>
                <a:lnTo>
                  <a:pt x="21600" y="10800"/>
                </a:lnTo>
                <a:lnTo>
                  <a:pt x="20751" y="6597"/>
                </a:lnTo>
                <a:lnTo>
                  <a:pt x="18435" y="3164"/>
                </a:lnTo>
                <a:lnTo>
                  <a:pt x="15003" y="849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57" name="object 7"/>
          <p:cNvSpPr/>
          <p:nvPr/>
        </p:nvSpPr>
        <p:spPr>
          <a:xfrm>
            <a:off x="23140688" y="5249241"/>
            <a:ext cx="62458" cy="62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6" y="849"/>
                </a:lnTo>
                <a:lnTo>
                  <a:pt x="3163" y="3163"/>
                </a:lnTo>
                <a:lnTo>
                  <a:pt x="849" y="6596"/>
                </a:lnTo>
                <a:lnTo>
                  <a:pt x="0" y="10800"/>
                </a:lnTo>
                <a:lnTo>
                  <a:pt x="849" y="15004"/>
                </a:lnTo>
                <a:lnTo>
                  <a:pt x="3163" y="18437"/>
                </a:lnTo>
                <a:lnTo>
                  <a:pt x="6596" y="20751"/>
                </a:lnTo>
                <a:lnTo>
                  <a:pt x="10800" y="21600"/>
                </a:lnTo>
                <a:lnTo>
                  <a:pt x="15004" y="20751"/>
                </a:lnTo>
                <a:lnTo>
                  <a:pt x="18437" y="18437"/>
                </a:lnTo>
                <a:lnTo>
                  <a:pt x="20751" y="15004"/>
                </a:lnTo>
                <a:lnTo>
                  <a:pt x="21600" y="10800"/>
                </a:lnTo>
                <a:lnTo>
                  <a:pt x="20751" y="6596"/>
                </a:lnTo>
                <a:lnTo>
                  <a:pt x="18437" y="3163"/>
                </a:lnTo>
                <a:lnTo>
                  <a:pt x="15004" y="849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58" name="object 8"/>
          <p:cNvSpPr/>
          <p:nvPr/>
        </p:nvSpPr>
        <p:spPr>
          <a:xfrm>
            <a:off x="23138009" y="5501651"/>
            <a:ext cx="67818" cy="67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5" y="848"/>
                </a:lnTo>
                <a:lnTo>
                  <a:pt x="3162" y="3163"/>
                </a:lnTo>
                <a:lnTo>
                  <a:pt x="848" y="6596"/>
                </a:lnTo>
                <a:lnTo>
                  <a:pt x="0" y="10802"/>
                </a:lnTo>
                <a:lnTo>
                  <a:pt x="848" y="15004"/>
                </a:lnTo>
                <a:lnTo>
                  <a:pt x="3162" y="18437"/>
                </a:lnTo>
                <a:lnTo>
                  <a:pt x="6595" y="20751"/>
                </a:lnTo>
                <a:lnTo>
                  <a:pt x="10800" y="21600"/>
                </a:lnTo>
                <a:lnTo>
                  <a:pt x="15005" y="20751"/>
                </a:lnTo>
                <a:lnTo>
                  <a:pt x="18437" y="18437"/>
                </a:lnTo>
                <a:lnTo>
                  <a:pt x="20752" y="15004"/>
                </a:lnTo>
                <a:lnTo>
                  <a:pt x="21600" y="10802"/>
                </a:lnTo>
                <a:lnTo>
                  <a:pt x="20752" y="6596"/>
                </a:lnTo>
                <a:lnTo>
                  <a:pt x="18437" y="3163"/>
                </a:lnTo>
                <a:lnTo>
                  <a:pt x="15005" y="848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59" name="object 9"/>
          <p:cNvSpPr/>
          <p:nvPr/>
        </p:nvSpPr>
        <p:spPr>
          <a:xfrm>
            <a:off x="23135634" y="5754388"/>
            <a:ext cx="72568" cy="72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6" y="848"/>
                </a:lnTo>
                <a:lnTo>
                  <a:pt x="3163" y="3162"/>
                </a:lnTo>
                <a:lnTo>
                  <a:pt x="848" y="6595"/>
                </a:lnTo>
                <a:lnTo>
                  <a:pt x="0" y="10802"/>
                </a:lnTo>
                <a:lnTo>
                  <a:pt x="848" y="15004"/>
                </a:lnTo>
                <a:lnTo>
                  <a:pt x="3163" y="18437"/>
                </a:lnTo>
                <a:lnTo>
                  <a:pt x="6596" y="20751"/>
                </a:lnTo>
                <a:lnTo>
                  <a:pt x="10800" y="21600"/>
                </a:lnTo>
                <a:lnTo>
                  <a:pt x="15004" y="20751"/>
                </a:lnTo>
                <a:lnTo>
                  <a:pt x="18437" y="18437"/>
                </a:lnTo>
                <a:lnTo>
                  <a:pt x="20751" y="15004"/>
                </a:lnTo>
                <a:lnTo>
                  <a:pt x="21600" y="10802"/>
                </a:lnTo>
                <a:lnTo>
                  <a:pt x="20751" y="6595"/>
                </a:lnTo>
                <a:lnTo>
                  <a:pt x="18437" y="3162"/>
                </a:lnTo>
                <a:lnTo>
                  <a:pt x="15004" y="848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60" name="object 10"/>
          <p:cNvSpPr/>
          <p:nvPr/>
        </p:nvSpPr>
        <p:spPr>
          <a:xfrm>
            <a:off x="23133625" y="6007467"/>
            <a:ext cx="76581" cy="7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6" y="849"/>
                </a:lnTo>
                <a:lnTo>
                  <a:pt x="3163" y="3163"/>
                </a:lnTo>
                <a:lnTo>
                  <a:pt x="849" y="6596"/>
                </a:lnTo>
                <a:lnTo>
                  <a:pt x="0" y="10800"/>
                </a:lnTo>
                <a:lnTo>
                  <a:pt x="849" y="15004"/>
                </a:lnTo>
                <a:lnTo>
                  <a:pt x="3163" y="18437"/>
                </a:lnTo>
                <a:lnTo>
                  <a:pt x="6596" y="20751"/>
                </a:lnTo>
                <a:lnTo>
                  <a:pt x="10800" y="21600"/>
                </a:lnTo>
                <a:lnTo>
                  <a:pt x="15004" y="20751"/>
                </a:lnTo>
                <a:lnTo>
                  <a:pt x="18437" y="18437"/>
                </a:lnTo>
                <a:lnTo>
                  <a:pt x="20751" y="15004"/>
                </a:lnTo>
                <a:lnTo>
                  <a:pt x="21600" y="10800"/>
                </a:lnTo>
                <a:lnTo>
                  <a:pt x="20751" y="6596"/>
                </a:lnTo>
                <a:lnTo>
                  <a:pt x="18437" y="3163"/>
                </a:lnTo>
                <a:lnTo>
                  <a:pt x="15004" y="849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661" name="object 11" descr="object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31619" y="6260560"/>
            <a:ext cx="80594" cy="80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2" name="object 12" descr="object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129600" y="6513643"/>
            <a:ext cx="84633" cy="84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3" name="object 13" descr="object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128152" y="6767282"/>
            <a:ext cx="87541" cy="87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4" name="object 14" descr="object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126831" y="7021059"/>
            <a:ext cx="90171" cy="90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5" name="object 15" descr="object 1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125510" y="7274830"/>
            <a:ext cx="92813" cy="92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6" name="object 16" descr="object 1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124190" y="7528617"/>
            <a:ext cx="95454" cy="95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7" name="object 17" descr="object 1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123210" y="7782735"/>
            <a:ext cx="97409" cy="97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8" name="object 18" descr="object 1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122602" y="8037221"/>
            <a:ext cx="98628" cy="98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9" name="object 19" descr="object 1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121980" y="8291700"/>
            <a:ext cx="99874" cy="99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0" name="object 20" descr="object 2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121371" y="8546180"/>
            <a:ext cx="101093" cy="101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1" name="object 21" descr="object 2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120746" y="8800665"/>
            <a:ext cx="102337" cy="102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2" name="object 22" descr="object 2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120635" y="9055647"/>
            <a:ext cx="102565" cy="102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3" name="object 23" descr="object 2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120901" y="9311011"/>
            <a:ext cx="102033" cy="102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4" name="object 24" descr="object 2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121168" y="9566381"/>
            <a:ext cx="101499" cy="101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5" name="object 25" descr="object 2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122005" y="9822311"/>
            <a:ext cx="99823" cy="99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6" name="object 26" descr="object 2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124622" y="10335122"/>
            <a:ext cx="94591" cy="94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7" name="object 27" descr="object 2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123314" y="10078716"/>
            <a:ext cx="97206" cy="97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8" name="object 28" descr="object 2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3126613" y="10592210"/>
            <a:ext cx="90602" cy="9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9" name="object 29" descr="object 29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3128774" y="10849475"/>
            <a:ext cx="86284" cy="86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0" name="object 30" descr="object 3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3131073" y="11106856"/>
            <a:ext cx="81686" cy="81700"/>
          </a:xfrm>
          <a:prstGeom prst="rect">
            <a:avLst/>
          </a:prstGeom>
          <a:ln w="12700">
            <a:miter lim="400000"/>
          </a:ln>
        </p:spPr>
      </p:pic>
      <p:sp>
        <p:nvSpPr>
          <p:cNvPr id="3681" name="object 31"/>
          <p:cNvSpPr/>
          <p:nvPr/>
        </p:nvSpPr>
        <p:spPr>
          <a:xfrm>
            <a:off x="23133729" y="11364614"/>
            <a:ext cx="76377" cy="76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5" y="848"/>
                </a:lnTo>
                <a:lnTo>
                  <a:pt x="3163" y="3162"/>
                </a:lnTo>
                <a:lnTo>
                  <a:pt x="848" y="6594"/>
                </a:lnTo>
                <a:lnTo>
                  <a:pt x="0" y="10798"/>
                </a:lnTo>
                <a:lnTo>
                  <a:pt x="848" y="15002"/>
                </a:lnTo>
                <a:lnTo>
                  <a:pt x="3163" y="18436"/>
                </a:lnTo>
                <a:lnTo>
                  <a:pt x="6595" y="20751"/>
                </a:lnTo>
                <a:lnTo>
                  <a:pt x="10800" y="21600"/>
                </a:lnTo>
                <a:lnTo>
                  <a:pt x="15004" y="20751"/>
                </a:lnTo>
                <a:lnTo>
                  <a:pt x="18437" y="18436"/>
                </a:lnTo>
                <a:lnTo>
                  <a:pt x="20751" y="15002"/>
                </a:lnTo>
                <a:lnTo>
                  <a:pt x="21600" y="10798"/>
                </a:lnTo>
                <a:lnTo>
                  <a:pt x="20751" y="6594"/>
                </a:lnTo>
                <a:lnTo>
                  <a:pt x="18437" y="3162"/>
                </a:lnTo>
                <a:lnTo>
                  <a:pt x="15004" y="848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82" name="object 32"/>
          <p:cNvSpPr/>
          <p:nvPr/>
        </p:nvSpPr>
        <p:spPr>
          <a:xfrm>
            <a:off x="23136381" y="11622366"/>
            <a:ext cx="71082" cy="71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8" y="0"/>
                </a:moveTo>
                <a:lnTo>
                  <a:pt x="6595" y="848"/>
                </a:lnTo>
                <a:lnTo>
                  <a:pt x="3163" y="3163"/>
                </a:lnTo>
                <a:lnTo>
                  <a:pt x="848" y="6595"/>
                </a:lnTo>
                <a:lnTo>
                  <a:pt x="0" y="10798"/>
                </a:lnTo>
                <a:lnTo>
                  <a:pt x="848" y="15003"/>
                </a:lnTo>
                <a:lnTo>
                  <a:pt x="3163" y="18437"/>
                </a:lnTo>
                <a:lnTo>
                  <a:pt x="6595" y="20751"/>
                </a:lnTo>
                <a:lnTo>
                  <a:pt x="10798" y="21600"/>
                </a:lnTo>
                <a:lnTo>
                  <a:pt x="15001" y="20751"/>
                </a:lnTo>
                <a:lnTo>
                  <a:pt x="18435" y="18437"/>
                </a:lnTo>
                <a:lnTo>
                  <a:pt x="20751" y="15003"/>
                </a:lnTo>
                <a:lnTo>
                  <a:pt x="21600" y="10798"/>
                </a:lnTo>
                <a:lnTo>
                  <a:pt x="20751" y="6595"/>
                </a:lnTo>
                <a:lnTo>
                  <a:pt x="18435" y="3163"/>
                </a:lnTo>
                <a:lnTo>
                  <a:pt x="15001" y="848"/>
                </a:lnTo>
                <a:lnTo>
                  <a:pt x="10798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83" name="object 33"/>
          <p:cNvSpPr/>
          <p:nvPr/>
        </p:nvSpPr>
        <p:spPr>
          <a:xfrm>
            <a:off x="22129272" y="12403235"/>
            <a:ext cx="39905" cy="39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67" y="0"/>
                </a:moveTo>
                <a:lnTo>
                  <a:pt x="4833" y="0"/>
                </a:lnTo>
                <a:lnTo>
                  <a:pt x="0" y="4838"/>
                </a:lnTo>
                <a:lnTo>
                  <a:pt x="0" y="16762"/>
                </a:lnTo>
                <a:lnTo>
                  <a:pt x="4833" y="21600"/>
                </a:lnTo>
                <a:lnTo>
                  <a:pt x="16767" y="21600"/>
                </a:lnTo>
                <a:lnTo>
                  <a:pt x="21600" y="16762"/>
                </a:lnTo>
                <a:lnTo>
                  <a:pt x="21600" y="4838"/>
                </a:lnTo>
                <a:lnTo>
                  <a:pt x="16767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84" name="object 34"/>
          <p:cNvSpPr/>
          <p:nvPr/>
        </p:nvSpPr>
        <p:spPr>
          <a:xfrm>
            <a:off x="21874936" y="12404569"/>
            <a:ext cx="37236" cy="37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67" y="0"/>
                </a:moveTo>
                <a:lnTo>
                  <a:pt x="4832" y="0"/>
                </a:lnTo>
                <a:lnTo>
                  <a:pt x="0" y="4838"/>
                </a:lnTo>
                <a:lnTo>
                  <a:pt x="0" y="16761"/>
                </a:lnTo>
                <a:lnTo>
                  <a:pt x="4832" y="21600"/>
                </a:lnTo>
                <a:lnTo>
                  <a:pt x="16767" y="21600"/>
                </a:lnTo>
                <a:lnTo>
                  <a:pt x="21600" y="16761"/>
                </a:lnTo>
                <a:lnTo>
                  <a:pt x="21600" y="4838"/>
                </a:lnTo>
                <a:lnTo>
                  <a:pt x="16767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85" name="object 35"/>
          <p:cNvSpPr/>
          <p:nvPr/>
        </p:nvSpPr>
        <p:spPr>
          <a:xfrm>
            <a:off x="21619768" y="12405090"/>
            <a:ext cx="36208" cy="36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67" y="0"/>
                </a:moveTo>
                <a:lnTo>
                  <a:pt x="4841" y="0"/>
                </a:lnTo>
                <a:lnTo>
                  <a:pt x="0" y="4841"/>
                </a:lnTo>
                <a:lnTo>
                  <a:pt x="0" y="16767"/>
                </a:lnTo>
                <a:lnTo>
                  <a:pt x="4841" y="21600"/>
                </a:lnTo>
                <a:lnTo>
                  <a:pt x="16767" y="21600"/>
                </a:lnTo>
                <a:lnTo>
                  <a:pt x="21600" y="16767"/>
                </a:lnTo>
                <a:lnTo>
                  <a:pt x="21600" y="4841"/>
                </a:lnTo>
                <a:lnTo>
                  <a:pt x="16767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86" name="object 36"/>
          <p:cNvSpPr/>
          <p:nvPr/>
        </p:nvSpPr>
        <p:spPr>
          <a:xfrm>
            <a:off x="21364613" y="12405605"/>
            <a:ext cx="35180" cy="35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65" y="0"/>
                </a:moveTo>
                <a:lnTo>
                  <a:pt x="4834" y="0"/>
                </a:lnTo>
                <a:lnTo>
                  <a:pt x="0" y="4842"/>
                </a:lnTo>
                <a:lnTo>
                  <a:pt x="0" y="16765"/>
                </a:lnTo>
                <a:lnTo>
                  <a:pt x="4834" y="21600"/>
                </a:lnTo>
                <a:lnTo>
                  <a:pt x="16765" y="21600"/>
                </a:lnTo>
                <a:lnTo>
                  <a:pt x="21600" y="16765"/>
                </a:lnTo>
                <a:lnTo>
                  <a:pt x="21600" y="4842"/>
                </a:lnTo>
                <a:lnTo>
                  <a:pt x="16765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87" name="object 37"/>
          <p:cNvSpPr/>
          <p:nvPr/>
        </p:nvSpPr>
        <p:spPr>
          <a:xfrm>
            <a:off x="21109331" y="12405994"/>
            <a:ext cx="34405" cy="34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60" y="0"/>
                </a:moveTo>
                <a:lnTo>
                  <a:pt x="4832" y="0"/>
                </a:lnTo>
                <a:lnTo>
                  <a:pt x="0" y="4832"/>
                </a:lnTo>
                <a:lnTo>
                  <a:pt x="0" y="16768"/>
                </a:lnTo>
                <a:lnTo>
                  <a:pt x="4832" y="21600"/>
                </a:lnTo>
                <a:lnTo>
                  <a:pt x="16760" y="21600"/>
                </a:lnTo>
                <a:lnTo>
                  <a:pt x="21600" y="16768"/>
                </a:lnTo>
                <a:lnTo>
                  <a:pt x="21600" y="4832"/>
                </a:lnTo>
                <a:lnTo>
                  <a:pt x="1676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88" name="object 38"/>
          <p:cNvSpPr/>
          <p:nvPr/>
        </p:nvSpPr>
        <p:spPr>
          <a:xfrm>
            <a:off x="20853268" y="12405610"/>
            <a:ext cx="35166" cy="35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63" y="0"/>
                </a:moveTo>
                <a:lnTo>
                  <a:pt x="4836" y="0"/>
                </a:lnTo>
                <a:lnTo>
                  <a:pt x="0" y="4836"/>
                </a:lnTo>
                <a:lnTo>
                  <a:pt x="0" y="16763"/>
                </a:lnTo>
                <a:lnTo>
                  <a:pt x="4836" y="21600"/>
                </a:lnTo>
                <a:lnTo>
                  <a:pt x="16763" y="21600"/>
                </a:lnTo>
                <a:lnTo>
                  <a:pt x="21600" y="16763"/>
                </a:lnTo>
                <a:lnTo>
                  <a:pt x="21600" y="4836"/>
                </a:lnTo>
                <a:lnTo>
                  <a:pt x="16763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89" name="object 39"/>
          <p:cNvSpPr/>
          <p:nvPr/>
        </p:nvSpPr>
        <p:spPr>
          <a:xfrm>
            <a:off x="20597228" y="12405239"/>
            <a:ext cx="35917" cy="35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65" y="0"/>
                </a:moveTo>
                <a:lnTo>
                  <a:pt x="4835" y="0"/>
                </a:lnTo>
                <a:lnTo>
                  <a:pt x="0" y="4835"/>
                </a:lnTo>
                <a:lnTo>
                  <a:pt x="0" y="16765"/>
                </a:lnTo>
                <a:lnTo>
                  <a:pt x="4835" y="21600"/>
                </a:lnTo>
                <a:lnTo>
                  <a:pt x="16765" y="21600"/>
                </a:lnTo>
                <a:lnTo>
                  <a:pt x="21600" y="16765"/>
                </a:lnTo>
                <a:lnTo>
                  <a:pt x="21600" y="4835"/>
                </a:lnTo>
                <a:lnTo>
                  <a:pt x="16765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90" name="object 40"/>
          <p:cNvSpPr/>
          <p:nvPr/>
        </p:nvSpPr>
        <p:spPr>
          <a:xfrm>
            <a:off x="20341070" y="12404765"/>
            <a:ext cx="36881" cy="36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65" y="0"/>
                </a:moveTo>
                <a:lnTo>
                  <a:pt x="4835" y="0"/>
                </a:lnTo>
                <a:lnTo>
                  <a:pt x="0" y="4836"/>
                </a:lnTo>
                <a:lnTo>
                  <a:pt x="0" y="16764"/>
                </a:lnTo>
                <a:lnTo>
                  <a:pt x="4835" y="21600"/>
                </a:lnTo>
                <a:lnTo>
                  <a:pt x="16765" y="21600"/>
                </a:lnTo>
                <a:lnTo>
                  <a:pt x="21600" y="16764"/>
                </a:lnTo>
                <a:lnTo>
                  <a:pt x="21600" y="4836"/>
                </a:lnTo>
                <a:lnTo>
                  <a:pt x="16765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91" name="object 41"/>
          <p:cNvSpPr/>
          <p:nvPr/>
        </p:nvSpPr>
        <p:spPr>
          <a:xfrm>
            <a:off x="20084268" y="12403625"/>
            <a:ext cx="39142" cy="39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64" y="0"/>
                </a:moveTo>
                <a:lnTo>
                  <a:pt x="4835" y="0"/>
                </a:lnTo>
                <a:lnTo>
                  <a:pt x="0" y="4835"/>
                </a:lnTo>
                <a:lnTo>
                  <a:pt x="0" y="16764"/>
                </a:lnTo>
                <a:lnTo>
                  <a:pt x="4835" y="21600"/>
                </a:lnTo>
                <a:lnTo>
                  <a:pt x="16764" y="21600"/>
                </a:lnTo>
                <a:lnTo>
                  <a:pt x="21600" y="16764"/>
                </a:lnTo>
                <a:lnTo>
                  <a:pt x="21600" y="4835"/>
                </a:lnTo>
                <a:lnTo>
                  <a:pt x="16764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92" name="object 42"/>
          <p:cNvSpPr/>
          <p:nvPr/>
        </p:nvSpPr>
        <p:spPr>
          <a:xfrm>
            <a:off x="19827465" y="12402487"/>
            <a:ext cx="41403" cy="41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63" y="0"/>
                </a:moveTo>
                <a:lnTo>
                  <a:pt x="4836" y="0"/>
                </a:lnTo>
                <a:lnTo>
                  <a:pt x="0" y="4835"/>
                </a:lnTo>
                <a:lnTo>
                  <a:pt x="0" y="16764"/>
                </a:lnTo>
                <a:lnTo>
                  <a:pt x="4836" y="21600"/>
                </a:lnTo>
                <a:lnTo>
                  <a:pt x="16763" y="21600"/>
                </a:lnTo>
                <a:lnTo>
                  <a:pt x="21600" y="16764"/>
                </a:lnTo>
                <a:lnTo>
                  <a:pt x="21600" y="4835"/>
                </a:lnTo>
                <a:lnTo>
                  <a:pt x="16763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93" name="object 43"/>
          <p:cNvSpPr/>
          <p:nvPr/>
        </p:nvSpPr>
        <p:spPr>
          <a:xfrm>
            <a:off x="19570304" y="12401005"/>
            <a:ext cx="44375" cy="44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5" y="849"/>
                </a:lnTo>
                <a:lnTo>
                  <a:pt x="3163" y="3164"/>
                </a:lnTo>
                <a:lnTo>
                  <a:pt x="848" y="6597"/>
                </a:lnTo>
                <a:lnTo>
                  <a:pt x="0" y="10797"/>
                </a:lnTo>
                <a:lnTo>
                  <a:pt x="848" y="15001"/>
                </a:lnTo>
                <a:lnTo>
                  <a:pt x="3163" y="18435"/>
                </a:lnTo>
                <a:lnTo>
                  <a:pt x="6595" y="20751"/>
                </a:lnTo>
                <a:lnTo>
                  <a:pt x="10800" y="21600"/>
                </a:lnTo>
                <a:lnTo>
                  <a:pt x="15004" y="20751"/>
                </a:lnTo>
                <a:lnTo>
                  <a:pt x="18437" y="18435"/>
                </a:lnTo>
                <a:lnTo>
                  <a:pt x="20751" y="15001"/>
                </a:lnTo>
                <a:lnTo>
                  <a:pt x="21600" y="10797"/>
                </a:lnTo>
                <a:lnTo>
                  <a:pt x="20751" y="6597"/>
                </a:lnTo>
                <a:lnTo>
                  <a:pt x="18437" y="3164"/>
                </a:lnTo>
                <a:lnTo>
                  <a:pt x="15004" y="849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94" name="object 44"/>
          <p:cNvSpPr/>
          <p:nvPr/>
        </p:nvSpPr>
        <p:spPr>
          <a:xfrm>
            <a:off x="19312622" y="12398995"/>
            <a:ext cx="48388" cy="48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6" y="848"/>
                </a:lnTo>
                <a:lnTo>
                  <a:pt x="3163" y="3163"/>
                </a:lnTo>
                <a:lnTo>
                  <a:pt x="848" y="6597"/>
                </a:lnTo>
                <a:lnTo>
                  <a:pt x="0" y="10803"/>
                </a:lnTo>
                <a:lnTo>
                  <a:pt x="848" y="15005"/>
                </a:lnTo>
                <a:lnTo>
                  <a:pt x="3163" y="18437"/>
                </a:lnTo>
                <a:lnTo>
                  <a:pt x="6596" y="20751"/>
                </a:lnTo>
                <a:lnTo>
                  <a:pt x="10800" y="21600"/>
                </a:lnTo>
                <a:lnTo>
                  <a:pt x="15003" y="20751"/>
                </a:lnTo>
                <a:lnTo>
                  <a:pt x="18436" y="18437"/>
                </a:lnTo>
                <a:lnTo>
                  <a:pt x="20751" y="15005"/>
                </a:lnTo>
                <a:lnTo>
                  <a:pt x="21600" y="10803"/>
                </a:lnTo>
                <a:lnTo>
                  <a:pt x="20751" y="6597"/>
                </a:lnTo>
                <a:lnTo>
                  <a:pt x="18436" y="3163"/>
                </a:lnTo>
                <a:lnTo>
                  <a:pt x="15003" y="848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95" name="object 45"/>
          <p:cNvSpPr/>
          <p:nvPr/>
        </p:nvSpPr>
        <p:spPr>
          <a:xfrm>
            <a:off x="19054945" y="12396996"/>
            <a:ext cx="52400" cy="52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7" y="849"/>
                </a:lnTo>
                <a:lnTo>
                  <a:pt x="3164" y="3164"/>
                </a:lnTo>
                <a:lnTo>
                  <a:pt x="849" y="6597"/>
                </a:lnTo>
                <a:lnTo>
                  <a:pt x="0" y="10800"/>
                </a:lnTo>
                <a:lnTo>
                  <a:pt x="849" y="15003"/>
                </a:lnTo>
                <a:lnTo>
                  <a:pt x="3164" y="18436"/>
                </a:lnTo>
                <a:lnTo>
                  <a:pt x="6597" y="20751"/>
                </a:lnTo>
                <a:lnTo>
                  <a:pt x="10800" y="21600"/>
                </a:lnTo>
                <a:lnTo>
                  <a:pt x="15003" y="20751"/>
                </a:lnTo>
                <a:lnTo>
                  <a:pt x="18436" y="18436"/>
                </a:lnTo>
                <a:lnTo>
                  <a:pt x="20751" y="15003"/>
                </a:lnTo>
                <a:lnTo>
                  <a:pt x="21600" y="10800"/>
                </a:lnTo>
                <a:lnTo>
                  <a:pt x="20751" y="6597"/>
                </a:lnTo>
                <a:lnTo>
                  <a:pt x="18436" y="3164"/>
                </a:lnTo>
                <a:lnTo>
                  <a:pt x="15003" y="849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96" name="object 46"/>
          <p:cNvSpPr/>
          <p:nvPr/>
        </p:nvSpPr>
        <p:spPr>
          <a:xfrm>
            <a:off x="18797265" y="12394998"/>
            <a:ext cx="56413" cy="56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5" y="848"/>
                </a:lnTo>
                <a:lnTo>
                  <a:pt x="3163" y="3162"/>
                </a:lnTo>
                <a:lnTo>
                  <a:pt x="848" y="6595"/>
                </a:lnTo>
                <a:lnTo>
                  <a:pt x="0" y="10797"/>
                </a:lnTo>
                <a:lnTo>
                  <a:pt x="848" y="15003"/>
                </a:lnTo>
                <a:lnTo>
                  <a:pt x="3163" y="18437"/>
                </a:lnTo>
                <a:lnTo>
                  <a:pt x="6595" y="20751"/>
                </a:lnTo>
                <a:lnTo>
                  <a:pt x="10800" y="21600"/>
                </a:lnTo>
                <a:lnTo>
                  <a:pt x="15005" y="20751"/>
                </a:lnTo>
                <a:lnTo>
                  <a:pt x="18437" y="18437"/>
                </a:lnTo>
                <a:lnTo>
                  <a:pt x="20752" y="15003"/>
                </a:lnTo>
                <a:lnTo>
                  <a:pt x="21600" y="10797"/>
                </a:lnTo>
                <a:lnTo>
                  <a:pt x="20752" y="6595"/>
                </a:lnTo>
                <a:lnTo>
                  <a:pt x="18437" y="3162"/>
                </a:lnTo>
                <a:lnTo>
                  <a:pt x="15005" y="848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97" name="object 47"/>
          <p:cNvSpPr/>
          <p:nvPr/>
        </p:nvSpPr>
        <p:spPr>
          <a:xfrm>
            <a:off x="18539583" y="12392988"/>
            <a:ext cx="60427" cy="60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6" y="849"/>
                </a:lnTo>
                <a:lnTo>
                  <a:pt x="3163" y="3163"/>
                </a:lnTo>
                <a:lnTo>
                  <a:pt x="848" y="6597"/>
                </a:lnTo>
                <a:lnTo>
                  <a:pt x="0" y="10802"/>
                </a:lnTo>
                <a:lnTo>
                  <a:pt x="848" y="15004"/>
                </a:lnTo>
                <a:lnTo>
                  <a:pt x="3163" y="18437"/>
                </a:lnTo>
                <a:lnTo>
                  <a:pt x="6596" y="20751"/>
                </a:lnTo>
                <a:lnTo>
                  <a:pt x="10800" y="21600"/>
                </a:lnTo>
                <a:lnTo>
                  <a:pt x="15004" y="20751"/>
                </a:lnTo>
                <a:lnTo>
                  <a:pt x="18437" y="18437"/>
                </a:lnTo>
                <a:lnTo>
                  <a:pt x="20752" y="15004"/>
                </a:lnTo>
                <a:lnTo>
                  <a:pt x="21600" y="10802"/>
                </a:lnTo>
                <a:lnTo>
                  <a:pt x="20752" y="6597"/>
                </a:lnTo>
                <a:lnTo>
                  <a:pt x="18437" y="3163"/>
                </a:lnTo>
                <a:lnTo>
                  <a:pt x="15004" y="849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98" name="object 48"/>
          <p:cNvSpPr/>
          <p:nvPr/>
        </p:nvSpPr>
        <p:spPr>
          <a:xfrm>
            <a:off x="18281764" y="12390842"/>
            <a:ext cx="64708" cy="64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lnTo>
                  <a:pt x="6598" y="849"/>
                </a:lnTo>
                <a:lnTo>
                  <a:pt x="3164" y="3164"/>
                </a:lnTo>
                <a:lnTo>
                  <a:pt x="849" y="6598"/>
                </a:lnTo>
                <a:lnTo>
                  <a:pt x="0" y="10802"/>
                </a:lnTo>
                <a:lnTo>
                  <a:pt x="849" y="15004"/>
                </a:lnTo>
                <a:lnTo>
                  <a:pt x="3164" y="18436"/>
                </a:lnTo>
                <a:lnTo>
                  <a:pt x="6598" y="20751"/>
                </a:lnTo>
                <a:lnTo>
                  <a:pt x="10802" y="21600"/>
                </a:lnTo>
                <a:lnTo>
                  <a:pt x="15006" y="20751"/>
                </a:lnTo>
                <a:lnTo>
                  <a:pt x="18438" y="18436"/>
                </a:lnTo>
                <a:lnTo>
                  <a:pt x="20751" y="15004"/>
                </a:lnTo>
                <a:lnTo>
                  <a:pt x="21600" y="10802"/>
                </a:lnTo>
                <a:lnTo>
                  <a:pt x="20751" y="6598"/>
                </a:lnTo>
                <a:lnTo>
                  <a:pt x="18438" y="3164"/>
                </a:lnTo>
                <a:lnTo>
                  <a:pt x="15006" y="849"/>
                </a:lnTo>
                <a:lnTo>
                  <a:pt x="10802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99" name="object 49"/>
          <p:cNvSpPr/>
          <p:nvPr/>
        </p:nvSpPr>
        <p:spPr>
          <a:xfrm>
            <a:off x="18023791" y="12388537"/>
            <a:ext cx="69317" cy="69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6" y="849"/>
                </a:lnTo>
                <a:lnTo>
                  <a:pt x="3163" y="3163"/>
                </a:lnTo>
                <a:lnTo>
                  <a:pt x="849" y="6596"/>
                </a:lnTo>
                <a:lnTo>
                  <a:pt x="0" y="10800"/>
                </a:lnTo>
                <a:lnTo>
                  <a:pt x="849" y="15003"/>
                </a:lnTo>
                <a:lnTo>
                  <a:pt x="3163" y="18436"/>
                </a:lnTo>
                <a:lnTo>
                  <a:pt x="6596" y="20751"/>
                </a:lnTo>
                <a:lnTo>
                  <a:pt x="10800" y="21600"/>
                </a:lnTo>
                <a:lnTo>
                  <a:pt x="15003" y="20751"/>
                </a:lnTo>
                <a:lnTo>
                  <a:pt x="18436" y="18436"/>
                </a:lnTo>
                <a:lnTo>
                  <a:pt x="20751" y="15003"/>
                </a:lnTo>
                <a:lnTo>
                  <a:pt x="21600" y="10800"/>
                </a:lnTo>
                <a:lnTo>
                  <a:pt x="20751" y="6596"/>
                </a:lnTo>
                <a:lnTo>
                  <a:pt x="18436" y="3163"/>
                </a:lnTo>
                <a:lnTo>
                  <a:pt x="15003" y="849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00" name="object 50"/>
          <p:cNvSpPr/>
          <p:nvPr/>
        </p:nvSpPr>
        <p:spPr>
          <a:xfrm>
            <a:off x="17765808" y="12386228"/>
            <a:ext cx="73941" cy="73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5" y="848"/>
                </a:lnTo>
                <a:lnTo>
                  <a:pt x="3163" y="3163"/>
                </a:lnTo>
                <a:lnTo>
                  <a:pt x="848" y="6595"/>
                </a:lnTo>
                <a:lnTo>
                  <a:pt x="0" y="10800"/>
                </a:lnTo>
                <a:lnTo>
                  <a:pt x="848" y="15003"/>
                </a:lnTo>
                <a:lnTo>
                  <a:pt x="3163" y="18436"/>
                </a:lnTo>
                <a:lnTo>
                  <a:pt x="6595" y="20751"/>
                </a:lnTo>
                <a:lnTo>
                  <a:pt x="10800" y="21600"/>
                </a:lnTo>
                <a:lnTo>
                  <a:pt x="15004" y="20751"/>
                </a:lnTo>
                <a:lnTo>
                  <a:pt x="18437" y="18436"/>
                </a:lnTo>
                <a:lnTo>
                  <a:pt x="20751" y="15003"/>
                </a:lnTo>
                <a:lnTo>
                  <a:pt x="21600" y="10800"/>
                </a:lnTo>
                <a:lnTo>
                  <a:pt x="20751" y="6595"/>
                </a:lnTo>
                <a:lnTo>
                  <a:pt x="18437" y="3163"/>
                </a:lnTo>
                <a:lnTo>
                  <a:pt x="15004" y="848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701" name="object 51" descr="object 51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507821" y="12383913"/>
            <a:ext cx="78562" cy="78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2" name="object 52" descr="object 5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249850" y="12381609"/>
            <a:ext cx="83161" cy="83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3" name="object 53" descr="object 5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992119" y="12379552"/>
            <a:ext cx="87274" cy="87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4" name="object 54" descr="object 54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734615" y="12377731"/>
            <a:ext cx="90933" cy="9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5" name="object 55" descr="object 55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6477127" y="12375915"/>
            <a:ext cx="94565" cy="94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6" name="object 56" descr="object 5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20082" y="12374543"/>
            <a:ext cx="97308" cy="97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7" name="object 57" descr="object 5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963165" y="12373301"/>
            <a:ext cx="99797" cy="99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8" name="object 58" descr="object 58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5706247" y="12372044"/>
            <a:ext cx="102286" cy="102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9" name="object 59" descr="object 59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5449608" y="12371095"/>
            <a:ext cx="104218" cy="104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0" name="object 60" descr="object 60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5193071" y="12370224"/>
            <a:ext cx="105944" cy="105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1" name="object 61" descr="object 61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4936533" y="12369351"/>
            <a:ext cx="107683" cy="107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2" name="object 62" descr="object 62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4679984" y="12368493"/>
            <a:ext cx="109424" cy="109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3" name="object 63" descr="object 63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4423448" y="12367621"/>
            <a:ext cx="111151" cy="111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4" name="object 64" descr="object 6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4166908" y="12366749"/>
            <a:ext cx="112891" cy="112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5" name="object 65" descr="object 65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3910361" y="12365890"/>
            <a:ext cx="114631" cy="114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6" name="object 66" descr="object 66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3653825" y="12365011"/>
            <a:ext cx="116358" cy="116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7" name="object 67" descr="object 67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3397273" y="12364140"/>
            <a:ext cx="118111" cy="118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8" name="object 68" descr="object 68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3140734" y="12363270"/>
            <a:ext cx="119838" cy="119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9" name="object 69" descr="object 69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2884252" y="12362473"/>
            <a:ext cx="121463" cy="12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0" name="object 70" descr="object 70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2628475" y="12362363"/>
            <a:ext cx="121667" cy="121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1" name="object 71" descr="object 71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2372699" y="12362253"/>
            <a:ext cx="121870" cy="121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2" name="object 72" descr="object 72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2116913" y="12362154"/>
            <a:ext cx="122099" cy="12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3" name="object 73" descr="object 73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1605465" y="12362057"/>
            <a:ext cx="122301" cy="122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4" name="object 74" descr="object 74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11861138" y="12362045"/>
            <a:ext cx="122301" cy="1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5" name="object 75" descr="object 75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1350501" y="12362755"/>
            <a:ext cx="120879" cy="120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6" name="object 76" descr="object 76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1095542" y="12363475"/>
            <a:ext cx="119457" cy="119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7" name="object 77" descr="object 77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10840591" y="12364186"/>
            <a:ext cx="118008" cy="118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8" name="object 78" descr="object 78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10585627" y="12364894"/>
            <a:ext cx="116599" cy="11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9" name="object 79" descr="object 79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10330653" y="12365611"/>
            <a:ext cx="115177" cy="115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0" name="object 80" descr="object 80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10075933" y="12366554"/>
            <a:ext cx="113284" cy="113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1" name="object 81" descr="object 81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9821578" y="12367880"/>
            <a:ext cx="110643" cy="110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2" name="object 82" descr="object 82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9567227" y="12369188"/>
            <a:ext cx="108001" cy="108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3" name="object 83" descr="object 83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9312874" y="12370509"/>
            <a:ext cx="105359" cy="105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4" name="object 84" descr="object 8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058509" y="12371830"/>
            <a:ext cx="102743" cy="102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5" name="object 85" descr="object 8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04397" y="12373385"/>
            <a:ext cx="99619" cy="99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6" name="object 86" descr="object 8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50541" y="12375208"/>
            <a:ext cx="95974" cy="9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7" name="object 87" descr="object 87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8296695" y="12377029"/>
            <a:ext cx="92330" cy="92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8" name="object 88" descr="object 88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42850" y="12378863"/>
            <a:ext cx="88671" cy="88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9" name="object 89" descr="object 89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789084" y="12380764"/>
            <a:ext cx="84862" cy="84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0" name="object 90" descr="object 90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7535721" y="12383086"/>
            <a:ext cx="80226" cy="80226"/>
          </a:xfrm>
          <a:prstGeom prst="rect">
            <a:avLst/>
          </a:prstGeom>
          <a:ln w="12700">
            <a:miter lim="400000"/>
          </a:ln>
        </p:spPr>
      </p:pic>
      <p:sp>
        <p:nvSpPr>
          <p:cNvPr id="3741" name="object 91"/>
          <p:cNvSpPr/>
          <p:nvPr/>
        </p:nvSpPr>
        <p:spPr>
          <a:xfrm>
            <a:off x="7282370" y="12385402"/>
            <a:ext cx="75592" cy="75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6" y="848"/>
                </a:lnTo>
                <a:lnTo>
                  <a:pt x="3163" y="3163"/>
                </a:lnTo>
                <a:lnTo>
                  <a:pt x="848" y="6596"/>
                </a:lnTo>
                <a:lnTo>
                  <a:pt x="0" y="10800"/>
                </a:lnTo>
                <a:lnTo>
                  <a:pt x="848" y="15003"/>
                </a:lnTo>
                <a:lnTo>
                  <a:pt x="3163" y="18436"/>
                </a:lnTo>
                <a:lnTo>
                  <a:pt x="6596" y="20751"/>
                </a:lnTo>
                <a:lnTo>
                  <a:pt x="10800" y="21600"/>
                </a:lnTo>
                <a:lnTo>
                  <a:pt x="15004" y="20751"/>
                </a:lnTo>
                <a:lnTo>
                  <a:pt x="18437" y="18436"/>
                </a:lnTo>
                <a:lnTo>
                  <a:pt x="20752" y="15003"/>
                </a:lnTo>
                <a:lnTo>
                  <a:pt x="21600" y="10800"/>
                </a:lnTo>
                <a:lnTo>
                  <a:pt x="20752" y="6596"/>
                </a:lnTo>
                <a:lnTo>
                  <a:pt x="18437" y="3163"/>
                </a:lnTo>
                <a:lnTo>
                  <a:pt x="15004" y="848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42" name="object 92"/>
          <p:cNvSpPr/>
          <p:nvPr/>
        </p:nvSpPr>
        <p:spPr>
          <a:xfrm>
            <a:off x="7029008" y="12387711"/>
            <a:ext cx="70969" cy="70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6" y="849"/>
                </a:lnTo>
                <a:lnTo>
                  <a:pt x="3163" y="3163"/>
                </a:lnTo>
                <a:lnTo>
                  <a:pt x="849" y="6596"/>
                </a:lnTo>
                <a:lnTo>
                  <a:pt x="0" y="10800"/>
                </a:lnTo>
                <a:lnTo>
                  <a:pt x="849" y="15003"/>
                </a:lnTo>
                <a:lnTo>
                  <a:pt x="3163" y="18437"/>
                </a:lnTo>
                <a:lnTo>
                  <a:pt x="6596" y="20751"/>
                </a:lnTo>
                <a:lnTo>
                  <a:pt x="10800" y="21600"/>
                </a:lnTo>
                <a:lnTo>
                  <a:pt x="15003" y="20751"/>
                </a:lnTo>
                <a:lnTo>
                  <a:pt x="18437" y="18437"/>
                </a:lnTo>
                <a:lnTo>
                  <a:pt x="20751" y="15003"/>
                </a:lnTo>
                <a:lnTo>
                  <a:pt x="21600" y="10800"/>
                </a:lnTo>
                <a:lnTo>
                  <a:pt x="20751" y="6596"/>
                </a:lnTo>
                <a:lnTo>
                  <a:pt x="18437" y="3163"/>
                </a:lnTo>
                <a:lnTo>
                  <a:pt x="15003" y="849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43" name="object 93"/>
          <p:cNvSpPr/>
          <p:nvPr/>
        </p:nvSpPr>
        <p:spPr>
          <a:xfrm>
            <a:off x="6775903" y="12390275"/>
            <a:ext cx="65838" cy="65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5" y="849"/>
                </a:lnTo>
                <a:lnTo>
                  <a:pt x="3162" y="3164"/>
                </a:lnTo>
                <a:lnTo>
                  <a:pt x="848" y="6597"/>
                </a:lnTo>
                <a:lnTo>
                  <a:pt x="0" y="10800"/>
                </a:lnTo>
                <a:lnTo>
                  <a:pt x="848" y="15004"/>
                </a:lnTo>
                <a:lnTo>
                  <a:pt x="3162" y="18437"/>
                </a:lnTo>
                <a:lnTo>
                  <a:pt x="6595" y="20751"/>
                </a:lnTo>
                <a:lnTo>
                  <a:pt x="10800" y="21600"/>
                </a:lnTo>
                <a:lnTo>
                  <a:pt x="15003" y="20751"/>
                </a:lnTo>
                <a:lnTo>
                  <a:pt x="18436" y="18437"/>
                </a:lnTo>
                <a:lnTo>
                  <a:pt x="20751" y="15004"/>
                </a:lnTo>
                <a:lnTo>
                  <a:pt x="21600" y="10800"/>
                </a:lnTo>
                <a:lnTo>
                  <a:pt x="20751" y="6597"/>
                </a:lnTo>
                <a:lnTo>
                  <a:pt x="18436" y="3164"/>
                </a:lnTo>
                <a:lnTo>
                  <a:pt x="15003" y="849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44" name="object 94"/>
          <p:cNvSpPr/>
          <p:nvPr/>
        </p:nvSpPr>
        <p:spPr>
          <a:xfrm>
            <a:off x="6523022" y="12393079"/>
            <a:ext cx="60250" cy="60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6" y="849"/>
                </a:lnTo>
                <a:lnTo>
                  <a:pt x="3163" y="3163"/>
                </a:lnTo>
                <a:lnTo>
                  <a:pt x="848" y="6595"/>
                </a:lnTo>
                <a:lnTo>
                  <a:pt x="0" y="10798"/>
                </a:lnTo>
                <a:lnTo>
                  <a:pt x="848" y="15003"/>
                </a:lnTo>
                <a:lnTo>
                  <a:pt x="3163" y="18436"/>
                </a:lnTo>
                <a:lnTo>
                  <a:pt x="6596" y="20751"/>
                </a:lnTo>
                <a:lnTo>
                  <a:pt x="10800" y="21600"/>
                </a:lnTo>
                <a:lnTo>
                  <a:pt x="15004" y="20751"/>
                </a:lnTo>
                <a:lnTo>
                  <a:pt x="18437" y="18436"/>
                </a:lnTo>
                <a:lnTo>
                  <a:pt x="20752" y="15003"/>
                </a:lnTo>
                <a:lnTo>
                  <a:pt x="21600" y="10798"/>
                </a:lnTo>
                <a:lnTo>
                  <a:pt x="20752" y="6595"/>
                </a:lnTo>
                <a:lnTo>
                  <a:pt x="18437" y="3163"/>
                </a:lnTo>
                <a:lnTo>
                  <a:pt x="15004" y="849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45" name="object 95"/>
          <p:cNvSpPr/>
          <p:nvPr/>
        </p:nvSpPr>
        <p:spPr>
          <a:xfrm>
            <a:off x="6270154" y="12395877"/>
            <a:ext cx="54636" cy="54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6" y="848"/>
                </a:lnTo>
                <a:lnTo>
                  <a:pt x="3163" y="3163"/>
                </a:lnTo>
                <a:lnTo>
                  <a:pt x="848" y="6596"/>
                </a:lnTo>
                <a:lnTo>
                  <a:pt x="0" y="10800"/>
                </a:lnTo>
                <a:lnTo>
                  <a:pt x="848" y="15004"/>
                </a:lnTo>
                <a:lnTo>
                  <a:pt x="3163" y="18437"/>
                </a:lnTo>
                <a:lnTo>
                  <a:pt x="6596" y="20751"/>
                </a:lnTo>
                <a:lnTo>
                  <a:pt x="10800" y="21600"/>
                </a:lnTo>
                <a:lnTo>
                  <a:pt x="15004" y="20751"/>
                </a:lnTo>
                <a:lnTo>
                  <a:pt x="18437" y="18437"/>
                </a:lnTo>
                <a:lnTo>
                  <a:pt x="20751" y="15004"/>
                </a:lnTo>
                <a:lnTo>
                  <a:pt x="21600" y="10800"/>
                </a:lnTo>
                <a:lnTo>
                  <a:pt x="20751" y="6596"/>
                </a:lnTo>
                <a:lnTo>
                  <a:pt x="18437" y="3163"/>
                </a:lnTo>
                <a:lnTo>
                  <a:pt x="15004" y="848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46" name="object 96"/>
          <p:cNvSpPr/>
          <p:nvPr/>
        </p:nvSpPr>
        <p:spPr>
          <a:xfrm>
            <a:off x="6017607" y="12398995"/>
            <a:ext cx="48389" cy="48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6596" y="848"/>
                </a:lnTo>
                <a:lnTo>
                  <a:pt x="3163" y="3163"/>
                </a:lnTo>
                <a:lnTo>
                  <a:pt x="848" y="6597"/>
                </a:lnTo>
                <a:lnTo>
                  <a:pt x="0" y="10803"/>
                </a:lnTo>
                <a:lnTo>
                  <a:pt x="848" y="15005"/>
                </a:lnTo>
                <a:lnTo>
                  <a:pt x="3163" y="18437"/>
                </a:lnTo>
                <a:lnTo>
                  <a:pt x="6596" y="20751"/>
                </a:lnTo>
                <a:lnTo>
                  <a:pt x="10800" y="21600"/>
                </a:lnTo>
                <a:lnTo>
                  <a:pt x="15003" y="20751"/>
                </a:lnTo>
                <a:lnTo>
                  <a:pt x="18436" y="18437"/>
                </a:lnTo>
                <a:lnTo>
                  <a:pt x="20751" y="15005"/>
                </a:lnTo>
                <a:lnTo>
                  <a:pt x="21600" y="10803"/>
                </a:lnTo>
                <a:lnTo>
                  <a:pt x="20751" y="6597"/>
                </a:lnTo>
                <a:lnTo>
                  <a:pt x="18436" y="3163"/>
                </a:lnTo>
                <a:lnTo>
                  <a:pt x="15003" y="848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47" name="object 97"/>
          <p:cNvSpPr/>
          <p:nvPr/>
        </p:nvSpPr>
        <p:spPr>
          <a:xfrm>
            <a:off x="5765400" y="12402473"/>
            <a:ext cx="41454" cy="41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63" y="0"/>
                </a:moveTo>
                <a:lnTo>
                  <a:pt x="4837" y="0"/>
                </a:lnTo>
                <a:lnTo>
                  <a:pt x="0" y="4831"/>
                </a:lnTo>
                <a:lnTo>
                  <a:pt x="0" y="16763"/>
                </a:lnTo>
                <a:lnTo>
                  <a:pt x="4837" y="21600"/>
                </a:lnTo>
                <a:lnTo>
                  <a:pt x="16763" y="21600"/>
                </a:lnTo>
                <a:lnTo>
                  <a:pt x="21600" y="16763"/>
                </a:lnTo>
                <a:lnTo>
                  <a:pt x="21600" y="4831"/>
                </a:lnTo>
                <a:lnTo>
                  <a:pt x="16763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48" name="object 98"/>
          <p:cNvSpPr/>
          <p:nvPr/>
        </p:nvSpPr>
        <p:spPr>
          <a:xfrm>
            <a:off x="5513192" y="12405936"/>
            <a:ext cx="34518" cy="34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61" y="0"/>
                </a:moveTo>
                <a:lnTo>
                  <a:pt x="4839" y="0"/>
                </a:lnTo>
                <a:lnTo>
                  <a:pt x="0" y="4839"/>
                </a:lnTo>
                <a:lnTo>
                  <a:pt x="0" y="16768"/>
                </a:lnTo>
                <a:lnTo>
                  <a:pt x="4839" y="21600"/>
                </a:lnTo>
                <a:lnTo>
                  <a:pt x="16761" y="21600"/>
                </a:lnTo>
                <a:lnTo>
                  <a:pt x="21600" y="16768"/>
                </a:lnTo>
                <a:lnTo>
                  <a:pt x="21600" y="4839"/>
                </a:lnTo>
                <a:lnTo>
                  <a:pt x="16761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49" name="object 99"/>
          <p:cNvSpPr/>
          <p:nvPr/>
        </p:nvSpPr>
        <p:spPr>
          <a:xfrm>
            <a:off x="5260985" y="12409403"/>
            <a:ext cx="27584" cy="27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67" y="0"/>
                </a:moveTo>
                <a:lnTo>
                  <a:pt x="4833" y="0"/>
                </a:lnTo>
                <a:lnTo>
                  <a:pt x="0" y="4833"/>
                </a:lnTo>
                <a:lnTo>
                  <a:pt x="0" y="16767"/>
                </a:lnTo>
                <a:lnTo>
                  <a:pt x="4833" y="21600"/>
                </a:lnTo>
                <a:lnTo>
                  <a:pt x="16767" y="21600"/>
                </a:lnTo>
                <a:lnTo>
                  <a:pt x="21600" y="16767"/>
                </a:lnTo>
                <a:lnTo>
                  <a:pt x="21600" y="4833"/>
                </a:lnTo>
                <a:lnTo>
                  <a:pt x="16767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752" name="object 100"/>
          <p:cNvGrpSpPr/>
          <p:nvPr/>
        </p:nvGrpSpPr>
        <p:grpSpPr>
          <a:xfrm>
            <a:off x="-1" y="3369"/>
            <a:ext cx="6197775" cy="4187925"/>
            <a:chOff x="0" y="0"/>
            <a:chExt cx="6197773" cy="4187923"/>
          </a:xfrm>
        </p:grpSpPr>
        <p:sp>
          <p:nvSpPr>
            <p:cNvPr id="3750" name="Vorm"/>
            <p:cNvSpPr/>
            <p:nvPr/>
          </p:nvSpPr>
          <p:spPr>
            <a:xfrm>
              <a:off x="3050307" y="0"/>
              <a:ext cx="3147467" cy="4187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46" y="0"/>
                  </a:moveTo>
                  <a:lnTo>
                    <a:pt x="6296" y="0"/>
                  </a:lnTo>
                  <a:lnTo>
                    <a:pt x="6019" y="236"/>
                  </a:lnTo>
                  <a:lnTo>
                    <a:pt x="5741" y="478"/>
                  </a:lnTo>
                  <a:lnTo>
                    <a:pt x="5466" y="723"/>
                  </a:lnTo>
                  <a:lnTo>
                    <a:pt x="5158" y="1004"/>
                  </a:lnTo>
                  <a:lnTo>
                    <a:pt x="4859" y="1285"/>
                  </a:lnTo>
                  <a:lnTo>
                    <a:pt x="4569" y="1567"/>
                  </a:lnTo>
                  <a:lnTo>
                    <a:pt x="4288" y="1848"/>
                  </a:lnTo>
                  <a:lnTo>
                    <a:pt x="4016" y="2129"/>
                  </a:lnTo>
                  <a:lnTo>
                    <a:pt x="3752" y="2409"/>
                  </a:lnTo>
                  <a:lnTo>
                    <a:pt x="3498" y="2690"/>
                  </a:lnTo>
                  <a:lnTo>
                    <a:pt x="3253" y="2971"/>
                  </a:lnTo>
                  <a:lnTo>
                    <a:pt x="3016" y="3251"/>
                  </a:lnTo>
                  <a:lnTo>
                    <a:pt x="2788" y="3531"/>
                  </a:lnTo>
                  <a:lnTo>
                    <a:pt x="2570" y="3811"/>
                  </a:lnTo>
                  <a:lnTo>
                    <a:pt x="2360" y="4091"/>
                  </a:lnTo>
                  <a:lnTo>
                    <a:pt x="2159" y="4371"/>
                  </a:lnTo>
                  <a:lnTo>
                    <a:pt x="1967" y="4651"/>
                  </a:lnTo>
                  <a:lnTo>
                    <a:pt x="1784" y="4931"/>
                  </a:lnTo>
                  <a:lnTo>
                    <a:pt x="1610" y="5210"/>
                  </a:lnTo>
                  <a:lnTo>
                    <a:pt x="1445" y="5490"/>
                  </a:lnTo>
                  <a:lnTo>
                    <a:pt x="1289" y="5769"/>
                  </a:lnTo>
                  <a:lnTo>
                    <a:pt x="1141" y="6048"/>
                  </a:lnTo>
                  <a:lnTo>
                    <a:pt x="1003" y="6327"/>
                  </a:lnTo>
                  <a:lnTo>
                    <a:pt x="874" y="6606"/>
                  </a:lnTo>
                  <a:lnTo>
                    <a:pt x="753" y="6884"/>
                  </a:lnTo>
                  <a:lnTo>
                    <a:pt x="642" y="7163"/>
                  </a:lnTo>
                  <a:lnTo>
                    <a:pt x="539" y="7441"/>
                  </a:lnTo>
                  <a:lnTo>
                    <a:pt x="445" y="7720"/>
                  </a:lnTo>
                  <a:lnTo>
                    <a:pt x="361" y="7998"/>
                  </a:lnTo>
                  <a:lnTo>
                    <a:pt x="285" y="8276"/>
                  </a:lnTo>
                  <a:lnTo>
                    <a:pt x="217" y="8556"/>
                  </a:lnTo>
                  <a:lnTo>
                    <a:pt x="160" y="8832"/>
                  </a:lnTo>
                  <a:lnTo>
                    <a:pt x="111" y="9109"/>
                  </a:lnTo>
                  <a:lnTo>
                    <a:pt x="71" y="9387"/>
                  </a:lnTo>
                  <a:lnTo>
                    <a:pt x="39" y="9664"/>
                  </a:lnTo>
                  <a:lnTo>
                    <a:pt x="17" y="9941"/>
                  </a:lnTo>
                  <a:lnTo>
                    <a:pt x="4" y="10219"/>
                  </a:lnTo>
                  <a:lnTo>
                    <a:pt x="0" y="10575"/>
                  </a:lnTo>
                  <a:lnTo>
                    <a:pt x="3" y="10865"/>
                  </a:lnTo>
                  <a:lnTo>
                    <a:pt x="15" y="11228"/>
                  </a:lnTo>
                  <a:lnTo>
                    <a:pt x="36" y="11586"/>
                  </a:lnTo>
                  <a:lnTo>
                    <a:pt x="64" y="11938"/>
                  </a:lnTo>
                  <a:lnTo>
                    <a:pt x="100" y="12284"/>
                  </a:lnTo>
                  <a:lnTo>
                    <a:pt x="145" y="12624"/>
                  </a:lnTo>
                  <a:lnTo>
                    <a:pt x="198" y="12959"/>
                  </a:lnTo>
                  <a:lnTo>
                    <a:pt x="259" y="13288"/>
                  </a:lnTo>
                  <a:lnTo>
                    <a:pt x="327" y="13611"/>
                  </a:lnTo>
                  <a:lnTo>
                    <a:pt x="404" y="13928"/>
                  </a:lnTo>
                  <a:lnTo>
                    <a:pt x="490" y="14240"/>
                  </a:lnTo>
                  <a:lnTo>
                    <a:pt x="583" y="14546"/>
                  </a:lnTo>
                  <a:lnTo>
                    <a:pt x="684" y="14846"/>
                  </a:lnTo>
                  <a:lnTo>
                    <a:pt x="794" y="15140"/>
                  </a:lnTo>
                  <a:lnTo>
                    <a:pt x="911" y="15428"/>
                  </a:lnTo>
                  <a:lnTo>
                    <a:pt x="1037" y="15711"/>
                  </a:lnTo>
                  <a:lnTo>
                    <a:pt x="1171" y="15988"/>
                  </a:lnTo>
                  <a:lnTo>
                    <a:pt x="1313" y="16259"/>
                  </a:lnTo>
                  <a:lnTo>
                    <a:pt x="1463" y="16524"/>
                  </a:lnTo>
                  <a:lnTo>
                    <a:pt x="1621" y="16784"/>
                  </a:lnTo>
                  <a:lnTo>
                    <a:pt x="1787" y="17038"/>
                  </a:lnTo>
                  <a:lnTo>
                    <a:pt x="1961" y="17286"/>
                  </a:lnTo>
                  <a:lnTo>
                    <a:pt x="2144" y="17528"/>
                  </a:lnTo>
                  <a:lnTo>
                    <a:pt x="2334" y="17765"/>
                  </a:lnTo>
                  <a:lnTo>
                    <a:pt x="2533" y="17995"/>
                  </a:lnTo>
                  <a:lnTo>
                    <a:pt x="2739" y="18220"/>
                  </a:lnTo>
                  <a:lnTo>
                    <a:pt x="2954" y="18440"/>
                  </a:lnTo>
                  <a:lnTo>
                    <a:pt x="3177" y="18653"/>
                  </a:lnTo>
                  <a:lnTo>
                    <a:pt x="3436" y="18884"/>
                  </a:lnTo>
                  <a:lnTo>
                    <a:pt x="3703" y="19106"/>
                  </a:lnTo>
                  <a:lnTo>
                    <a:pt x="3980" y="19318"/>
                  </a:lnTo>
                  <a:lnTo>
                    <a:pt x="4265" y="19521"/>
                  </a:lnTo>
                  <a:lnTo>
                    <a:pt x="4558" y="19714"/>
                  </a:lnTo>
                  <a:lnTo>
                    <a:pt x="4861" y="19898"/>
                  </a:lnTo>
                  <a:lnTo>
                    <a:pt x="5172" y="20072"/>
                  </a:lnTo>
                  <a:lnTo>
                    <a:pt x="5493" y="20237"/>
                  </a:lnTo>
                  <a:lnTo>
                    <a:pt x="5822" y="20393"/>
                  </a:lnTo>
                  <a:lnTo>
                    <a:pt x="6159" y="20539"/>
                  </a:lnTo>
                  <a:lnTo>
                    <a:pt x="6506" y="20676"/>
                  </a:lnTo>
                  <a:lnTo>
                    <a:pt x="6861" y="20803"/>
                  </a:lnTo>
                  <a:lnTo>
                    <a:pt x="7225" y="20921"/>
                  </a:lnTo>
                  <a:lnTo>
                    <a:pt x="7598" y="21029"/>
                  </a:lnTo>
                  <a:lnTo>
                    <a:pt x="7980" y="21128"/>
                  </a:lnTo>
                  <a:lnTo>
                    <a:pt x="8370" y="21218"/>
                  </a:lnTo>
                  <a:lnTo>
                    <a:pt x="8770" y="21298"/>
                  </a:lnTo>
                  <a:lnTo>
                    <a:pt x="9178" y="21369"/>
                  </a:lnTo>
                  <a:lnTo>
                    <a:pt x="9595" y="21430"/>
                  </a:lnTo>
                  <a:lnTo>
                    <a:pt x="10020" y="21482"/>
                  </a:lnTo>
                  <a:lnTo>
                    <a:pt x="10455" y="21525"/>
                  </a:lnTo>
                  <a:lnTo>
                    <a:pt x="10898" y="21558"/>
                  </a:lnTo>
                  <a:lnTo>
                    <a:pt x="11350" y="21581"/>
                  </a:lnTo>
                  <a:lnTo>
                    <a:pt x="11811" y="21595"/>
                  </a:lnTo>
                  <a:lnTo>
                    <a:pt x="12281" y="21600"/>
                  </a:lnTo>
                  <a:lnTo>
                    <a:pt x="12721" y="21593"/>
                  </a:lnTo>
                  <a:lnTo>
                    <a:pt x="13154" y="21573"/>
                  </a:lnTo>
                  <a:lnTo>
                    <a:pt x="13581" y="21540"/>
                  </a:lnTo>
                  <a:lnTo>
                    <a:pt x="14000" y="21493"/>
                  </a:lnTo>
                  <a:lnTo>
                    <a:pt x="14413" y="21433"/>
                  </a:lnTo>
                  <a:lnTo>
                    <a:pt x="14819" y="21359"/>
                  </a:lnTo>
                  <a:lnTo>
                    <a:pt x="15217" y="21272"/>
                  </a:lnTo>
                  <a:lnTo>
                    <a:pt x="15609" y="21171"/>
                  </a:lnTo>
                  <a:lnTo>
                    <a:pt x="15994" y="21057"/>
                  </a:lnTo>
                  <a:lnTo>
                    <a:pt x="16373" y="20930"/>
                  </a:lnTo>
                  <a:lnTo>
                    <a:pt x="16744" y="20789"/>
                  </a:lnTo>
                  <a:lnTo>
                    <a:pt x="17108" y="20635"/>
                  </a:lnTo>
                  <a:lnTo>
                    <a:pt x="17466" y="20468"/>
                  </a:lnTo>
                  <a:lnTo>
                    <a:pt x="17816" y="20286"/>
                  </a:lnTo>
                  <a:lnTo>
                    <a:pt x="18160" y="20092"/>
                  </a:lnTo>
                  <a:lnTo>
                    <a:pt x="18497" y="19884"/>
                  </a:lnTo>
                  <a:lnTo>
                    <a:pt x="18827" y="19663"/>
                  </a:lnTo>
                  <a:lnTo>
                    <a:pt x="19143" y="19432"/>
                  </a:lnTo>
                  <a:lnTo>
                    <a:pt x="19441" y="19198"/>
                  </a:lnTo>
                  <a:lnTo>
                    <a:pt x="19719" y="18958"/>
                  </a:lnTo>
                  <a:lnTo>
                    <a:pt x="19978" y="18715"/>
                  </a:lnTo>
                  <a:lnTo>
                    <a:pt x="20218" y="18466"/>
                  </a:lnTo>
                  <a:lnTo>
                    <a:pt x="20439" y="18214"/>
                  </a:lnTo>
                  <a:lnTo>
                    <a:pt x="20640" y="17957"/>
                  </a:lnTo>
                  <a:lnTo>
                    <a:pt x="20823" y="17695"/>
                  </a:lnTo>
                  <a:lnTo>
                    <a:pt x="20986" y="17429"/>
                  </a:lnTo>
                  <a:lnTo>
                    <a:pt x="21130" y="17158"/>
                  </a:lnTo>
                  <a:lnTo>
                    <a:pt x="21255" y="16883"/>
                  </a:lnTo>
                  <a:lnTo>
                    <a:pt x="21360" y="16604"/>
                  </a:lnTo>
                  <a:lnTo>
                    <a:pt x="21446" y="16320"/>
                  </a:lnTo>
                  <a:lnTo>
                    <a:pt x="21514" y="16031"/>
                  </a:lnTo>
                  <a:lnTo>
                    <a:pt x="21562" y="15738"/>
                  </a:lnTo>
                  <a:lnTo>
                    <a:pt x="21590" y="15441"/>
                  </a:lnTo>
                  <a:lnTo>
                    <a:pt x="21600" y="15139"/>
                  </a:lnTo>
                  <a:lnTo>
                    <a:pt x="21592" y="14828"/>
                  </a:lnTo>
                  <a:lnTo>
                    <a:pt x="21568" y="14518"/>
                  </a:lnTo>
                  <a:lnTo>
                    <a:pt x="21528" y="14212"/>
                  </a:lnTo>
                  <a:lnTo>
                    <a:pt x="21472" y="13908"/>
                  </a:lnTo>
                  <a:lnTo>
                    <a:pt x="21400" y="13606"/>
                  </a:lnTo>
                  <a:lnTo>
                    <a:pt x="21312" y="13307"/>
                  </a:lnTo>
                  <a:lnTo>
                    <a:pt x="21207" y="13011"/>
                  </a:lnTo>
                  <a:lnTo>
                    <a:pt x="21087" y="12717"/>
                  </a:lnTo>
                  <a:lnTo>
                    <a:pt x="20948" y="12427"/>
                  </a:lnTo>
                  <a:lnTo>
                    <a:pt x="20786" y="12144"/>
                  </a:lnTo>
                  <a:lnTo>
                    <a:pt x="20601" y="11866"/>
                  </a:lnTo>
                  <a:lnTo>
                    <a:pt x="20393" y="11595"/>
                  </a:lnTo>
                  <a:lnTo>
                    <a:pt x="20163" y="11331"/>
                  </a:lnTo>
                  <a:lnTo>
                    <a:pt x="19909" y="11073"/>
                  </a:lnTo>
                  <a:lnTo>
                    <a:pt x="19633" y="10821"/>
                  </a:lnTo>
                  <a:lnTo>
                    <a:pt x="19335" y="10575"/>
                  </a:lnTo>
                  <a:lnTo>
                    <a:pt x="19068" y="10378"/>
                  </a:lnTo>
                  <a:lnTo>
                    <a:pt x="18785" y="10190"/>
                  </a:lnTo>
                  <a:lnTo>
                    <a:pt x="18485" y="10010"/>
                  </a:lnTo>
                  <a:lnTo>
                    <a:pt x="18170" y="9839"/>
                  </a:lnTo>
                  <a:lnTo>
                    <a:pt x="17838" y="9677"/>
                  </a:lnTo>
                  <a:lnTo>
                    <a:pt x="17490" y="9524"/>
                  </a:lnTo>
                  <a:lnTo>
                    <a:pt x="17126" y="9380"/>
                  </a:lnTo>
                  <a:lnTo>
                    <a:pt x="16746" y="9245"/>
                  </a:lnTo>
                  <a:lnTo>
                    <a:pt x="16349" y="9118"/>
                  </a:lnTo>
                  <a:lnTo>
                    <a:pt x="15937" y="9000"/>
                  </a:lnTo>
                  <a:lnTo>
                    <a:pt x="15606" y="8917"/>
                  </a:lnTo>
                  <a:lnTo>
                    <a:pt x="15260" y="8840"/>
                  </a:lnTo>
                  <a:lnTo>
                    <a:pt x="14900" y="8770"/>
                  </a:lnTo>
                  <a:lnTo>
                    <a:pt x="14525" y="8706"/>
                  </a:lnTo>
                  <a:lnTo>
                    <a:pt x="14135" y="8649"/>
                  </a:lnTo>
                  <a:lnTo>
                    <a:pt x="13731" y="8599"/>
                  </a:lnTo>
                  <a:lnTo>
                    <a:pt x="13312" y="8556"/>
                  </a:lnTo>
                  <a:lnTo>
                    <a:pt x="12878" y="8519"/>
                  </a:lnTo>
                  <a:lnTo>
                    <a:pt x="12430" y="8489"/>
                  </a:lnTo>
                  <a:lnTo>
                    <a:pt x="11967" y="8465"/>
                  </a:lnTo>
                  <a:lnTo>
                    <a:pt x="11489" y="8449"/>
                  </a:lnTo>
                  <a:lnTo>
                    <a:pt x="10997" y="8438"/>
                  </a:lnTo>
                  <a:lnTo>
                    <a:pt x="7469" y="8435"/>
                  </a:lnTo>
                  <a:lnTo>
                    <a:pt x="7516" y="8101"/>
                  </a:lnTo>
                  <a:lnTo>
                    <a:pt x="7574" y="7771"/>
                  </a:lnTo>
                  <a:lnTo>
                    <a:pt x="7640" y="7445"/>
                  </a:lnTo>
                  <a:lnTo>
                    <a:pt x="7716" y="7123"/>
                  </a:lnTo>
                  <a:lnTo>
                    <a:pt x="7801" y="6805"/>
                  </a:lnTo>
                  <a:lnTo>
                    <a:pt x="7895" y="6492"/>
                  </a:lnTo>
                  <a:lnTo>
                    <a:pt x="7999" y="6182"/>
                  </a:lnTo>
                  <a:lnTo>
                    <a:pt x="8112" y="5876"/>
                  </a:lnTo>
                  <a:lnTo>
                    <a:pt x="8234" y="5574"/>
                  </a:lnTo>
                  <a:lnTo>
                    <a:pt x="8366" y="5276"/>
                  </a:lnTo>
                  <a:lnTo>
                    <a:pt x="8507" y="4982"/>
                  </a:lnTo>
                  <a:lnTo>
                    <a:pt x="8657" y="4692"/>
                  </a:lnTo>
                  <a:lnTo>
                    <a:pt x="8817" y="4406"/>
                  </a:lnTo>
                  <a:lnTo>
                    <a:pt x="8986" y="4124"/>
                  </a:lnTo>
                  <a:lnTo>
                    <a:pt x="9164" y="3846"/>
                  </a:lnTo>
                  <a:lnTo>
                    <a:pt x="9352" y="3572"/>
                  </a:lnTo>
                  <a:lnTo>
                    <a:pt x="9549" y="3302"/>
                  </a:lnTo>
                  <a:lnTo>
                    <a:pt x="9755" y="3036"/>
                  </a:lnTo>
                  <a:lnTo>
                    <a:pt x="9971" y="2775"/>
                  </a:lnTo>
                  <a:lnTo>
                    <a:pt x="10196" y="2517"/>
                  </a:lnTo>
                  <a:lnTo>
                    <a:pt x="10430" y="2263"/>
                  </a:lnTo>
                  <a:lnTo>
                    <a:pt x="10674" y="2013"/>
                  </a:lnTo>
                  <a:lnTo>
                    <a:pt x="10927" y="1767"/>
                  </a:lnTo>
                  <a:lnTo>
                    <a:pt x="11189" y="1525"/>
                  </a:lnTo>
                  <a:lnTo>
                    <a:pt x="11460" y="1288"/>
                  </a:lnTo>
                  <a:lnTo>
                    <a:pt x="11710" y="1078"/>
                  </a:lnTo>
                  <a:lnTo>
                    <a:pt x="11967" y="870"/>
                  </a:lnTo>
                  <a:lnTo>
                    <a:pt x="12231" y="664"/>
                  </a:lnTo>
                  <a:lnTo>
                    <a:pt x="12501" y="460"/>
                  </a:lnTo>
                  <a:lnTo>
                    <a:pt x="12778" y="258"/>
                  </a:lnTo>
                  <a:lnTo>
                    <a:pt x="13062" y="58"/>
                  </a:lnTo>
                  <a:lnTo>
                    <a:pt x="13146" y="0"/>
                  </a:lnTo>
                  <a:close/>
                </a:path>
              </a:pathLst>
            </a:custGeom>
            <a:solidFill>
              <a:srgbClr val="F7F7F7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751" name="Vorm"/>
            <p:cNvSpPr/>
            <p:nvPr/>
          </p:nvSpPr>
          <p:spPr>
            <a:xfrm>
              <a:off x="-1" y="0"/>
              <a:ext cx="2337762" cy="4187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17" y="0"/>
                  </a:moveTo>
                  <a:lnTo>
                    <a:pt x="995" y="0"/>
                  </a:lnTo>
                  <a:lnTo>
                    <a:pt x="622" y="236"/>
                  </a:lnTo>
                  <a:lnTo>
                    <a:pt x="248" y="478"/>
                  </a:lnTo>
                  <a:lnTo>
                    <a:pt x="0" y="642"/>
                  </a:lnTo>
                  <a:lnTo>
                    <a:pt x="0" y="20268"/>
                  </a:lnTo>
                  <a:lnTo>
                    <a:pt x="810" y="20539"/>
                  </a:lnTo>
                  <a:lnTo>
                    <a:pt x="1277" y="20676"/>
                  </a:lnTo>
                  <a:lnTo>
                    <a:pt x="1755" y="20803"/>
                  </a:lnTo>
                  <a:lnTo>
                    <a:pt x="2246" y="20921"/>
                  </a:lnTo>
                  <a:lnTo>
                    <a:pt x="2748" y="21029"/>
                  </a:lnTo>
                  <a:lnTo>
                    <a:pt x="3262" y="21128"/>
                  </a:lnTo>
                  <a:lnTo>
                    <a:pt x="3788" y="21218"/>
                  </a:lnTo>
                  <a:lnTo>
                    <a:pt x="4325" y="21298"/>
                  </a:lnTo>
                  <a:lnTo>
                    <a:pt x="4875" y="21369"/>
                  </a:lnTo>
                  <a:lnTo>
                    <a:pt x="5436" y="21430"/>
                  </a:lnTo>
                  <a:lnTo>
                    <a:pt x="6009" y="21482"/>
                  </a:lnTo>
                  <a:lnTo>
                    <a:pt x="6594" y="21525"/>
                  </a:lnTo>
                  <a:lnTo>
                    <a:pt x="7191" y="21558"/>
                  </a:lnTo>
                  <a:lnTo>
                    <a:pt x="7800" y="21581"/>
                  </a:lnTo>
                  <a:lnTo>
                    <a:pt x="8420" y="21595"/>
                  </a:lnTo>
                  <a:lnTo>
                    <a:pt x="9053" y="21600"/>
                  </a:lnTo>
                  <a:lnTo>
                    <a:pt x="9645" y="21593"/>
                  </a:lnTo>
                  <a:lnTo>
                    <a:pt x="10228" y="21573"/>
                  </a:lnTo>
                  <a:lnTo>
                    <a:pt x="10802" y="21540"/>
                  </a:lnTo>
                  <a:lnTo>
                    <a:pt x="11367" y="21493"/>
                  </a:lnTo>
                  <a:lnTo>
                    <a:pt x="11923" y="21433"/>
                  </a:lnTo>
                  <a:lnTo>
                    <a:pt x="12469" y="21359"/>
                  </a:lnTo>
                  <a:lnTo>
                    <a:pt x="13006" y="21272"/>
                  </a:lnTo>
                  <a:lnTo>
                    <a:pt x="13533" y="21171"/>
                  </a:lnTo>
                  <a:lnTo>
                    <a:pt x="14052" y="21057"/>
                  </a:lnTo>
                  <a:lnTo>
                    <a:pt x="14561" y="20930"/>
                  </a:lnTo>
                  <a:lnTo>
                    <a:pt x="15061" y="20789"/>
                  </a:lnTo>
                  <a:lnTo>
                    <a:pt x="15551" y="20635"/>
                  </a:lnTo>
                  <a:lnTo>
                    <a:pt x="16033" y="20468"/>
                  </a:lnTo>
                  <a:lnTo>
                    <a:pt x="16505" y="20286"/>
                  </a:lnTo>
                  <a:lnTo>
                    <a:pt x="16967" y="20092"/>
                  </a:lnTo>
                  <a:lnTo>
                    <a:pt x="17421" y="19884"/>
                  </a:lnTo>
                  <a:lnTo>
                    <a:pt x="17865" y="19663"/>
                  </a:lnTo>
                  <a:lnTo>
                    <a:pt x="18291" y="19432"/>
                  </a:lnTo>
                  <a:lnTo>
                    <a:pt x="18692" y="19198"/>
                  </a:lnTo>
                  <a:lnTo>
                    <a:pt x="19067" y="18958"/>
                  </a:lnTo>
                  <a:lnTo>
                    <a:pt x="19415" y="18715"/>
                  </a:lnTo>
                  <a:lnTo>
                    <a:pt x="19738" y="18466"/>
                  </a:lnTo>
                  <a:lnTo>
                    <a:pt x="20036" y="18214"/>
                  </a:lnTo>
                  <a:lnTo>
                    <a:pt x="20307" y="17957"/>
                  </a:lnTo>
                  <a:lnTo>
                    <a:pt x="20553" y="17695"/>
                  </a:lnTo>
                  <a:lnTo>
                    <a:pt x="20773" y="17429"/>
                  </a:lnTo>
                  <a:lnTo>
                    <a:pt x="20966" y="17158"/>
                  </a:lnTo>
                  <a:lnTo>
                    <a:pt x="21135" y="16883"/>
                  </a:lnTo>
                  <a:lnTo>
                    <a:pt x="21277" y="16604"/>
                  </a:lnTo>
                  <a:lnTo>
                    <a:pt x="21393" y="16320"/>
                  </a:lnTo>
                  <a:lnTo>
                    <a:pt x="21484" y="16031"/>
                  </a:lnTo>
                  <a:lnTo>
                    <a:pt x="21548" y="15738"/>
                  </a:lnTo>
                  <a:lnTo>
                    <a:pt x="21587" y="15441"/>
                  </a:lnTo>
                  <a:lnTo>
                    <a:pt x="21600" y="15139"/>
                  </a:lnTo>
                  <a:lnTo>
                    <a:pt x="21589" y="14828"/>
                  </a:lnTo>
                  <a:lnTo>
                    <a:pt x="21557" y="14518"/>
                  </a:lnTo>
                  <a:lnTo>
                    <a:pt x="21503" y="14212"/>
                  </a:lnTo>
                  <a:lnTo>
                    <a:pt x="21427" y="13908"/>
                  </a:lnTo>
                  <a:lnTo>
                    <a:pt x="21330" y="13606"/>
                  </a:lnTo>
                  <a:lnTo>
                    <a:pt x="21211" y="13307"/>
                  </a:lnTo>
                  <a:lnTo>
                    <a:pt x="21070" y="13011"/>
                  </a:lnTo>
                  <a:lnTo>
                    <a:pt x="20908" y="12717"/>
                  </a:lnTo>
                  <a:lnTo>
                    <a:pt x="20721" y="12427"/>
                  </a:lnTo>
                  <a:lnTo>
                    <a:pt x="20502" y="12144"/>
                  </a:lnTo>
                  <a:lnTo>
                    <a:pt x="20253" y="11866"/>
                  </a:lnTo>
                  <a:lnTo>
                    <a:pt x="19974" y="11595"/>
                  </a:lnTo>
                  <a:lnTo>
                    <a:pt x="19664" y="11331"/>
                  </a:lnTo>
                  <a:lnTo>
                    <a:pt x="19323" y="11073"/>
                  </a:lnTo>
                  <a:lnTo>
                    <a:pt x="18952" y="10821"/>
                  </a:lnTo>
                  <a:lnTo>
                    <a:pt x="18550" y="10575"/>
                  </a:lnTo>
                  <a:lnTo>
                    <a:pt x="18190" y="10378"/>
                  </a:lnTo>
                  <a:lnTo>
                    <a:pt x="17809" y="10190"/>
                  </a:lnTo>
                  <a:lnTo>
                    <a:pt x="17406" y="10010"/>
                  </a:lnTo>
                  <a:lnTo>
                    <a:pt x="16980" y="9839"/>
                  </a:lnTo>
                  <a:lnTo>
                    <a:pt x="16534" y="9677"/>
                  </a:lnTo>
                  <a:lnTo>
                    <a:pt x="16065" y="9524"/>
                  </a:lnTo>
                  <a:lnTo>
                    <a:pt x="15575" y="9380"/>
                  </a:lnTo>
                  <a:lnTo>
                    <a:pt x="15063" y="9245"/>
                  </a:lnTo>
                  <a:lnTo>
                    <a:pt x="14529" y="9118"/>
                  </a:lnTo>
                  <a:lnTo>
                    <a:pt x="13974" y="9000"/>
                  </a:lnTo>
                  <a:lnTo>
                    <a:pt x="13528" y="8917"/>
                  </a:lnTo>
                  <a:lnTo>
                    <a:pt x="13063" y="8840"/>
                  </a:lnTo>
                  <a:lnTo>
                    <a:pt x="12578" y="8770"/>
                  </a:lnTo>
                  <a:lnTo>
                    <a:pt x="12073" y="8706"/>
                  </a:lnTo>
                  <a:lnTo>
                    <a:pt x="11548" y="8649"/>
                  </a:lnTo>
                  <a:lnTo>
                    <a:pt x="11004" y="8599"/>
                  </a:lnTo>
                  <a:lnTo>
                    <a:pt x="10440" y="8556"/>
                  </a:lnTo>
                  <a:lnTo>
                    <a:pt x="9856" y="8519"/>
                  </a:lnTo>
                  <a:lnTo>
                    <a:pt x="9252" y="8489"/>
                  </a:lnTo>
                  <a:lnTo>
                    <a:pt x="8629" y="8465"/>
                  </a:lnTo>
                  <a:lnTo>
                    <a:pt x="7986" y="8449"/>
                  </a:lnTo>
                  <a:lnTo>
                    <a:pt x="7323" y="8438"/>
                  </a:lnTo>
                  <a:lnTo>
                    <a:pt x="2573" y="8435"/>
                  </a:lnTo>
                  <a:lnTo>
                    <a:pt x="2637" y="8101"/>
                  </a:lnTo>
                  <a:lnTo>
                    <a:pt x="2714" y="7771"/>
                  </a:lnTo>
                  <a:lnTo>
                    <a:pt x="2804" y="7445"/>
                  </a:lnTo>
                  <a:lnTo>
                    <a:pt x="2906" y="7123"/>
                  </a:lnTo>
                  <a:lnTo>
                    <a:pt x="3020" y="6805"/>
                  </a:lnTo>
                  <a:lnTo>
                    <a:pt x="3147" y="6492"/>
                  </a:lnTo>
                  <a:lnTo>
                    <a:pt x="3287" y="6182"/>
                  </a:lnTo>
                  <a:lnTo>
                    <a:pt x="3439" y="5876"/>
                  </a:lnTo>
                  <a:lnTo>
                    <a:pt x="3604" y="5574"/>
                  </a:lnTo>
                  <a:lnTo>
                    <a:pt x="3781" y="5276"/>
                  </a:lnTo>
                  <a:lnTo>
                    <a:pt x="3971" y="4982"/>
                  </a:lnTo>
                  <a:lnTo>
                    <a:pt x="4173" y="4692"/>
                  </a:lnTo>
                  <a:lnTo>
                    <a:pt x="4388" y="4406"/>
                  </a:lnTo>
                  <a:lnTo>
                    <a:pt x="4616" y="4124"/>
                  </a:lnTo>
                  <a:lnTo>
                    <a:pt x="4856" y="3846"/>
                  </a:lnTo>
                  <a:lnTo>
                    <a:pt x="5109" y="3572"/>
                  </a:lnTo>
                  <a:lnTo>
                    <a:pt x="5374" y="3302"/>
                  </a:lnTo>
                  <a:lnTo>
                    <a:pt x="5652" y="3036"/>
                  </a:lnTo>
                  <a:lnTo>
                    <a:pt x="5942" y="2775"/>
                  </a:lnTo>
                  <a:lnTo>
                    <a:pt x="6245" y="2517"/>
                  </a:lnTo>
                  <a:lnTo>
                    <a:pt x="6561" y="2263"/>
                  </a:lnTo>
                  <a:lnTo>
                    <a:pt x="6889" y="2013"/>
                  </a:lnTo>
                  <a:lnTo>
                    <a:pt x="7229" y="1767"/>
                  </a:lnTo>
                  <a:lnTo>
                    <a:pt x="7583" y="1525"/>
                  </a:lnTo>
                  <a:lnTo>
                    <a:pt x="7948" y="1288"/>
                  </a:lnTo>
                  <a:lnTo>
                    <a:pt x="8285" y="1078"/>
                  </a:lnTo>
                  <a:lnTo>
                    <a:pt x="8630" y="870"/>
                  </a:lnTo>
                  <a:lnTo>
                    <a:pt x="8985" y="664"/>
                  </a:lnTo>
                  <a:lnTo>
                    <a:pt x="9349" y="460"/>
                  </a:lnTo>
                  <a:lnTo>
                    <a:pt x="9721" y="258"/>
                  </a:lnTo>
                  <a:lnTo>
                    <a:pt x="10103" y="58"/>
                  </a:lnTo>
                  <a:lnTo>
                    <a:pt x="10217" y="0"/>
                  </a:lnTo>
                  <a:close/>
                </a:path>
              </a:pathLst>
            </a:custGeom>
            <a:solidFill>
              <a:srgbClr val="F7F7F7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3753" name="object 101" descr="object 101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22249939" y="11739264"/>
            <a:ext cx="1472527" cy="1472541"/>
          </a:xfrm>
          <a:prstGeom prst="rect">
            <a:avLst/>
          </a:prstGeom>
          <a:ln w="12700">
            <a:miter lim="400000"/>
          </a:ln>
        </p:spPr>
      </p:pic>
      <p:sp>
        <p:nvSpPr>
          <p:cNvPr id="3754" name="object 103"/>
          <p:cNvSpPr txBox="1"/>
          <p:nvPr/>
        </p:nvSpPr>
        <p:spPr>
          <a:xfrm>
            <a:off x="2471520" y="10061346"/>
            <a:ext cx="2185780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1109609">
              <a:lnSpc>
                <a:spcPct val="100000"/>
              </a:lnSpc>
              <a:defRPr sz="4000" i="1" spc="-6">
                <a:latin typeface="Open Sans"/>
                <a:ea typeface="Open Sans"/>
                <a:cs typeface="Open Sans"/>
                <a:sym typeface="Open Sans"/>
              </a:defRPr>
            </a:pPr>
            <a:r>
              <a:t>-</a:t>
            </a:r>
            <a:r>
              <a:rPr spc="-48"/>
              <a:t> </a:t>
            </a:r>
            <a:r>
              <a:t>BJ</a:t>
            </a:r>
            <a:r>
              <a:rPr spc="-48"/>
              <a:t> </a:t>
            </a:r>
            <a:r>
              <a:rPr spc="-12"/>
              <a:t>FOGG</a:t>
            </a:r>
          </a:p>
        </p:txBody>
      </p:sp>
      <p:pic>
        <p:nvPicPr>
          <p:cNvPr id="3755" name="marker SUE icons.jpg" descr="marker SUE icons.jp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18078237" y="7847193"/>
            <a:ext cx="3539860" cy="3539861"/>
          </a:xfrm>
          <a:prstGeom prst="rect">
            <a:avLst/>
          </a:prstGeom>
          <a:ln w="12700">
            <a:miter lim="400000"/>
          </a:ln>
        </p:spPr>
      </p:pic>
      <p:sp>
        <p:nvSpPr>
          <p:cNvPr id="3756" name="object 102"/>
          <p:cNvSpPr txBox="1"/>
          <p:nvPr/>
        </p:nvSpPr>
        <p:spPr>
          <a:xfrm>
            <a:off x="2471527" y="2491641"/>
            <a:ext cx="19440945" cy="6827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R="6164" indent="12700" defTabSz="1109609">
              <a:lnSpc>
                <a:spcPct val="127899"/>
              </a:lnSpc>
              <a:defRPr sz="6800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t>In general, persuasive design succeeds faster  when we focus on making the behaviour simpler </a:t>
            </a:r>
            <a:r>
              <a:rPr spc="-1670"/>
              <a:t> </a:t>
            </a:r>
            <a:r>
              <a:t>instead of trying to pile on motivation. Why?</a:t>
            </a:r>
          </a:p>
          <a:p>
            <a:pPr marR="745133" indent="12700" defTabSz="1109609">
              <a:lnSpc>
                <a:spcPct val="127899"/>
              </a:lnSpc>
              <a:defRPr sz="6800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t>People often resist attempts at motivation, but </a:t>
            </a:r>
            <a:r>
              <a:rPr spc="-1670"/>
              <a:t> </a:t>
            </a:r>
            <a:r>
              <a:t>we humans naturally love simplicity.</a:t>
            </a:r>
          </a:p>
        </p:txBody>
      </p:sp>
      <p:sp>
        <p:nvSpPr>
          <p:cNvPr id="375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: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4" name="Lijn Lijn" descr="Lijn Lijn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3048454" y="6807200"/>
            <a:ext cx="14384350" cy="101601"/>
          </a:xfrm>
          <a:prstGeom prst="rect">
            <a:avLst/>
          </a:prstGeom>
        </p:spPr>
      </p:pic>
      <p:pic>
        <p:nvPicPr>
          <p:cNvPr id="3766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37246" y="-782761"/>
            <a:ext cx="8150429" cy="63929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69" name="Cirkel"/>
          <p:cNvGrpSpPr/>
          <p:nvPr/>
        </p:nvGrpSpPr>
        <p:grpSpPr>
          <a:xfrm>
            <a:off x="16877016" y="6107351"/>
            <a:ext cx="5769433" cy="5769433"/>
            <a:chOff x="0" y="0"/>
            <a:chExt cx="5769431" cy="5769431"/>
          </a:xfrm>
        </p:grpSpPr>
        <p:sp>
          <p:nvSpPr>
            <p:cNvPr id="3768" name="Cirkel"/>
            <p:cNvSpPr>
              <a:spLocks noGrp="1"/>
            </p:cNvSpPr>
            <p:nvPr>
              <p:ph type="body" sz="quarter" idx="21"/>
            </p:nvPr>
          </p:nvSpPr>
          <p:spPr>
            <a:xfrm>
              <a:off x="127000" y="127000"/>
              <a:ext cx="5515432" cy="5515432"/>
            </a:xfrm>
            <a:prstGeom prst="ellipse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767" name="Cirkel Cirkel" descr="Cirkel Cirkel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5769433" cy="5769433"/>
            </a:xfrm>
            <a:prstGeom prst="rect">
              <a:avLst/>
            </a:prstGeom>
            <a:effectLst/>
          </p:spPr>
        </p:pic>
      </p:grpSp>
      <p:sp>
        <p:nvSpPr>
          <p:cNvPr id="377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771" name="Afbeelding" descr="Afbeeldi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772" name="Body 1…"/>
          <p:cNvSpPr txBox="1">
            <a:spLocks noGrp="1"/>
          </p:cNvSpPr>
          <p:nvPr>
            <p:ph type="body" sz="half" idx="23"/>
          </p:nvPr>
        </p:nvSpPr>
        <p:spPr>
          <a:xfrm>
            <a:off x="2341540" y="2712981"/>
            <a:ext cx="12507722" cy="56896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40000"/>
              </a:lnSpc>
              <a:spcBef>
                <a:spcPts val="0"/>
              </a:spcBef>
              <a:defRPr sz="4800">
                <a:solidFill>
                  <a:srgbClr val="000000"/>
                </a:solidFill>
              </a:defRPr>
            </a:pPr>
            <a:r>
              <a:t>Body 1</a:t>
            </a:r>
          </a:p>
          <a:p>
            <a:pPr algn="l" defTabSz="2438338">
              <a:lnSpc>
                <a:spcPct val="140000"/>
              </a:lnSpc>
              <a:spcBef>
                <a:spcPts val="0"/>
              </a:spcBef>
              <a:defRPr sz="4800">
                <a:solidFill>
                  <a:srgbClr val="000000"/>
                </a:solidFill>
              </a:defRPr>
            </a:pPr>
            <a:r>
              <a:t>Body 2</a:t>
            </a:r>
          </a:p>
          <a:p>
            <a:pPr algn="l" defTabSz="2438338">
              <a:lnSpc>
                <a:spcPct val="140000"/>
              </a:lnSpc>
              <a:spcBef>
                <a:spcPts val="0"/>
              </a:spcBef>
              <a:defRPr sz="4800">
                <a:solidFill>
                  <a:srgbClr val="000000"/>
                </a:solidFill>
              </a:defRPr>
            </a:pPr>
            <a:r>
              <a:t>Body 3</a:t>
            </a:r>
          </a:p>
          <a:p>
            <a:pPr algn="l" defTabSz="2438338">
              <a:lnSpc>
                <a:spcPct val="140000"/>
              </a:lnSpc>
              <a:spcBef>
                <a:spcPts val="0"/>
              </a:spcBef>
              <a:defRPr sz="4800">
                <a:solidFill>
                  <a:srgbClr val="000000"/>
                </a:solidFill>
              </a:defRPr>
            </a:pPr>
            <a:r>
              <a:t>Body 4</a:t>
            </a:r>
          </a:p>
          <a:p>
            <a:pPr algn="l" defTabSz="2438338">
              <a:lnSpc>
                <a:spcPct val="140000"/>
              </a:lnSpc>
              <a:spcBef>
                <a:spcPts val="0"/>
              </a:spcBef>
              <a:defRPr sz="4800">
                <a:solidFill>
                  <a:srgbClr val="000000"/>
                </a:solidFill>
              </a:defRPr>
            </a:pPr>
            <a:r>
              <a:t>Body 5</a:t>
            </a:r>
          </a:p>
          <a:p>
            <a:pPr algn="l" defTabSz="2438338">
              <a:lnSpc>
                <a:spcPct val="140000"/>
              </a:lnSpc>
              <a:spcBef>
                <a:spcPts val="0"/>
              </a:spcBef>
              <a:defRPr sz="4800">
                <a:solidFill>
                  <a:srgbClr val="000000"/>
                </a:solidFill>
              </a:defRPr>
            </a:pPr>
            <a:r>
              <a:t>Body 6</a:t>
            </a:r>
          </a:p>
        </p:txBody>
      </p:sp>
      <p:sp>
        <p:nvSpPr>
          <p:cNvPr id="3773" name="- NAME"/>
          <p:cNvSpPr txBox="1">
            <a:spLocks noGrp="1"/>
          </p:cNvSpPr>
          <p:nvPr>
            <p:ph type="body" sz="quarter" idx="24"/>
          </p:nvPr>
        </p:nvSpPr>
        <p:spPr>
          <a:xfrm>
            <a:off x="2341540" y="9894306"/>
            <a:ext cx="12507723" cy="5969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10000"/>
              </a:lnSpc>
              <a:spcBef>
                <a:spcPts val="0"/>
              </a:spcBef>
              <a:defRPr sz="2900" i="0" cap="all">
                <a:solidFill>
                  <a:srgbClr val="7979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- </a:t>
            </a:r>
            <a:r>
              <a:rPr>
                <a:latin typeface="Open Sans"/>
                <a:ea typeface="Open Sans"/>
                <a:cs typeface="Open Sans"/>
                <a:sym typeface="Open Sans"/>
              </a:rPr>
              <a:t>NAME</a:t>
            </a:r>
          </a:p>
        </p:txBody>
      </p:sp>
      <p:sp>
        <p:nvSpPr>
          <p:cNvPr id="3774" name="Caption"/>
          <p:cNvSpPr txBox="1">
            <a:spLocks noGrp="1"/>
          </p:cNvSpPr>
          <p:nvPr>
            <p:ph type="body" sz="quarter" idx="25"/>
          </p:nvPr>
        </p:nvSpPr>
        <p:spPr>
          <a:xfrm>
            <a:off x="2341540" y="10406118"/>
            <a:ext cx="12507723" cy="5969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10000"/>
              </a:lnSpc>
              <a:spcBef>
                <a:spcPts val="0"/>
              </a:spcBef>
              <a:defRPr sz="2900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Caption</a:t>
            </a:r>
          </a:p>
        </p:txBody>
      </p:sp>
      <p:sp>
        <p:nvSpPr>
          <p:cNvPr id="3775" name="Afbeelding"/>
          <p:cNvSpPr>
            <a:spLocks noGrp="1"/>
          </p:cNvSpPr>
          <p:nvPr>
            <p:ph type="pic" sz="half" idx="26"/>
          </p:nvPr>
        </p:nvSpPr>
        <p:spPr>
          <a:xfrm>
            <a:off x="9062139" y="5521167"/>
            <a:ext cx="13031738" cy="73329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: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2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65941" y="-958758"/>
            <a:ext cx="8052118" cy="6315813"/>
          </a:xfrm>
          <a:prstGeom prst="rect">
            <a:avLst/>
          </a:prstGeom>
          <a:ln w="12700">
            <a:miter lim="400000"/>
          </a:ln>
        </p:spPr>
      </p:pic>
      <p:sp>
        <p:nvSpPr>
          <p:cNvPr id="378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784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785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SE: Case omschrijv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4" name="Rechthoek"/>
          <p:cNvGrpSpPr/>
          <p:nvPr/>
        </p:nvGrpSpPr>
        <p:grpSpPr>
          <a:xfrm>
            <a:off x="15512053" y="4485437"/>
            <a:ext cx="7523631" cy="5956804"/>
            <a:chOff x="0" y="0"/>
            <a:chExt cx="7523630" cy="5956803"/>
          </a:xfrm>
        </p:grpSpPr>
        <p:sp>
          <p:nvSpPr>
            <p:cNvPr id="3793" name="Rechthoek"/>
            <p:cNvSpPr/>
            <p:nvPr/>
          </p:nvSpPr>
          <p:spPr>
            <a:xfrm>
              <a:off x="19050" y="19050"/>
              <a:ext cx="7485531" cy="59187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792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523631" cy="5956804"/>
            </a:xfrm>
            <a:prstGeom prst="rect">
              <a:avLst/>
            </a:prstGeom>
            <a:effectLst/>
          </p:spPr>
        </p:pic>
      </p:grpSp>
      <p:sp>
        <p:nvSpPr>
          <p:cNvPr id="3795" name="Afbeelding"/>
          <p:cNvSpPr>
            <a:spLocks noGrp="1"/>
          </p:cNvSpPr>
          <p:nvPr>
            <p:ph type="pic" sz="quarter" idx="21"/>
          </p:nvPr>
        </p:nvSpPr>
        <p:spPr>
          <a:xfrm>
            <a:off x="15754281" y="4743325"/>
            <a:ext cx="7039175" cy="54410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3798" name="Afgeronde rechthoek"/>
          <p:cNvGrpSpPr/>
          <p:nvPr/>
        </p:nvGrpSpPr>
        <p:grpSpPr>
          <a:xfrm>
            <a:off x="-2154386" y="943851"/>
            <a:ext cx="22878208" cy="2686801"/>
            <a:chOff x="0" y="0"/>
            <a:chExt cx="22878206" cy="2686799"/>
          </a:xfrm>
        </p:grpSpPr>
        <p:sp>
          <p:nvSpPr>
            <p:cNvPr id="3797" name="Afgeronde rechthoek"/>
            <p:cNvSpPr>
              <a:spLocks noGrp="1"/>
            </p:cNvSpPr>
            <p:nvPr>
              <p:ph type="body" sz="quarter" idx="22"/>
            </p:nvPr>
          </p:nvSpPr>
          <p:spPr>
            <a:xfrm>
              <a:off x="127000" y="127000"/>
              <a:ext cx="22624207" cy="2432800"/>
            </a:xfrm>
            <a:prstGeom prst="roundRect">
              <a:avLst>
                <a:gd name="adj" fmla="val 50000"/>
              </a:avLst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796" name="Afgeronde rechthoek Afgeronde rechthoek" descr="Afgeronde rechthoek Afgeronde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2878207" cy="2686800"/>
            </a:xfrm>
            <a:prstGeom prst="rect">
              <a:avLst/>
            </a:prstGeom>
            <a:effectLst/>
          </p:spPr>
        </p:pic>
      </p:grpSp>
      <p:pic>
        <p:nvPicPr>
          <p:cNvPr id="3799" name="Lijn Lijn" descr="Lijn Lijn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169511" y="8291379"/>
            <a:ext cx="6736825" cy="63501"/>
          </a:xfrm>
          <a:prstGeom prst="rect">
            <a:avLst/>
          </a:prstGeom>
        </p:spPr>
      </p:pic>
      <p:pic>
        <p:nvPicPr>
          <p:cNvPr id="3801" name="Lijn Lijn" descr="Lijn Lijn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7336763" y="8291379"/>
            <a:ext cx="6736824" cy="63501"/>
          </a:xfrm>
          <a:prstGeom prst="rect">
            <a:avLst/>
          </a:prstGeom>
        </p:spPr>
      </p:pic>
      <p:pic>
        <p:nvPicPr>
          <p:cNvPr id="3803" name="Afbeelding" descr="Afbeeldi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80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05" name="Text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926135" y="1544505"/>
            <a:ext cx="16471160" cy="6223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10000"/>
              </a:lnSpc>
              <a:spcBef>
                <a:spcPts val="0"/>
              </a:spcBef>
              <a:defRPr sz="3000" b="1" i="0" cap="all">
                <a:latin typeface="OpenSans-Semibold"/>
                <a:ea typeface="OpenSans-Semibold"/>
                <a:cs typeface="OpenSans-Semibold"/>
                <a:sym typeface="OpenSans-Semibold"/>
              </a:defRPr>
            </a:lvl1pPr>
          </a:lstStyle>
          <a:p>
            <a:r>
              <a:t>Title 1</a:t>
            </a:r>
          </a:p>
        </p:txBody>
      </p:sp>
      <p:sp>
        <p:nvSpPr>
          <p:cNvPr id="3806" name="Text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754418" y="2197489"/>
            <a:ext cx="16471160" cy="838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marL="638923" indent="-469900" algn="l" defTabSz="2438338">
              <a:spcBef>
                <a:spcPts val="0"/>
              </a:spcBef>
              <a:defRPr sz="5100" b="1" i="0"/>
            </a:lvl1pPr>
          </a:lstStyle>
          <a:p>
            <a:r>
              <a:t>Title 2</a:t>
            </a:r>
          </a:p>
        </p:txBody>
      </p:sp>
      <p:sp>
        <p:nvSpPr>
          <p:cNvPr id="3807" name="Text"/>
          <p:cNvSpPr txBox="1">
            <a:spLocks noGrp="1"/>
          </p:cNvSpPr>
          <p:nvPr>
            <p:ph type="body" sz="quarter" idx="26"/>
          </p:nvPr>
        </p:nvSpPr>
        <p:spPr>
          <a:xfrm>
            <a:off x="1787004" y="6645302"/>
            <a:ext cx="919798" cy="473392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2500" b="1" i="0" cap="all">
                <a:solidFill>
                  <a:srgbClr val="FF5A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Text</a:t>
            </a:r>
          </a:p>
        </p:txBody>
      </p:sp>
      <p:sp>
        <p:nvSpPr>
          <p:cNvPr id="3808" name="Afbeelding"/>
          <p:cNvSpPr>
            <a:spLocks noGrp="1"/>
          </p:cNvSpPr>
          <p:nvPr>
            <p:ph type="pic" sz="quarter" idx="27"/>
          </p:nvPr>
        </p:nvSpPr>
        <p:spPr>
          <a:xfrm>
            <a:off x="1827764" y="9134593"/>
            <a:ext cx="838278" cy="8387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09" name="Text"/>
          <p:cNvSpPr txBox="1">
            <a:spLocks noGrp="1"/>
          </p:cNvSpPr>
          <p:nvPr>
            <p:ph type="body" sz="quarter" idx="28"/>
          </p:nvPr>
        </p:nvSpPr>
        <p:spPr>
          <a:xfrm>
            <a:off x="1787004" y="10048912"/>
            <a:ext cx="919798" cy="473392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2500" b="1" i="0" cap="all">
                <a:solidFill>
                  <a:srgbClr val="FF5A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Text</a:t>
            </a:r>
          </a:p>
        </p:txBody>
      </p:sp>
      <p:sp>
        <p:nvSpPr>
          <p:cNvPr id="3810" name="Afbeelding"/>
          <p:cNvSpPr>
            <a:spLocks noGrp="1"/>
          </p:cNvSpPr>
          <p:nvPr>
            <p:ph type="pic" sz="quarter" idx="29"/>
          </p:nvPr>
        </p:nvSpPr>
        <p:spPr>
          <a:xfrm>
            <a:off x="1827803" y="5646552"/>
            <a:ext cx="838201" cy="838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11" name="Text"/>
          <p:cNvSpPr txBox="1">
            <a:spLocks noGrp="1"/>
          </p:cNvSpPr>
          <p:nvPr>
            <p:ph type="body" sz="quarter" idx="30"/>
          </p:nvPr>
        </p:nvSpPr>
        <p:spPr>
          <a:xfrm>
            <a:off x="8645004" y="6645302"/>
            <a:ext cx="919798" cy="473392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2500" b="1" i="0" cap="all">
                <a:solidFill>
                  <a:srgbClr val="FF5A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Text</a:t>
            </a:r>
          </a:p>
        </p:txBody>
      </p:sp>
      <p:sp>
        <p:nvSpPr>
          <p:cNvPr id="3812" name="Text"/>
          <p:cNvSpPr txBox="1">
            <a:spLocks noGrp="1"/>
          </p:cNvSpPr>
          <p:nvPr>
            <p:ph type="body" sz="quarter" idx="31"/>
          </p:nvPr>
        </p:nvSpPr>
        <p:spPr>
          <a:xfrm>
            <a:off x="8645004" y="10048912"/>
            <a:ext cx="919798" cy="473392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2500" b="1" i="0" cap="all">
                <a:solidFill>
                  <a:srgbClr val="FF5A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Text</a:t>
            </a:r>
          </a:p>
        </p:txBody>
      </p:sp>
      <p:sp>
        <p:nvSpPr>
          <p:cNvPr id="3813" name="Afbeelding"/>
          <p:cNvSpPr>
            <a:spLocks noGrp="1"/>
          </p:cNvSpPr>
          <p:nvPr>
            <p:ph type="pic" sz="quarter" idx="32"/>
          </p:nvPr>
        </p:nvSpPr>
        <p:spPr>
          <a:xfrm>
            <a:off x="8685803" y="5647054"/>
            <a:ext cx="838201" cy="8376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14" name="Afbeelding"/>
          <p:cNvSpPr>
            <a:spLocks noGrp="1"/>
          </p:cNvSpPr>
          <p:nvPr>
            <p:ph type="pic" sz="quarter" idx="33"/>
          </p:nvPr>
        </p:nvSpPr>
        <p:spPr>
          <a:xfrm>
            <a:off x="8685803" y="9135172"/>
            <a:ext cx="838201" cy="838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15" name="Body 1…"/>
          <p:cNvSpPr txBox="1">
            <a:spLocks noGrp="1"/>
          </p:cNvSpPr>
          <p:nvPr>
            <p:ph type="body" sz="quarter" idx="34"/>
          </p:nvPr>
        </p:nvSpPr>
        <p:spPr>
          <a:xfrm>
            <a:off x="3940320" y="5695149"/>
            <a:ext cx="3471166" cy="144272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10000"/>
              </a:lnSpc>
              <a:spcBef>
                <a:spcPts val="0"/>
              </a:spcBef>
              <a:defRPr sz="2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1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2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2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2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3</a:t>
            </a:r>
          </a:p>
        </p:txBody>
      </p:sp>
      <p:sp>
        <p:nvSpPr>
          <p:cNvPr id="3816" name="Body 1…"/>
          <p:cNvSpPr txBox="1">
            <a:spLocks noGrp="1"/>
          </p:cNvSpPr>
          <p:nvPr>
            <p:ph type="body" sz="quarter" idx="35"/>
          </p:nvPr>
        </p:nvSpPr>
        <p:spPr>
          <a:xfrm>
            <a:off x="3940320" y="9202367"/>
            <a:ext cx="3471166" cy="144272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10000"/>
              </a:lnSpc>
              <a:spcBef>
                <a:spcPts val="0"/>
              </a:spcBef>
              <a:defRPr sz="2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1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2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2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2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3</a:t>
            </a:r>
          </a:p>
        </p:txBody>
      </p:sp>
      <p:sp>
        <p:nvSpPr>
          <p:cNvPr id="3817" name="Body 1…"/>
          <p:cNvSpPr txBox="1">
            <a:spLocks noGrp="1"/>
          </p:cNvSpPr>
          <p:nvPr>
            <p:ph type="body" sz="quarter" idx="36"/>
          </p:nvPr>
        </p:nvSpPr>
        <p:spPr>
          <a:xfrm>
            <a:off x="11133694" y="5695149"/>
            <a:ext cx="3471167" cy="144272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10000"/>
              </a:lnSpc>
              <a:spcBef>
                <a:spcPts val="0"/>
              </a:spcBef>
              <a:defRPr sz="2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1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2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2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2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3</a:t>
            </a:r>
          </a:p>
        </p:txBody>
      </p:sp>
      <p:sp>
        <p:nvSpPr>
          <p:cNvPr id="3818" name="Body 1…"/>
          <p:cNvSpPr txBox="1">
            <a:spLocks noGrp="1"/>
          </p:cNvSpPr>
          <p:nvPr>
            <p:ph type="body" sz="quarter" idx="37"/>
          </p:nvPr>
        </p:nvSpPr>
        <p:spPr>
          <a:xfrm>
            <a:off x="11133694" y="9202367"/>
            <a:ext cx="3471167" cy="144272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10000"/>
              </a:lnSpc>
              <a:spcBef>
                <a:spcPts val="0"/>
              </a:spcBef>
              <a:defRPr sz="2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1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2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2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2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Body 3</a:t>
            </a:r>
          </a:p>
        </p:txBody>
      </p:sp>
      <p:sp>
        <p:nvSpPr>
          <p:cNvPr id="3819" name="Rechthoek"/>
          <p:cNvSpPr/>
          <p:nvPr/>
        </p:nvSpPr>
        <p:spPr>
          <a:xfrm>
            <a:off x="17295837" y="9946680"/>
            <a:ext cx="4066382" cy="1855735"/>
          </a:xfrm>
          <a:prstGeom prst="rect">
            <a:avLst/>
          </a:prstGeom>
          <a:solidFill>
            <a:srgbClr val="D1D1D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20" name="Afbeelding"/>
          <p:cNvSpPr>
            <a:spLocks noGrp="1"/>
          </p:cNvSpPr>
          <p:nvPr>
            <p:ph type="pic" sz="quarter" idx="38"/>
          </p:nvPr>
        </p:nvSpPr>
        <p:spPr>
          <a:xfrm>
            <a:off x="17169928" y="9818441"/>
            <a:ext cx="4066378" cy="18685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21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SE: Case quote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829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830" name="Body 1…"/>
          <p:cNvSpPr txBox="1">
            <a:spLocks noGrp="1"/>
          </p:cNvSpPr>
          <p:nvPr>
            <p:ph type="body" sz="half" idx="21"/>
          </p:nvPr>
        </p:nvSpPr>
        <p:spPr>
          <a:xfrm>
            <a:off x="2534123" y="3596702"/>
            <a:ext cx="12913861" cy="56896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40000"/>
              </a:lnSpc>
              <a:spcBef>
                <a:spcPts val="0"/>
              </a:spcBef>
              <a:defRPr sz="4800">
                <a:solidFill>
                  <a:srgbClr val="000000"/>
                </a:solidFill>
              </a:defRPr>
            </a:pPr>
            <a:r>
              <a:t>Body 1</a:t>
            </a:r>
          </a:p>
          <a:p>
            <a:pPr algn="l" defTabSz="2438338">
              <a:lnSpc>
                <a:spcPct val="140000"/>
              </a:lnSpc>
              <a:spcBef>
                <a:spcPts val="0"/>
              </a:spcBef>
              <a:defRPr sz="4800">
                <a:solidFill>
                  <a:srgbClr val="000000"/>
                </a:solidFill>
              </a:defRPr>
            </a:pPr>
            <a:r>
              <a:t>Body 2</a:t>
            </a:r>
          </a:p>
          <a:p>
            <a:pPr algn="l" defTabSz="2438338">
              <a:lnSpc>
                <a:spcPct val="140000"/>
              </a:lnSpc>
              <a:spcBef>
                <a:spcPts val="0"/>
              </a:spcBef>
              <a:defRPr sz="4800">
                <a:solidFill>
                  <a:srgbClr val="000000"/>
                </a:solidFill>
              </a:defRPr>
            </a:pPr>
            <a:r>
              <a:t>Body 3</a:t>
            </a:r>
          </a:p>
          <a:p>
            <a:pPr algn="l" defTabSz="2438338">
              <a:lnSpc>
                <a:spcPct val="140000"/>
              </a:lnSpc>
              <a:spcBef>
                <a:spcPts val="0"/>
              </a:spcBef>
              <a:defRPr sz="4800">
                <a:solidFill>
                  <a:srgbClr val="000000"/>
                </a:solidFill>
              </a:defRPr>
            </a:pPr>
            <a:r>
              <a:t>Body 4</a:t>
            </a:r>
          </a:p>
          <a:p>
            <a:pPr algn="l" defTabSz="2438338">
              <a:lnSpc>
                <a:spcPct val="140000"/>
              </a:lnSpc>
              <a:spcBef>
                <a:spcPts val="0"/>
              </a:spcBef>
              <a:defRPr sz="4800">
                <a:solidFill>
                  <a:srgbClr val="000000"/>
                </a:solidFill>
              </a:defRPr>
            </a:pPr>
            <a:r>
              <a:t>Body 5</a:t>
            </a:r>
          </a:p>
          <a:p>
            <a:pPr algn="l" defTabSz="2438338">
              <a:lnSpc>
                <a:spcPct val="140000"/>
              </a:lnSpc>
              <a:spcBef>
                <a:spcPts val="0"/>
              </a:spcBef>
              <a:defRPr sz="4800">
                <a:solidFill>
                  <a:srgbClr val="000000"/>
                </a:solidFill>
              </a:defRPr>
            </a:pPr>
            <a:r>
              <a:t>Body 6</a:t>
            </a:r>
          </a:p>
        </p:txBody>
      </p:sp>
      <p:sp>
        <p:nvSpPr>
          <p:cNvPr id="3831" name="- NAME"/>
          <p:cNvSpPr txBox="1">
            <a:spLocks noGrp="1"/>
          </p:cNvSpPr>
          <p:nvPr>
            <p:ph type="body" sz="quarter" idx="22"/>
          </p:nvPr>
        </p:nvSpPr>
        <p:spPr>
          <a:xfrm>
            <a:off x="2483422" y="10149867"/>
            <a:ext cx="12913860" cy="5461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10000"/>
              </a:lnSpc>
              <a:spcBef>
                <a:spcPts val="0"/>
              </a:spcBef>
              <a:defRPr sz="2900" i="0" cap="all">
                <a:solidFill>
                  <a:srgbClr val="79797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 NAME</a:t>
            </a:r>
          </a:p>
        </p:txBody>
      </p:sp>
      <p:sp>
        <p:nvSpPr>
          <p:cNvPr id="3832" name="Caption"/>
          <p:cNvSpPr txBox="1">
            <a:spLocks noGrp="1"/>
          </p:cNvSpPr>
          <p:nvPr>
            <p:ph type="body" sz="quarter" idx="23"/>
          </p:nvPr>
        </p:nvSpPr>
        <p:spPr>
          <a:xfrm>
            <a:off x="2483422" y="10661679"/>
            <a:ext cx="12913861" cy="5969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10000"/>
              </a:lnSpc>
              <a:spcBef>
                <a:spcPts val="0"/>
              </a:spcBef>
              <a:defRPr sz="2900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Caption</a:t>
            </a:r>
          </a:p>
        </p:txBody>
      </p:sp>
      <p:grpSp>
        <p:nvGrpSpPr>
          <p:cNvPr id="3835" name="Rechthoek"/>
          <p:cNvGrpSpPr/>
          <p:nvPr/>
        </p:nvGrpSpPr>
        <p:grpSpPr>
          <a:xfrm rot="10800000">
            <a:off x="2502373" y="2402447"/>
            <a:ext cx="3994596" cy="174953"/>
            <a:chOff x="0" y="0"/>
            <a:chExt cx="3994595" cy="174952"/>
          </a:xfrm>
        </p:grpSpPr>
        <p:sp>
          <p:nvSpPr>
            <p:cNvPr id="3834" name="Rechthoek"/>
            <p:cNvSpPr>
              <a:spLocks noGrp="1"/>
            </p:cNvSpPr>
            <p:nvPr>
              <p:ph type="body" sz="quarter" idx="24"/>
            </p:nvPr>
          </p:nvSpPr>
          <p:spPr>
            <a:xfrm>
              <a:off x="82550" y="82549"/>
              <a:ext cx="3829496" cy="9854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833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3994597" cy="174954"/>
            </a:xfrm>
            <a:prstGeom prst="rect">
              <a:avLst/>
            </a:prstGeom>
            <a:effectLst/>
          </p:spPr>
        </p:pic>
      </p:grpSp>
      <p:sp>
        <p:nvSpPr>
          <p:cNvPr id="3836" name="Afbeelding"/>
          <p:cNvSpPr>
            <a:spLocks noGrp="1"/>
          </p:cNvSpPr>
          <p:nvPr>
            <p:ph type="pic" sz="quarter" idx="26"/>
          </p:nvPr>
        </p:nvSpPr>
        <p:spPr>
          <a:xfrm>
            <a:off x="16635192" y="3436688"/>
            <a:ext cx="5244225" cy="68891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37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SE: Case quote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845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846" name="object 90"/>
          <p:cNvSpPr txBox="1"/>
          <p:nvPr/>
        </p:nvSpPr>
        <p:spPr>
          <a:xfrm>
            <a:off x="2132406" y="132651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3847" name="object 205"/>
          <p:cNvSpPr txBox="1"/>
          <p:nvPr/>
        </p:nvSpPr>
        <p:spPr>
          <a:xfrm>
            <a:off x="9218607" y="3578671"/>
            <a:ext cx="12396099" cy="514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6164" indent="12700" defTabSz="1109609">
              <a:lnSpc>
                <a:spcPct val="135700"/>
              </a:lnSpc>
              <a:defRPr sz="4600" i="1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t>“Ik ben</a:t>
            </a:r>
            <a:r>
              <a:rPr spc="5"/>
              <a:t> </a:t>
            </a:r>
            <a:r>
              <a:t>heel</a:t>
            </a:r>
            <a:r>
              <a:rPr spc="5"/>
              <a:t> </a:t>
            </a:r>
            <a:r>
              <a:t>erg</a:t>
            </a:r>
            <a:r>
              <a:rPr spc="5"/>
              <a:t> </a:t>
            </a:r>
            <a:r>
              <a:t>blij</a:t>
            </a:r>
            <a:r>
              <a:rPr spc="5"/>
              <a:t> </a:t>
            </a:r>
            <a:r>
              <a:t>met </a:t>
            </a:r>
            <a:r>
              <a:rPr spc="-5"/>
              <a:t>deze</a:t>
            </a:r>
            <a:r>
              <a:t> </a:t>
            </a:r>
            <a:r>
              <a:rPr spc="-5"/>
              <a:t>resultaten. Deze </a:t>
            </a:r>
            <a:r>
              <a:rPr spc="-1102"/>
              <a:t> </a:t>
            </a:r>
            <a:r>
              <a:rPr spc="-5"/>
              <a:t>volgorde</a:t>
            </a:r>
            <a:r>
              <a:t> van</a:t>
            </a:r>
            <a:r>
              <a:rPr spc="5"/>
              <a:t> </a:t>
            </a:r>
            <a:r>
              <a:t>eerst</a:t>
            </a:r>
            <a:r>
              <a:rPr spc="5"/>
              <a:t> </a:t>
            </a:r>
            <a:r>
              <a:t>een </a:t>
            </a:r>
            <a:r>
              <a:rPr spc="-5"/>
              <a:t>Design</a:t>
            </a:r>
            <a:r>
              <a:rPr spc="5"/>
              <a:t> </a:t>
            </a:r>
            <a:r>
              <a:rPr spc="-5"/>
              <a:t>Sprint</a:t>
            </a:r>
            <a:r>
              <a:rPr spc="5"/>
              <a:t> </a:t>
            </a:r>
            <a:r>
              <a:rPr spc="-5"/>
              <a:t>doen, </a:t>
            </a:r>
            <a:r>
              <a:t> dan</a:t>
            </a:r>
            <a:r>
              <a:rPr spc="-5"/>
              <a:t> </a:t>
            </a:r>
            <a:r>
              <a:t>de </a:t>
            </a:r>
            <a:r>
              <a:rPr spc="-5"/>
              <a:t>posters</a:t>
            </a:r>
            <a:r>
              <a:rPr spc="5"/>
              <a:t> </a:t>
            </a:r>
            <a:r>
              <a:rPr spc="-5"/>
              <a:t>testen </a:t>
            </a:r>
            <a:r>
              <a:t>en</a:t>
            </a:r>
            <a:r>
              <a:rPr spc="5"/>
              <a:t> </a:t>
            </a:r>
            <a:r>
              <a:t>dan een effectmeting </a:t>
            </a:r>
            <a:r>
              <a:rPr spc="-1102"/>
              <a:t> </a:t>
            </a:r>
            <a:r>
              <a:rPr spc="-5"/>
              <a:t>doen,</a:t>
            </a:r>
            <a:r>
              <a:t> </a:t>
            </a:r>
            <a:r>
              <a:rPr spc="-5"/>
              <a:t>werkt</a:t>
            </a:r>
            <a:r>
              <a:t> echt</a:t>
            </a:r>
            <a:r>
              <a:rPr spc="5"/>
              <a:t> </a:t>
            </a:r>
            <a:r>
              <a:t>goed.</a:t>
            </a:r>
            <a:r>
              <a:rPr spc="5"/>
              <a:t> We </a:t>
            </a:r>
            <a:r>
              <a:t>kunnen</a:t>
            </a:r>
            <a:r>
              <a:rPr spc="5"/>
              <a:t> </a:t>
            </a:r>
            <a:r>
              <a:rPr spc="-5"/>
              <a:t>dit</a:t>
            </a:r>
            <a:r>
              <a:t> nu</a:t>
            </a:r>
            <a:r>
              <a:rPr spc="5"/>
              <a:t> </a:t>
            </a:r>
            <a:r>
              <a:t>echt </a:t>
            </a:r>
            <a:r>
              <a:rPr spc="-1108"/>
              <a:t> </a:t>
            </a:r>
            <a:r>
              <a:t>heel mooi </a:t>
            </a:r>
            <a:r>
              <a:rPr spc="-5"/>
              <a:t>uitrollen. </a:t>
            </a:r>
            <a:r>
              <a:t>Die cijfers en effecten </a:t>
            </a:r>
            <a:r>
              <a:rPr spc="5"/>
              <a:t> </a:t>
            </a:r>
            <a:r>
              <a:t>helpen</a:t>
            </a:r>
            <a:r>
              <a:rPr spc="-5"/>
              <a:t> </a:t>
            </a:r>
            <a:r>
              <a:t>echt wel</a:t>
            </a:r>
            <a:r>
              <a:rPr spc="-5"/>
              <a:t> </a:t>
            </a:r>
            <a:r>
              <a:t>om mensen</a:t>
            </a:r>
            <a:r>
              <a:rPr spc="-11"/>
              <a:t> </a:t>
            </a:r>
            <a:r>
              <a:t>te</a:t>
            </a:r>
            <a:r>
              <a:rPr spc="-5"/>
              <a:t> overtuigen.”</a:t>
            </a:r>
          </a:p>
        </p:txBody>
      </p:sp>
      <p:sp>
        <p:nvSpPr>
          <p:cNvPr id="3848" name="object 231"/>
          <p:cNvSpPr/>
          <p:nvPr/>
        </p:nvSpPr>
        <p:spPr>
          <a:xfrm>
            <a:off x="4246249" y="321028"/>
            <a:ext cx="50508" cy="50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7" y="0"/>
                </a:moveTo>
                <a:lnTo>
                  <a:pt x="6594" y="849"/>
                </a:lnTo>
                <a:lnTo>
                  <a:pt x="3162" y="3164"/>
                </a:lnTo>
                <a:lnTo>
                  <a:pt x="848" y="6597"/>
                </a:lnTo>
                <a:lnTo>
                  <a:pt x="0" y="10800"/>
                </a:lnTo>
                <a:lnTo>
                  <a:pt x="848" y="15003"/>
                </a:lnTo>
                <a:lnTo>
                  <a:pt x="3162" y="18436"/>
                </a:lnTo>
                <a:lnTo>
                  <a:pt x="6594" y="20751"/>
                </a:lnTo>
                <a:lnTo>
                  <a:pt x="10797" y="21600"/>
                </a:lnTo>
                <a:lnTo>
                  <a:pt x="15004" y="20751"/>
                </a:lnTo>
                <a:lnTo>
                  <a:pt x="18437" y="18436"/>
                </a:lnTo>
                <a:lnTo>
                  <a:pt x="20751" y="15003"/>
                </a:lnTo>
                <a:lnTo>
                  <a:pt x="21600" y="10800"/>
                </a:lnTo>
                <a:lnTo>
                  <a:pt x="20751" y="6597"/>
                </a:lnTo>
                <a:lnTo>
                  <a:pt x="18437" y="3164"/>
                </a:lnTo>
                <a:lnTo>
                  <a:pt x="15004" y="849"/>
                </a:lnTo>
                <a:lnTo>
                  <a:pt x="10797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849" name="object 232" descr="object 23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32888" y="650575"/>
            <a:ext cx="77230" cy="77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0" name="object 233" descr="object 23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22373" y="982950"/>
            <a:ext cx="98260" cy="98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1" name="object 234" descr="object 23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14105" y="1317594"/>
            <a:ext cx="114796" cy="114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2" name="object 235" descr="object 23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07526" y="1653915"/>
            <a:ext cx="127953" cy="127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3" name="object 236" descr="object 23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02421" y="1991708"/>
            <a:ext cx="138163" cy="138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4" name="object 237" descr="object 23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98992" y="2331185"/>
            <a:ext cx="145009" cy="145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5" name="object 238" descr="object 23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97202" y="2672296"/>
            <a:ext cx="148603" cy="148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6" name="object 239" descr="object 23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88947" y="10893641"/>
            <a:ext cx="165100" cy="165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7" name="object 240" descr="object 24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99449" y="11589940"/>
            <a:ext cx="144108" cy="144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8" name="object 241" descr="object 241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194040" y="11241627"/>
            <a:ext cx="154928" cy="154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9" name="object 242" descr="object 24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06498" y="11939875"/>
            <a:ext cx="130010" cy="13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0" name="object 243" descr="object 243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214601" y="12290881"/>
            <a:ext cx="113805" cy="113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1" name="object 244" descr="object 24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223872" y="12643065"/>
            <a:ext cx="95251" cy="95250"/>
          </a:xfrm>
          <a:prstGeom prst="rect">
            <a:avLst/>
          </a:prstGeom>
          <a:ln w="12700">
            <a:miter lim="400000"/>
          </a:ln>
        </p:spPr>
      </p:pic>
      <p:sp>
        <p:nvSpPr>
          <p:cNvPr id="3862" name="object 245"/>
          <p:cNvSpPr/>
          <p:nvPr/>
        </p:nvSpPr>
        <p:spPr>
          <a:xfrm>
            <a:off x="4234781" y="12996863"/>
            <a:ext cx="73444" cy="734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8" y="0"/>
                </a:moveTo>
                <a:lnTo>
                  <a:pt x="6594" y="849"/>
                </a:lnTo>
                <a:lnTo>
                  <a:pt x="3162" y="3164"/>
                </a:lnTo>
                <a:lnTo>
                  <a:pt x="848" y="6597"/>
                </a:lnTo>
                <a:lnTo>
                  <a:pt x="0" y="10802"/>
                </a:lnTo>
                <a:lnTo>
                  <a:pt x="848" y="15005"/>
                </a:lnTo>
                <a:lnTo>
                  <a:pt x="3162" y="18438"/>
                </a:lnTo>
                <a:lnTo>
                  <a:pt x="6594" y="20751"/>
                </a:lnTo>
                <a:lnTo>
                  <a:pt x="10798" y="21600"/>
                </a:lnTo>
                <a:lnTo>
                  <a:pt x="15004" y="20751"/>
                </a:lnTo>
                <a:lnTo>
                  <a:pt x="18437" y="18438"/>
                </a:lnTo>
                <a:lnTo>
                  <a:pt x="20751" y="15005"/>
                </a:lnTo>
                <a:lnTo>
                  <a:pt x="21600" y="10802"/>
                </a:lnTo>
                <a:lnTo>
                  <a:pt x="20751" y="6597"/>
                </a:lnTo>
                <a:lnTo>
                  <a:pt x="18437" y="3164"/>
                </a:lnTo>
                <a:lnTo>
                  <a:pt x="15004" y="849"/>
                </a:lnTo>
                <a:lnTo>
                  <a:pt x="10798" y="0"/>
                </a:lnTo>
                <a:close/>
              </a:path>
            </a:pathLst>
          </a:custGeom>
          <a:solidFill>
            <a:srgbClr val="FF5A5F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863" name="object 248" descr="object 248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23106" y="2916340"/>
            <a:ext cx="6006623" cy="7890408"/>
          </a:xfrm>
          <a:prstGeom prst="rect">
            <a:avLst/>
          </a:prstGeom>
          <a:ln w="12700">
            <a:miter lim="400000"/>
          </a:ln>
        </p:spPr>
      </p:pic>
      <p:sp>
        <p:nvSpPr>
          <p:cNvPr id="3864" name="– Majka van Doorn,"/>
          <p:cNvSpPr txBox="1"/>
          <p:nvPr/>
        </p:nvSpPr>
        <p:spPr>
          <a:xfrm>
            <a:off x="9261153" y="9757472"/>
            <a:ext cx="1291386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900" cap="all"/>
            </a:lvl1pPr>
          </a:lstStyle>
          <a:p>
            <a:r>
              <a:t>– Majka van Doorn,</a:t>
            </a:r>
          </a:p>
        </p:txBody>
      </p:sp>
      <p:sp>
        <p:nvSpPr>
          <p:cNvPr id="3865" name="Coördinator gedragsteam DG Samenleving en Covid-19"/>
          <p:cNvSpPr txBox="1"/>
          <p:nvPr/>
        </p:nvSpPr>
        <p:spPr>
          <a:xfrm>
            <a:off x="9261153" y="10269284"/>
            <a:ext cx="1291386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9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Coördinator gedragsteam DG Samenleving en Covid-19</a:t>
            </a:r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SE: Case quote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2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873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grpSp>
        <p:nvGrpSpPr>
          <p:cNvPr id="3876" name="object 2"/>
          <p:cNvGrpSpPr/>
          <p:nvPr/>
        </p:nvGrpSpPr>
        <p:grpSpPr>
          <a:xfrm>
            <a:off x="1394905" y="1557618"/>
            <a:ext cx="4014039" cy="4013873"/>
            <a:chOff x="0" y="0"/>
            <a:chExt cx="4014037" cy="4013872"/>
          </a:xfrm>
        </p:grpSpPr>
        <p:sp>
          <p:nvSpPr>
            <p:cNvPr id="3874" name="Vorm"/>
            <p:cNvSpPr/>
            <p:nvPr/>
          </p:nvSpPr>
          <p:spPr>
            <a:xfrm>
              <a:off x="0" y="0"/>
              <a:ext cx="4014038" cy="4013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26" y="0"/>
                  </a:moveTo>
                  <a:lnTo>
                    <a:pt x="1" y="0"/>
                  </a:lnTo>
                  <a:lnTo>
                    <a:pt x="0" y="16226"/>
                  </a:lnTo>
                  <a:lnTo>
                    <a:pt x="49" y="18913"/>
                  </a:lnTo>
                  <a:lnTo>
                    <a:pt x="73" y="20256"/>
                  </a:lnTo>
                  <a:lnTo>
                    <a:pt x="103" y="21600"/>
                  </a:lnTo>
                  <a:lnTo>
                    <a:pt x="133" y="20256"/>
                  </a:lnTo>
                  <a:lnTo>
                    <a:pt x="158" y="18913"/>
                  </a:lnTo>
                  <a:lnTo>
                    <a:pt x="207" y="16226"/>
                  </a:lnTo>
                  <a:lnTo>
                    <a:pt x="206" y="205"/>
                  </a:lnTo>
                  <a:lnTo>
                    <a:pt x="103" y="205"/>
                  </a:lnTo>
                  <a:lnTo>
                    <a:pt x="206" y="103"/>
                  </a:lnTo>
                  <a:lnTo>
                    <a:pt x="21600" y="103"/>
                  </a:lnTo>
                  <a:lnTo>
                    <a:pt x="16226" y="0"/>
                  </a:lnTo>
                  <a:close/>
                </a:path>
              </a:pathLst>
            </a:custGeom>
            <a:solidFill>
              <a:srgbClr val="797979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875" name="Vorm"/>
            <p:cNvSpPr/>
            <p:nvPr/>
          </p:nvSpPr>
          <p:spPr>
            <a:xfrm>
              <a:off x="19201" y="19049"/>
              <a:ext cx="3994837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" y="0"/>
                  </a:moveTo>
                  <a:lnTo>
                    <a:pt x="0" y="21600"/>
                  </a:lnTo>
                  <a:lnTo>
                    <a:pt x="103" y="21600"/>
                  </a:lnTo>
                  <a:lnTo>
                    <a:pt x="103" y="0"/>
                  </a:lnTo>
                  <a:close/>
                  <a:moveTo>
                    <a:pt x="21600" y="0"/>
                  </a:moveTo>
                  <a:lnTo>
                    <a:pt x="103" y="0"/>
                  </a:lnTo>
                  <a:lnTo>
                    <a:pt x="103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3883" name="Groepeer"/>
          <p:cNvGrpSpPr/>
          <p:nvPr/>
        </p:nvGrpSpPr>
        <p:grpSpPr>
          <a:xfrm>
            <a:off x="16650005" y="2995162"/>
            <a:ext cx="7072459" cy="10216651"/>
            <a:chOff x="0" y="0"/>
            <a:chExt cx="7072458" cy="10216650"/>
          </a:xfrm>
        </p:grpSpPr>
        <p:grpSp>
          <p:nvGrpSpPr>
            <p:cNvPr id="3880" name="object 4"/>
            <p:cNvGrpSpPr/>
            <p:nvPr/>
          </p:nvGrpSpPr>
          <p:grpSpPr>
            <a:xfrm>
              <a:off x="2325048" y="5156079"/>
              <a:ext cx="4014028" cy="4013874"/>
              <a:chOff x="0" y="0"/>
              <a:chExt cx="4014026" cy="4013872"/>
            </a:xfrm>
          </p:grpSpPr>
          <p:sp>
            <p:nvSpPr>
              <p:cNvPr id="3877" name="Vorm"/>
              <p:cNvSpPr/>
              <p:nvPr/>
            </p:nvSpPr>
            <p:spPr>
              <a:xfrm>
                <a:off x="0" y="3975773"/>
                <a:ext cx="4013888" cy="38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95" y="0"/>
                    </a:moveTo>
                    <a:lnTo>
                      <a:pt x="5374" y="0"/>
                    </a:lnTo>
                    <a:lnTo>
                      <a:pt x="0" y="10800"/>
                    </a:lnTo>
                    <a:lnTo>
                      <a:pt x="5374" y="21600"/>
                    </a:lnTo>
                    <a:lnTo>
                      <a:pt x="21600" y="21600"/>
                    </a:lnTo>
                    <a:lnTo>
                      <a:pt x="21600" y="10800"/>
                    </a:lnTo>
                    <a:lnTo>
                      <a:pt x="21395" y="10800"/>
                    </a:lnTo>
                    <a:lnTo>
                      <a:pt x="21395" y="0"/>
                    </a:lnTo>
                    <a:close/>
                  </a:path>
                </a:pathLst>
              </a:cu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878" name="Vorm"/>
              <p:cNvSpPr/>
              <p:nvPr/>
            </p:nvSpPr>
            <p:spPr>
              <a:xfrm>
                <a:off x="3975633" y="0"/>
                <a:ext cx="38394" cy="3994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3" y="0"/>
                    </a:moveTo>
                    <a:lnTo>
                      <a:pt x="7682" y="1350"/>
                    </a:lnTo>
                    <a:lnTo>
                      <a:pt x="5088" y="2700"/>
                    </a:lnTo>
                    <a:lnTo>
                      <a:pt x="0" y="5400"/>
                    </a:lnTo>
                    <a:lnTo>
                      <a:pt x="86" y="21600"/>
                    </a:lnTo>
                    <a:lnTo>
                      <a:pt x="10797" y="21497"/>
                    </a:lnTo>
                    <a:lnTo>
                      <a:pt x="21522" y="21497"/>
                    </a:lnTo>
                    <a:lnTo>
                      <a:pt x="21600" y="5400"/>
                    </a:lnTo>
                    <a:lnTo>
                      <a:pt x="16513" y="2700"/>
                    </a:lnTo>
                    <a:lnTo>
                      <a:pt x="13926" y="1350"/>
                    </a:lnTo>
                    <a:lnTo>
                      <a:pt x="10803" y="0"/>
                    </a:lnTo>
                    <a:close/>
                  </a:path>
                </a:pathLst>
              </a:cu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879" name="Vorm"/>
              <p:cNvSpPr/>
              <p:nvPr/>
            </p:nvSpPr>
            <p:spPr>
              <a:xfrm>
                <a:off x="3975786" y="3975773"/>
                <a:ext cx="38102" cy="19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0793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pic>
          <p:nvPicPr>
            <p:cNvPr id="3881" name="object 5" descr="object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599932" y="8744111"/>
              <a:ext cx="1472527" cy="14725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2" name="object 6" descr="object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244118" cy="6888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84" name="object 203"/>
          <p:cNvSpPr txBox="1"/>
          <p:nvPr/>
        </p:nvSpPr>
        <p:spPr>
          <a:xfrm>
            <a:off x="2315753" y="2707932"/>
            <a:ext cx="12765788" cy="514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6164" indent="12700" defTabSz="1109609">
              <a:lnSpc>
                <a:spcPct val="135700"/>
              </a:lnSpc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t>“Ik ben </a:t>
            </a:r>
            <a:r>
              <a:rPr spc="-5"/>
              <a:t>heel </a:t>
            </a:r>
            <a:r>
              <a:t>erg </a:t>
            </a:r>
            <a:r>
              <a:rPr spc="-5"/>
              <a:t>blij </a:t>
            </a:r>
            <a:r>
              <a:t>met deze resultaten. </a:t>
            </a:r>
            <a:r>
              <a:rPr spc="-5"/>
              <a:t>Deze </a:t>
            </a:r>
            <a:r>
              <a:t> volgorde</a:t>
            </a:r>
            <a:r>
              <a:rPr spc="5"/>
              <a:t> </a:t>
            </a:r>
            <a:r>
              <a:t>van</a:t>
            </a:r>
            <a:r>
              <a:rPr spc="5"/>
              <a:t> </a:t>
            </a:r>
            <a:r>
              <a:rPr spc="-5"/>
              <a:t>eerst</a:t>
            </a:r>
            <a:r>
              <a:rPr spc="5"/>
              <a:t> </a:t>
            </a:r>
            <a:r>
              <a:t>een </a:t>
            </a:r>
            <a:r>
              <a:rPr spc="-5"/>
              <a:t>Design</a:t>
            </a:r>
            <a:r>
              <a:rPr spc="11"/>
              <a:t> </a:t>
            </a:r>
            <a:r>
              <a:rPr spc="-5"/>
              <a:t>Sprint</a:t>
            </a:r>
            <a:r>
              <a:rPr spc="5"/>
              <a:t> </a:t>
            </a:r>
            <a:r>
              <a:rPr spc="-5"/>
              <a:t>doen,</a:t>
            </a:r>
            <a:r>
              <a:t> </a:t>
            </a:r>
            <a:r>
              <a:rPr spc="-5"/>
              <a:t>dan </a:t>
            </a:r>
            <a:r>
              <a:rPr spc="-1102"/>
              <a:t> </a:t>
            </a:r>
            <a:r>
              <a:t>de</a:t>
            </a:r>
            <a:r>
              <a:rPr spc="-5"/>
              <a:t> posters</a:t>
            </a:r>
            <a:r>
              <a:t> </a:t>
            </a:r>
            <a:r>
              <a:rPr spc="-5"/>
              <a:t>testen</a:t>
            </a:r>
            <a:r>
              <a:t> en dan een</a:t>
            </a:r>
            <a:r>
              <a:rPr spc="-5"/>
              <a:t> effectmeting</a:t>
            </a:r>
            <a:r>
              <a:t> </a:t>
            </a:r>
            <a:r>
              <a:rPr spc="-5"/>
              <a:t>doen, </a:t>
            </a:r>
            <a:r>
              <a:rPr spc="-1102"/>
              <a:t> </a:t>
            </a:r>
            <a:r>
              <a:rPr spc="-5"/>
              <a:t>werkt echt</a:t>
            </a:r>
            <a:r>
              <a:t> </a:t>
            </a:r>
            <a:r>
              <a:rPr spc="-5"/>
              <a:t>goed.</a:t>
            </a:r>
            <a:r>
              <a:t> </a:t>
            </a:r>
            <a:r>
              <a:rPr spc="5"/>
              <a:t>We</a:t>
            </a:r>
            <a:r>
              <a:t> kunnen</a:t>
            </a:r>
            <a:r>
              <a:rPr spc="5"/>
              <a:t> </a:t>
            </a:r>
            <a:r>
              <a:rPr spc="-5"/>
              <a:t>dit</a:t>
            </a:r>
            <a:r>
              <a:t> nu </a:t>
            </a:r>
            <a:r>
              <a:rPr spc="-5"/>
              <a:t>echt</a:t>
            </a:r>
            <a:r>
              <a:t> </a:t>
            </a:r>
            <a:r>
              <a:rPr spc="-5"/>
              <a:t>heel </a:t>
            </a:r>
            <a:r>
              <a:t> mooi </a:t>
            </a:r>
            <a:r>
              <a:rPr spc="-5"/>
              <a:t>uitrollen.</a:t>
            </a:r>
            <a:r>
              <a:t> Die </a:t>
            </a:r>
            <a:r>
              <a:rPr spc="-5"/>
              <a:t>cijfers</a:t>
            </a:r>
            <a:r>
              <a:rPr spc="5"/>
              <a:t> </a:t>
            </a:r>
            <a:r>
              <a:t>en </a:t>
            </a:r>
            <a:r>
              <a:rPr spc="-5"/>
              <a:t>effecten helpen </a:t>
            </a:r>
            <a:r>
              <a:t> </a:t>
            </a:r>
            <a:r>
              <a:rPr spc="-5"/>
              <a:t>echt</a:t>
            </a:r>
            <a:r>
              <a:rPr spc="-11"/>
              <a:t> </a:t>
            </a:r>
            <a:r>
              <a:t>wel</a:t>
            </a:r>
            <a:r>
              <a:rPr spc="-5"/>
              <a:t> </a:t>
            </a:r>
            <a:r>
              <a:t>om mensen te</a:t>
            </a:r>
            <a:r>
              <a:rPr spc="-5"/>
              <a:t> overtuigen.”</a:t>
            </a:r>
          </a:p>
        </p:txBody>
      </p:sp>
      <p:sp>
        <p:nvSpPr>
          <p:cNvPr id="3885" name="– Majka van Doorn,"/>
          <p:cNvSpPr txBox="1"/>
          <p:nvPr/>
        </p:nvSpPr>
        <p:spPr>
          <a:xfrm>
            <a:off x="2241717" y="8829993"/>
            <a:ext cx="1291386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900" cap="all"/>
            </a:lvl1pPr>
          </a:lstStyle>
          <a:p>
            <a:r>
              <a:t>– Majka van Doorn,</a:t>
            </a:r>
          </a:p>
        </p:txBody>
      </p:sp>
      <p:sp>
        <p:nvSpPr>
          <p:cNvPr id="3886" name="Coördinator gedragsteam DG Samenleving en Covid-19"/>
          <p:cNvSpPr txBox="1"/>
          <p:nvPr/>
        </p:nvSpPr>
        <p:spPr>
          <a:xfrm>
            <a:off x="2241717" y="9341805"/>
            <a:ext cx="1291386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9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Coördinator gedragsteam DG Samenleving en Covid-19</a:t>
            </a:r>
          </a:p>
        </p:txBody>
      </p:sp>
      <p:sp>
        <p:nvSpPr>
          <p:cNvPr id="388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DY: kleiner font (bijv.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69169" y="1527678"/>
            <a:ext cx="21971001" cy="121779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 defTabSz="825500">
              <a:lnSpc>
                <a:spcPct val="100000"/>
              </a:lnSpc>
              <a:defRPr sz="7500" b="1" i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17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179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178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77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180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Body 1"/>
          <p:cNvSpPr txBox="1">
            <a:spLocks noGrp="1"/>
          </p:cNvSpPr>
          <p:nvPr>
            <p:ph type="body" sz="quarter" idx="23"/>
          </p:nvPr>
        </p:nvSpPr>
        <p:spPr>
          <a:xfrm>
            <a:off x="2116065" y="4870777"/>
            <a:ext cx="11332224" cy="16764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100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Body 1</a:t>
            </a:r>
          </a:p>
        </p:txBody>
      </p:sp>
      <p:sp>
        <p:nvSpPr>
          <p:cNvPr id="182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DY: statement met mar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90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" name="Rechthoek"/>
          <p:cNvGrpSpPr/>
          <p:nvPr/>
        </p:nvGrpSpPr>
        <p:grpSpPr>
          <a:xfrm>
            <a:off x="10216143" y="7992285"/>
            <a:ext cx="3951715" cy="798725"/>
            <a:chOff x="0" y="0"/>
            <a:chExt cx="3951714" cy="798724"/>
          </a:xfrm>
        </p:grpSpPr>
        <p:sp>
          <p:nvSpPr>
            <p:cNvPr id="192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95250" y="95250"/>
              <a:ext cx="3761215" cy="608225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91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951715" cy="798725"/>
            </a:xfrm>
            <a:prstGeom prst="rect">
              <a:avLst/>
            </a:prstGeom>
            <a:effectLst/>
          </p:spPr>
        </p:pic>
      </p:grpSp>
      <p:sp>
        <p:nvSpPr>
          <p:cNvPr id="194" name="Body 1…"/>
          <p:cNvSpPr txBox="1">
            <a:spLocks noGrp="1"/>
          </p:cNvSpPr>
          <p:nvPr>
            <p:ph type="body" sz="half" idx="23" hasCustomPrompt="1"/>
          </p:nvPr>
        </p:nvSpPr>
        <p:spPr>
          <a:xfrm>
            <a:off x="2513460" y="5080000"/>
            <a:ext cx="19357080" cy="355600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/>
          <a:p>
            <a:pPr defTabSz="2438338">
              <a:lnSpc>
                <a:spcPct val="110000"/>
              </a:lnSpc>
              <a:spcBef>
                <a:spcPts val="0"/>
              </a:spcBef>
              <a:defRPr sz="7500" i="0">
                <a:solidFill>
                  <a:srgbClr val="000000"/>
                </a:solidFill>
              </a:defRPr>
            </a:pPr>
            <a:r>
              <a:t>Body 1</a:t>
            </a:r>
          </a:p>
          <a:p>
            <a:pPr defTabSz="2438338">
              <a:lnSpc>
                <a:spcPct val="110000"/>
              </a:lnSpc>
              <a:spcBef>
                <a:spcPts val="0"/>
              </a:spcBef>
              <a:defRPr sz="7500" i="0">
                <a:solidFill>
                  <a:srgbClr val="000000"/>
                </a:solidFill>
              </a:defRPr>
            </a:pPr>
            <a:endParaRPr/>
          </a:p>
          <a:p>
            <a:pPr defTabSz="2438338">
              <a:lnSpc>
                <a:spcPct val="110000"/>
              </a:lnSpc>
              <a:spcBef>
                <a:spcPts val="0"/>
              </a:spcBef>
              <a:defRPr sz="7500" i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95" name="Lijn Lijn" descr="Lijn Lijn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74783" y="9905380"/>
            <a:ext cx="14634435" cy="101601"/>
          </a:xfrm>
          <a:prstGeom prst="rect">
            <a:avLst/>
          </a:prstGeom>
        </p:spPr>
      </p:pic>
      <p:pic>
        <p:nvPicPr>
          <p:cNvPr id="197" name="Lijn Lijn" descr="Lijn Lijn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74783" y="3709019"/>
            <a:ext cx="14634435" cy="101601"/>
          </a:xfrm>
          <a:prstGeom prst="rect">
            <a:avLst/>
          </a:prstGeom>
        </p:spPr>
      </p:pic>
      <p:sp>
        <p:nvSpPr>
          <p:cNvPr id="199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DY: statement heading body met mar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07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Lijn Lijn" descr="Lijn Lijn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74783" y="9905380"/>
            <a:ext cx="14634435" cy="101601"/>
          </a:xfrm>
          <a:prstGeom prst="rect">
            <a:avLst/>
          </a:prstGeom>
        </p:spPr>
      </p:pic>
      <p:pic>
        <p:nvPicPr>
          <p:cNvPr id="210" name="Lijn Lijn" descr="Lijn Lijn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74783" y="3709019"/>
            <a:ext cx="14634435" cy="101601"/>
          </a:xfrm>
          <a:prstGeom prst="rect">
            <a:avLst/>
          </a:prstGeom>
        </p:spPr>
      </p:pic>
      <p:sp>
        <p:nvSpPr>
          <p:cNvPr id="212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213" name="Het proces kan soms langzaam voelen en soms enorm snel, maar…"/>
          <p:cNvSpPr txBox="1"/>
          <p:nvPr/>
        </p:nvSpPr>
        <p:spPr>
          <a:xfrm>
            <a:off x="2513460" y="6619144"/>
            <a:ext cx="19357080" cy="2368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7500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t>Het proces kan soms langzaam voelen</a:t>
            </a:r>
            <a:br/>
            <a:r>
              <a:t>en soms enorm snel, maar…</a:t>
            </a:r>
          </a:p>
        </p:txBody>
      </p:sp>
      <p:sp>
        <p:nvSpPr>
          <p:cNvPr id="214" name="Waarschuwing  1"/>
          <p:cNvSpPr txBox="1"/>
          <p:nvPr/>
        </p:nvSpPr>
        <p:spPr>
          <a:xfrm>
            <a:off x="2513460" y="4728305"/>
            <a:ext cx="1935708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ctr">
              <a:lnSpc>
                <a:spcPct val="100000"/>
              </a:lnSpc>
              <a:defRPr sz="10000" b="1" spc="-200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Waarschuwing  1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DY: foto me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Rechthoek"/>
          <p:cNvGrpSpPr/>
          <p:nvPr/>
        </p:nvGrpSpPr>
        <p:grpSpPr>
          <a:xfrm>
            <a:off x="4083012" y="3661455"/>
            <a:ext cx="16217976" cy="8969292"/>
            <a:chOff x="0" y="0"/>
            <a:chExt cx="16217974" cy="8969291"/>
          </a:xfrm>
        </p:grpSpPr>
        <p:sp>
          <p:nvSpPr>
            <p:cNvPr id="222" name="Rechthoek"/>
            <p:cNvSpPr/>
            <p:nvPr/>
          </p:nvSpPr>
          <p:spPr>
            <a:xfrm>
              <a:off x="25400" y="25400"/>
              <a:ext cx="16167175" cy="89184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21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217975" cy="8969292"/>
            </a:xfrm>
            <a:prstGeom prst="rect">
              <a:avLst/>
            </a:prstGeom>
            <a:effectLst/>
          </p:spPr>
        </p:pic>
      </p:grp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227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26" name="Rechthoek Rechthoek" descr="Rechthoek Rechthoek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229" name="Wat is concreet het gewenste gedrag?"/>
          <p:cNvSpPr txBox="1">
            <a:spLocks noGrp="1"/>
          </p:cNvSpPr>
          <p:nvPr>
            <p:ph type="body" sz="quarter" idx="23"/>
          </p:nvPr>
        </p:nvSpPr>
        <p:spPr>
          <a:xfrm>
            <a:off x="2169169" y="1527678"/>
            <a:ext cx="18831155" cy="1217790"/>
          </a:xfrm>
          <a:prstGeom prst="rect">
            <a:avLst/>
          </a:prstGeom>
        </p:spPr>
        <p:txBody>
          <a:bodyPr lIns="50800" tIns="50800" rIns="50800" bIns="50800"/>
          <a:lstStyle/>
          <a:p>
            <a:pPr algn="l" defTabSz="825500">
              <a:lnSpc>
                <a:spcPct val="100000"/>
              </a:lnSpc>
              <a:spcBef>
                <a:spcPts val="0"/>
              </a:spcBef>
              <a:defRPr sz="7500" b="1">
                <a:solidFill>
                  <a:srgbClr val="000000"/>
                </a:solidFill>
              </a:defRPr>
            </a:pPr>
            <a:r>
              <a:t>Wat is concreet het </a:t>
            </a:r>
            <a:r>
              <a:rPr>
                <a:solidFill>
                  <a:srgbClr val="FF5A5F"/>
                </a:solidFill>
              </a:rPr>
              <a:t>gewenste gedrag?</a:t>
            </a:r>
          </a:p>
        </p:txBody>
      </p:sp>
      <p:sp>
        <p:nvSpPr>
          <p:cNvPr id="230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pic>
        <p:nvPicPr>
          <p:cNvPr id="231" name="SUE Interviewtechnieken Visuals-01.jpg" descr="SUE Interviewtechnieken Visuals-01.jpg"/>
          <p:cNvPicPr>
            <a:picLocks noChangeAspect="1"/>
          </p:cNvPicPr>
          <p:nvPr/>
        </p:nvPicPr>
        <p:blipFill>
          <a:blip r:embed="rId5">
            <a:extLst/>
          </a:blip>
          <a:srcRect t="6218" b="6218"/>
          <a:stretch>
            <a:fillRect/>
          </a:stretch>
        </p:blipFill>
        <p:spPr>
          <a:xfrm>
            <a:off x="5137958" y="4173284"/>
            <a:ext cx="14108084" cy="8074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DY: kleiner font 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69169" y="1527678"/>
            <a:ext cx="21971001" cy="121779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 defTabSz="825500">
              <a:lnSpc>
                <a:spcPct val="100000"/>
              </a:lnSpc>
              <a:defRPr sz="7500" b="1" i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23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42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241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40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243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Body 1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2151738" y="6654391"/>
            <a:ext cx="5571775" cy="16764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100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Hier korte toelichting</a:t>
            </a:r>
          </a:p>
        </p:txBody>
      </p:sp>
      <p:sp>
        <p:nvSpPr>
          <p:cNvPr id="245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246" name="Afbeelding"/>
          <p:cNvSpPr>
            <a:spLocks noGrp="1"/>
          </p:cNvSpPr>
          <p:nvPr>
            <p:ph type="pic" sz="half" idx="24"/>
          </p:nvPr>
        </p:nvSpPr>
        <p:spPr>
          <a:xfrm>
            <a:off x="9381587" y="3768210"/>
            <a:ext cx="11489326" cy="86169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250" name="object 4"/>
          <p:cNvGrpSpPr/>
          <p:nvPr/>
        </p:nvGrpSpPr>
        <p:grpSpPr>
          <a:xfrm>
            <a:off x="17405474" y="8971704"/>
            <a:ext cx="4014027" cy="4013873"/>
            <a:chOff x="0" y="0"/>
            <a:chExt cx="4014026" cy="4013872"/>
          </a:xfrm>
        </p:grpSpPr>
        <p:sp>
          <p:nvSpPr>
            <p:cNvPr id="247" name="Vorm"/>
            <p:cNvSpPr/>
            <p:nvPr/>
          </p:nvSpPr>
          <p:spPr>
            <a:xfrm>
              <a:off x="0" y="3975773"/>
              <a:ext cx="4013888" cy="3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95" y="0"/>
                  </a:moveTo>
                  <a:lnTo>
                    <a:pt x="5374" y="0"/>
                  </a:lnTo>
                  <a:lnTo>
                    <a:pt x="0" y="10800"/>
                  </a:lnTo>
                  <a:lnTo>
                    <a:pt x="5374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395" y="10800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797979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8" name="Vorm"/>
            <p:cNvSpPr/>
            <p:nvPr/>
          </p:nvSpPr>
          <p:spPr>
            <a:xfrm>
              <a:off x="3975633" y="0"/>
              <a:ext cx="38394" cy="3994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3" y="0"/>
                  </a:moveTo>
                  <a:lnTo>
                    <a:pt x="7682" y="1350"/>
                  </a:lnTo>
                  <a:lnTo>
                    <a:pt x="5088" y="2700"/>
                  </a:lnTo>
                  <a:lnTo>
                    <a:pt x="0" y="5400"/>
                  </a:lnTo>
                  <a:lnTo>
                    <a:pt x="86" y="21600"/>
                  </a:lnTo>
                  <a:lnTo>
                    <a:pt x="10797" y="21497"/>
                  </a:lnTo>
                  <a:lnTo>
                    <a:pt x="21522" y="21497"/>
                  </a:lnTo>
                  <a:lnTo>
                    <a:pt x="21600" y="5400"/>
                  </a:lnTo>
                  <a:lnTo>
                    <a:pt x="16513" y="2700"/>
                  </a:lnTo>
                  <a:lnTo>
                    <a:pt x="13926" y="1350"/>
                  </a:lnTo>
                  <a:lnTo>
                    <a:pt x="10803" y="0"/>
                  </a:lnTo>
                  <a:close/>
                </a:path>
              </a:pathLst>
            </a:custGeom>
            <a:solidFill>
              <a:srgbClr val="797979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9" name="Vorm"/>
            <p:cNvSpPr/>
            <p:nvPr/>
          </p:nvSpPr>
          <p:spPr>
            <a:xfrm>
              <a:off x="3975786" y="3975773"/>
              <a:ext cx="38102" cy="1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793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53" name="object 2"/>
          <p:cNvGrpSpPr/>
          <p:nvPr/>
        </p:nvGrpSpPr>
        <p:grpSpPr>
          <a:xfrm>
            <a:off x="8743393" y="3198542"/>
            <a:ext cx="4014038" cy="4013874"/>
            <a:chOff x="0" y="0"/>
            <a:chExt cx="4014037" cy="4013872"/>
          </a:xfrm>
        </p:grpSpPr>
        <p:sp>
          <p:nvSpPr>
            <p:cNvPr id="251" name="Vorm"/>
            <p:cNvSpPr/>
            <p:nvPr/>
          </p:nvSpPr>
          <p:spPr>
            <a:xfrm>
              <a:off x="0" y="0"/>
              <a:ext cx="4014038" cy="4013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26" y="0"/>
                  </a:moveTo>
                  <a:lnTo>
                    <a:pt x="1" y="0"/>
                  </a:lnTo>
                  <a:lnTo>
                    <a:pt x="0" y="16226"/>
                  </a:lnTo>
                  <a:lnTo>
                    <a:pt x="49" y="18913"/>
                  </a:lnTo>
                  <a:lnTo>
                    <a:pt x="73" y="20256"/>
                  </a:lnTo>
                  <a:lnTo>
                    <a:pt x="103" y="21600"/>
                  </a:lnTo>
                  <a:lnTo>
                    <a:pt x="133" y="20256"/>
                  </a:lnTo>
                  <a:lnTo>
                    <a:pt x="158" y="18913"/>
                  </a:lnTo>
                  <a:lnTo>
                    <a:pt x="207" y="16226"/>
                  </a:lnTo>
                  <a:lnTo>
                    <a:pt x="206" y="205"/>
                  </a:lnTo>
                  <a:lnTo>
                    <a:pt x="103" y="205"/>
                  </a:lnTo>
                  <a:lnTo>
                    <a:pt x="206" y="103"/>
                  </a:lnTo>
                  <a:lnTo>
                    <a:pt x="21600" y="103"/>
                  </a:lnTo>
                  <a:lnTo>
                    <a:pt x="16226" y="0"/>
                  </a:lnTo>
                  <a:close/>
                </a:path>
              </a:pathLst>
            </a:custGeom>
            <a:solidFill>
              <a:srgbClr val="797979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2" name="Vorm"/>
            <p:cNvSpPr/>
            <p:nvPr/>
          </p:nvSpPr>
          <p:spPr>
            <a:xfrm>
              <a:off x="19201" y="19049"/>
              <a:ext cx="3994837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" y="0"/>
                  </a:moveTo>
                  <a:lnTo>
                    <a:pt x="0" y="21600"/>
                  </a:lnTo>
                  <a:lnTo>
                    <a:pt x="103" y="21600"/>
                  </a:lnTo>
                  <a:lnTo>
                    <a:pt x="103" y="0"/>
                  </a:lnTo>
                  <a:close/>
                  <a:moveTo>
                    <a:pt x="21600" y="0"/>
                  </a:moveTo>
                  <a:lnTo>
                    <a:pt x="103" y="0"/>
                  </a:lnTo>
                  <a:lnTo>
                    <a:pt x="103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DY: kleiner font  met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69169" y="1527678"/>
            <a:ext cx="21971001" cy="121779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 defTabSz="825500">
              <a:lnSpc>
                <a:spcPct val="100000"/>
              </a:lnSpc>
              <a:defRPr sz="7500" b="1" i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26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64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263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62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265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Body 1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5528839" y="4563086"/>
            <a:ext cx="5571775" cy="16764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1000"/>
              </a:spcBef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Hier korte toelichting</a:t>
            </a:r>
          </a:p>
        </p:txBody>
      </p:sp>
      <p:sp>
        <p:nvSpPr>
          <p:cNvPr id="267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268" name="Afbeelding"/>
          <p:cNvSpPr>
            <a:spLocks noGrp="1"/>
          </p:cNvSpPr>
          <p:nvPr>
            <p:ph type="pic" sz="half" idx="24"/>
          </p:nvPr>
        </p:nvSpPr>
        <p:spPr>
          <a:xfrm>
            <a:off x="2318478" y="3654276"/>
            <a:ext cx="11489325" cy="86169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272" name="object 4"/>
          <p:cNvGrpSpPr/>
          <p:nvPr/>
        </p:nvGrpSpPr>
        <p:grpSpPr>
          <a:xfrm>
            <a:off x="10378037" y="8864687"/>
            <a:ext cx="4014027" cy="4013874"/>
            <a:chOff x="0" y="0"/>
            <a:chExt cx="4014026" cy="4013872"/>
          </a:xfrm>
        </p:grpSpPr>
        <p:sp>
          <p:nvSpPr>
            <p:cNvPr id="269" name="Vorm"/>
            <p:cNvSpPr/>
            <p:nvPr/>
          </p:nvSpPr>
          <p:spPr>
            <a:xfrm>
              <a:off x="0" y="3975773"/>
              <a:ext cx="4013888" cy="3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95" y="0"/>
                  </a:moveTo>
                  <a:lnTo>
                    <a:pt x="5374" y="0"/>
                  </a:lnTo>
                  <a:lnTo>
                    <a:pt x="0" y="10800"/>
                  </a:lnTo>
                  <a:lnTo>
                    <a:pt x="5374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395" y="10800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797979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0" name="Vorm"/>
            <p:cNvSpPr/>
            <p:nvPr/>
          </p:nvSpPr>
          <p:spPr>
            <a:xfrm>
              <a:off x="3975633" y="0"/>
              <a:ext cx="38394" cy="3994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3" y="0"/>
                  </a:moveTo>
                  <a:lnTo>
                    <a:pt x="7682" y="1350"/>
                  </a:lnTo>
                  <a:lnTo>
                    <a:pt x="5088" y="2700"/>
                  </a:lnTo>
                  <a:lnTo>
                    <a:pt x="0" y="5400"/>
                  </a:lnTo>
                  <a:lnTo>
                    <a:pt x="86" y="21600"/>
                  </a:lnTo>
                  <a:lnTo>
                    <a:pt x="10797" y="21497"/>
                  </a:lnTo>
                  <a:lnTo>
                    <a:pt x="21522" y="21497"/>
                  </a:lnTo>
                  <a:lnTo>
                    <a:pt x="21600" y="5400"/>
                  </a:lnTo>
                  <a:lnTo>
                    <a:pt x="16513" y="2700"/>
                  </a:lnTo>
                  <a:lnTo>
                    <a:pt x="13926" y="1350"/>
                  </a:lnTo>
                  <a:lnTo>
                    <a:pt x="10803" y="0"/>
                  </a:lnTo>
                  <a:close/>
                </a:path>
              </a:pathLst>
            </a:custGeom>
            <a:solidFill>
              <a:srgbClr val="797979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1" name="Vorm"/>
            <p:cNvSpPr/>
            <p:nvPr/>
          </p:nvSpPr>
          <p:spPr>
            <a:xfrm>
              <a:off x="3975786" y="3975773"/>
              <a:ext cx="38102" cy="1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793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DY: meerder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69169" y="1527678"/>
            <a:ext cx="21971001" cy="121779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 defTabSz="825500">
              <a:lnSpc>
                <a:spcPct val="100000"/>
              </a:lnSpc>
              <a:defRPr sz="7500" b="1" i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28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83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282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81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284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286" name="Afbeelding"/>
          <p:cNvSpPr>
            <a:spLocks noGrp="1"/>
          </p:cNvSpPr>
          <p:nvPr>
            <p:ph type="pic" sz="half" idx="23"/>
          </p:nvPr>
        </p:nvSpPr>
        <p:spPr>
          <a:xfrm>
            <a:off x="8240634" y="3768210"/>
            <a:ext cx="11890111" cy="89175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7" name="Afbeelding"/>
          <p:cNvSpPr>
            <a:spLocks noGrp="1"/>
          </p:cNvSpPr>
          <p:nvPr>
            <p:ph type="pic" sz="quarter" idx="24"/>
          </p:nvPr>
        </p:nvSpPr>
        <p:spPr>
          <a:xfrm>
            <a:off x="2160100" y="3782105"/>
            <a:ext cx="5728953" cy="429671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8" name="Afbeelding"/>
          <p:cNvSpPr>
            <a:spLocks noGrp="1"/>
          </p:cNvSpPr>
          <p:nvPr>
            <p:ph type="pic" sz="quarter" idx="25"/>
          </p:nvPr>
        </p:nvSpPr>
        <p:spPr>
          <a:xfrm>
            <a:off x="2195772" y="8421275"/>
            <a:ext cx="5657608" cy="42432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292" name="object 4"/>
          <p:cNvGrpSpPr/>
          <p:nvPr/>
        </p:nvGrpSpPr>
        <p:grpSpPr>
          <a:xfrm>
            <a:off x="16870390" y="9221409"/>
            <a:ext cx="4014027" cy="4013874"/>
            <a:chOff x="0" y="0"/>
            <a:chExt cx="4014026" cy="4013872"/>
          </a:xfrm>
        </p:grpSpPr>
        <p:sp>
          <p:nvSpPr>
            <p:cNvPr id="289" name="Vorm"/>
            <p:cNvSpPr/>
            <p:nvPr/>
          </p:nvSpPr>
          <p:spPr>
            <a:xfrm>
              <a:off x="0" y="3975773"/>
              <a:ext cx="4013888" cy="3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95" y="0"/>
                  </a:moveTo>
                  <a:lnTo>
                    <a:pt x="5374" y="0"/>
                  </a:lnTo>
                  <a:lnTo>
                    <a:pt x="0" y="10800"/>
                  </a:lnTo>
                  <a:lnTo>
                    <a:pt x="5374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395" y="10800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797979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0" name="Vorm"/>
            <p:cNvSpPr/>
            <p:nvPr/>
          </p:nvSpPr>
          <p:spPr>
            <a:xfrm>
              <a:off x="3975633" y="0"/>
              <a:ext cx="38394" cy="3994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3" y="0"/>
                  </a:moveTo>
                  <a:lnTo>
                    <a:pt x="7682" y="1350"/>
                  </a:lnTo>
                  <a:lnTo>
                    <a:pt x="5088" y="2700"/>
                  </a:lnTo>
                  <a:lnTo>
                    <a:pt x="0" y="5400"/>
                  </a:lnTo>
                  <a:lnTo>
                    <a:pt x="86" y="21600"/>
                  </a:lnTo>
                  <a:lnTo>
                    <a:pt x="10797" y="21497"/>
                  </a:lnTo>
                  <a:lnTo>
                    <a:pt x="21522" y="21497"/>
                  </a:lnTo>
                  <a:lnTo>
                    <a:pt x="21600" y="5400"/>
                  </a:lnTo>
                  <a:lnTo>
                    <a:pt x="16513" y="2700"/>
                  </a:lnTo>
                  <a:lnTo>
                    <a:pt x="13926" y="1350"/>
                  </a:lnTo>
                  <a:lnTo>
                    <a:pt x="10803" y="0"/>
                  </a:lnTo>
                  <a:close/>
                </a:path>
              </a:pathLst>
            </a:custGeom>
            <a:solidFill>
              <a:srgbClr val="797979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1" name="Vorm"/>
            <p:cNvSpPr/>
            <p:nvPr/>
          </p:nvSpPr>
          <p:spPr>
            <a:xfrm>
              <a:off x="3975786" y="3975773"/>
              <a:ext cx="38102" cy="1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793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DY: meerdere afbeeldinge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69169" y="1527678"/>
            <a:ext cx="21971001" cy="121779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 defTabSz="825500">
              <a:lnSpc>
                <a:spcPct val="100000"/>
              </a:lnSpc>
              <a:defRPr sz="7500" b="1" i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0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03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302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01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304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306" name="Afbeelding"/>
          <p:cNvSpPr>
            <a:spLocks noGrp="1"/>
          </p:cNvSpPr>
          <p:nvPr>
            <p:ph type="pic" sz="half" idx="23"/>
          </p:nvPr>
        </p:nvSpPr>
        <p:spPr>
          <a:xfrm>
            <a:off x="2140676" y="3731305"/>
            <a:ext cx="11890111" cy="89175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7" name="Afbeelding"/>
          <p:cNvSpPr>
            <a:spLocks noGrp="1"/>
          </p:cNvSpPr>
          <p:nvPr>
            <p:ph type="pic" sz="quarter" idx="24"/>
          </p:nvPr>
        </p:nvSpPr>
        <p:spPr>
          <a:xfrm>
            <a:off x="14431360" y="3748908"/>
            <a:ext cx="5728953" cy="429671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8" name="Afbeelding"/>
          <p:cNvSpPr>
            <a:spLocks noGrp="1"/>
          </p:cNvSpPr>
          <p:nvPr>
            <p:ph type="pic" sz="quarter" idx="25"/>
          </p:nvPr>
        </p:nvSpPr>
        <p:spPr>
          <a:xfrm>
            <a:off x="14467033" y="8388079"/>
            <a:ext cx="5657608" cy="42432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312" name="object 4"/>
          <p:cNvGrpSpPr/>
          <p:nvPr/>
        </p:nvGrpSpPr>
        <p:grpSpPr>
          <a:xfrm>
            <a:off x="16799045" y="9292754"/>
            <a:ext cx="4014028" cy="4013873"/>
            <a:chOff x="0" y="0"/>
            <a:chExt cx="4014026" cy="4013872"/>
          </a:xfrm>
        </p:grpSpPr>
        <p:sp>
          <p:nvSpPr>
            <p:cNvPr id="309" name="Vorm"/>
            <p:cNvSpPr/>
            <p:nvPr/>
          </p:nvSpPr>
          <p:spPr>
            <a:xfrm>
              <a:off x="0" y="3975773"/>
              <a:ext cx="4013888" cy="3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95" y="0"/>
                  </a:moveTo>
                  <a:lnTo>
                    <a:pt x="5374" y="0"/>
                  </a:lnTo>
                  <a:lnTo>
                    <a:pt x="0" y="10800"/>
                  </a:lnTo>
                  <a:lnTo>
                    <a:pt x="5374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395" y="10800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797979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0" name="Vorm"/>
            <p:cNvSpPr/>
            <p:nvPr/>
          </p:nvSpPr>
          <p:spPr>
            <a:xfrm>
              <a:off x="3975633" y="0"/>
              <a:ext cx="38394" cy="3994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3" y="0"/>
                  </a:moveTo>
                  <a:lnTo>
                    <a:pt x="7682" y="1350"/>
                  </a:lnTo>
                  <a:lnTo>
                    <a:pt x="5088" y="2700"/>
                  </a:lnTo>
                  <a:lnTo>
                    <a:pt x="0" y="5400"/>
                  </a:lnTo>
                  <a:lnTo>
                    <a:pt x="86" y="21600"/>
                  </a:lnTo>
                  <a:lnTo>
                    <a:pt x="10797" y="21497"/>
                  </a:lnTo>
                  <a:lnTo>
                    <a:pt x="21522" y="21497"/>
                  </a:lnTo>
                  <a:lnTo>
                    <a:pt x="21600" y="5400"/>
                  </a:lnTo>
                  <a:lnTo>
                    <a:pt x="16513" y="2700"/>
                  </a:lnTo>
                  <a:lnTo>
                    <a:pt x="13926" y="1350"/>
                  </a:lnTo>
                  <a:lnTo>
                    <a:pt x="10803" y="0"/>
                  </a:lnTo>
                  <a:close/>
                </a:path>
              </a:pathLst>
            </a:custGeom>
            <a:solidFill>
              <a:srgbClr val="797979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1" name="Vorm"/>
            <p:cNvSpPr/>
            <p:nvPr/>
          </p:nvSpPr>
          <p:spPr>
            <a:xfrm>
              <a:off x="3975786" y="3975773"/>
              <a:ext cx="38102" cy="1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793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OORBLAD: S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"/>
          <p:cNvSpPr/>
          <p:nvPr/>
        </p:nvSpPr>
        <p:spPr>
          <a:xfrm>
            <a:off x="790872" y="829468"/>
            <a:ext cx="22802255" cy="11346261"/>
          </a:xfrm>
          <a:prstGeom prst="rect">
            <a:avLst/>
          </a:prstGeom>
          <a:solidFill>
            <a:srgbClr val="FC5C6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5500">
              <a:lnSpc>
                <a:spcPct val="100000"/>
              </a:lnSpc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Georgia"/>
              </a:defRPr>
            </a:pPr>
            <a:endParaRPr/>
          </a:p>
        </p:txBody>
      </p:sp>
      <p:sp>
        <p:nvSpPr>
          <p:cNvPr id="2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" name="Welcome!"/>
          <p:cNvSpPr txBox="1"/>
          <p:nvPr/>
        </p:nvSpPr>
        <p:spPr>
          <a:xfrm>
            <a:off x="9037984" y="3124200"/>
            <a:ext cx="6308032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11000">
                <a:solidFill>
                  <a:srgbClr val="FFFFFF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Welcome!</a:t>
            </a:r>
          </a:p>
        </p:txBody>
      </p:sp>
      <p:sp>
        <p:nvSpPr>
          <p:cNvPr id="27" name="Behavioural Design Sprint Day 3"/>
          <p:cNvSpPr txBox="1"/>
          <p:nvPr/>
        </p:nvSpPr>
        <p:spPr>
          <a:xfrm>
            <a:off x="7412812" y="5524500"/>
            <a:ext cx="9558376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5000"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Behavioural Design Sprint Day 3</a:t>
            </a:r>
          </a:p>
        </p:txBody>
      </p:sp>
      <p:sp>
        <p:nvSpPr>
          <p:cNvPr id="28" name="Lijn"/>
          <p:cNvSpPr/>
          <p:nvPr/>
        </p:nvSpPr>
        <p:spPr>
          <a:xfrm flipV="1">
            <a:off x="11421048" y="5168899"/>
            <a:ext cx="1541904" cy="2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9" name="Welcome!"/>
          <p:cNvSpPr txBox="1"/>
          <p:nvPr/>
        </p:nvSpPr>
        <p:spPr>
          <a:xfrm>
            <a:off x="9037984" y="3124200"/>
            <a:ext cx="6308032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11000">
                <a:solidFill>
                  <a:srgbClr val="FFFFFF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Welcome!</a:t>
            </a:r>
          </a:p>
        </p:txBody>
      </p:sp>
      <p:sp>
        <p:nvSpPr>
          <p:cNvPr id="30" name="Lijn"/>
          <p:cNvSpPr/>
          <p:nvPr/>
        </p:nvSpPr>
        <p:spPr>
          <a:xfrm flipV="1">
            <a:off x="11421048" y="5168899"/>
            <a:ext cx="1541904" cy="2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31" name="sue-lang-logo-stippen.png" descr="sue-lang-logo-stippe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3952" y="12563729"/>
            <a:ext cx="7876096" cy="940104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10 NOVEMBER 2021"/>
          <p:cNvSpPr txBox="1"/>
          <p:nvPr/>
        </p:nvSpPr>
        <p:spPr>
          <a:xfrm>
            <a:off x="8145265" y="10756931"/>
            <a:ext cx="8093470" cy="628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ctr" defTabSz="825500">
              <a:lnSpc>
                <a:spcPct val="100000"/>
              </a:lnSpc>
              <a:defRPr sz="2600" b="1" spc="26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10 NOVEMBER 2021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DY: grot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20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322" name="Afbeelding"/>
          <p:cNvSpPr>
            <a:spLocks noGrp="1"/>
          </p:cNvSpPr>
          <p:nvPr>
            <p:ph type="pic" idx="21"/>
          </p:nvPr>
        </p:nvSpPr>
        <p:spPr>
          <a:xfrm>
            <a:off x="4482045" y="1047367"/>
            <a:ext cx="15419911" cy="11564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326" name="object 4"/>
          <p:cNvGrpSpPr/>
          <p:nvPr/>
        </p:nvGrpSpPr>
        <p:grpSpPr>
          <a:xfrm>
            <a:off x="16692029" y="9292754"/>
            <a:ext cx="4014027" cy="4013873"/>
            <a:chOff x="0" y="0"/>
            <a:chExt cx="4014026" cy="4013872"/>
          </a:xfrm>
        </p:grpSpPr>
        <p:sp>
          <p:nvSpPr>
            <p:cNvPr id="323" name="Vorm"/>
            <p:cNvSpPr/>
            <p:nvPr/>
          </p:nvSpPr>
          <p:spPr>
            <a:xfrm>
              <a:off x="0" y="3975773"/>
              <a:ext cx="4013888" cy="3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95" y="0"/>
                  </a:moveTo>
                  <a:lnTo>
                    <a:pt x="5374" y="0"/>
                  </a:lnTo>
                  <a:lnTo>
                    <a:pt x="0" y="10800"/>
                  </a:lnTo>
                  <a:lnTo>
                    <a:pt x="5374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395" y="10800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797979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4" name="Vorm"/>
            <p:cNvSpPr/>
            <p:nvPr/>
          </p:nvSpPr>
          <p:spPr>
            <a:xfrm>
              <a:off x="3975633" y="0"/>
              <a:ext cx="38394" cy="3994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3" y="0"/>
                  </a:moveTo>
                  <a:lnTo>
                    <a:pt x="7682" y="1350"/>
                  </a:lnTo>
                  <a:lnTo>
                    <a:pt x="5088" y="2700"/>
                  </a:lnTo>
                  <a:lnTo>
                    <a:pt x="0" y="5400"/>
                  </a:lnTo>
                  <a:lnTo>
                    <a:pt x="86" y="21600"/>
                  </a:lnTo>
                  <a:lnTo>
                    <a:pt x="10797" y="21497"/>
                  </a:lnTo>
                  <a:lnTo>
                    <a:pt x="21522" y="21497"/>
                  </a:lnTo>
                  <a:lnTo>
                    <a:pt x="21600" y="5400"/>
                  </a:lnTo>
                  <a:lnTo>
                    <a:pt x="16513" y="2700"/>
                  </a:lnTo>
                  <a:lnTo>
                    <a:pt x="13926" y="1350"/>
                  </a:lnTo>
                  <a:lnTo>
                    <a:pt x="10803" y="0"/>
                  </a:lnTo>
                  <a:close/>
                </a:path>
              </a:pathLst>
            </a:custGeom>
            <a:solidFill>
              <a:srgbClr val="797979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5" name="Vorm"/>
            <p:cNvSpPr/>
            <p:nvPr/>
          </p:nvSpPr>
          <p:spPr>
            <a:xfrm>
              <a:off x="3975786" y="3975773"/>
              <a:ext cx="38102" cy="1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793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329" name="object 2"/>
          <p:cNvGrpSpPr/>
          <p:nvPr/>
        </p:nvGrpSpPr>
        <p:grpSpPr>
          <a:xfrm>
            <a:off x="3035830" y="380433"/>
            <a:ext cx="4014038" cy="4013874"/>
            <a:chOff x="0" y="0"/>
            <a:chExt cx="4014037" cy="4013872"/>
          </a:xfrm>
        </p:grpSpPr>
        <p:sp>
          <p:nvSpPr>
            <p:cNvPr id="327" name="Vorm"/>
            <p:cNvSpPr/>
            <p:nvPr/>
          </p:nvSpPr>
          <p:spPr>
            <a:xfrm>
              <a:off x="0" y="0"/>
              <a:ext cx="4014038" cy="4013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26" y="0"/>
                  </a:moveTo>
                  <a:lnTo>
                    <a:pt x="1" y="0"/>
                  </a:lnTo>
                  <a:lnTo>
                    <a:pt x="0" y="16226"/>
                  </a:lnTo>
                  <a:lnTo>
                    <a:pt x="49" y="18913"/>
                  </a:lnTo>
                  <a:lnTo>
                    <a:pt x="73" y="20256"/>
                  </a:lnTo>
                  <a:lnTo>
                    <a:pt x="103" y="21600"/>
                  </a:lnTo>
                  <a:lnTo>
                    <a:pt x="133" y="20256"/>
                  </a:lnTo>
                  <a:lnTo>
                    <a:pt x="158" y="18913"/>
                  </a:lnTo>
                  <a:lnTo>
                    <a:pt x="207" y="16226"/>
                  </a:lnTo>
                  <a:lnTo>
                    <a:pt x="206" y="205"/>
                  </a:lnTo>
                  <a:lnTo>
                    <a:pt x="103" y="205"/>
                  </a:lnTo>
                  <a:lnTo>
                    <a:pt x="206" y="103"/>
                  </a:lnTo>
                  <a:lnTo>
                    <a:pt x="21600" y="103"/>
                  </a:lnTo>
                  <a:lnTo>
                    <a:pt x="16226" y="0"/>
                  </a:lnTo>
                  <a:close/>
                </a:path>
              </a:pathLst>
            </a:custGeom>
            <a:solidFill>
              <a:srgbClr val="797979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8" name="Vorm"/>
            <p:cNvSpPr/>
            <p:nvPr/>
          </p:nvSpPr>
          <p:spPr>
            <a:xfrm>
              <a:off x="19201" y="19049"/>
              <a:ext cx="3994837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" y="0"/>
                  </a:moveTo>
                  <a:lnTo>
                    <a:pt x="0" y="21600"/>
                  </a:lnTo>
                  <a:lnTo>
                    <a:pt x="103" y="21600"/>
                  </a:lnTo>
                  <a:lnTo>
                    <a:pt x="103" y="0"/>
                  </a:lnTo>
                  <a:close/>
                  <a:moveTo>
                    <a:pt x="21600" y="0"/>
                  </a:moveTo>
                  <a:lnTo>
                    <a:pt x="103" y="0"/>
                  </a:lnTo>
                  <a:lnTo>
                    <a:pt x="103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DY: afbeelding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7" name="Afbeelding"/>
          <p:cNvSpPr>
            <a:spLocks noGrp="1"/>
          </p:cNvSpPr>
          <p:nvPr>
            <p:ph type="pic" idx="21"/>
          </p:nvPr>
        </p:nvSpPr>
        <p:spPr>
          <a:xfrm>
            <a:off x="-498970" y="-2117640"/>
            <a:ext cx="25381940" cy="190364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DY: groter f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69169" y="1527678"/>
            <a:ext cx="21971001" cy="121779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 defTabSz="825500">
              <a:lnSpc>
                <a:spcPct val="100000"/>
              </a:lnSpc>
              <a:defRPr sz="7500" b="1" i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48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347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46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349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Het liefst niet meer dan twee regels op een slide (lekker systeem 1)."/>
          <p:cNvSpPr txBox="1">
            <a:spLocks noGrp="1"/>
          </p:cNvSpPr>
          <p:nvPr>
            <p:ph type="body" sz="quarter" idx="23"/>
          </p:nvPr>
        </p:nvSpPr>
        <p:spPr>
          <a:xfrm>
            <a:off x="2080393" y="6349310"/>
            <a:ext cx="18123999" cy="34671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1000"/>
              </a:spcBef>
              <a:defRPr sz="7500" i="0">
                <a:solidFill>
                  <a:srgbClr val="000000"/>
                </a:solidFill>
              </a:defRPr>
            </a:lvl1pPr>
          </a:lstStyle>
          <a:p>
            <a:r>
              <a:t>Het liefst niet meer dan twee regels op een slide (lekker systeem 1).</a:t>
            </a:r>
          </a:p>
        </p:txBody>
      </p:sp>
      <p:sp>
        <p:nvSpPr>
          <p:cNvPr id="351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SSENBLAD: Titelblad illustrati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Rechthoek"/>
          <p:cNvGrpSpPr/>
          <p:nvPr/>
        </p:nvGrpSpPr>
        <p:grpSpPr>
          <a:xfrm>
            <a:off x="2066144" y="5025509"/>
            <a:ext cx="3692278" cy="1460501"/>
            <a:chOff x="0" y="0"/>
            <a:chExt cx="3692276" cy="1460500"/>
          </a:xfrm>
        </p:grpSpPr>
        <p:sp>
          <p:nvSpPr>
            <p:cNvPr id="359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95250" y="95250"/>
              <a:ext cx="3501777" cy="1270000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58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92277" cy="1460500"/>
            </a:xfrm>
            <a:prstGeom prst="rect">
              <a:avLst/>
            </a:prstGeom>
            <a:effectLst/>
          </p:spPr>
        </p:pic>
      </p:grpSp>
      <p:sp>
        <p:nvSpPr>
          <p:cNvPr id="36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62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ubtitl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2205844" y="6790856"/>
            <a:ext cx="11859071" cy="10795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10000"/>
              </a:lnSpc>
              <a:spcBef>
                <a:spcPts val="0"/>
              </a:spcBef>
              <a:defRPr sz="6800">
                <a:solidFill>
                  <a:srgbClr val="000000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364" name="Afbeelding"/>
          <p:cNvSpPr>
            <a:spLocks noGrp="1"/>
          </p:cNvSpPr>
          <p:nvPr>
            <p:ph type="pic" sz="half" idx="24"/>
          </p:nvPr>
        </p:nvSpPr>
        <p:spPr>
          <a:xfrm>
            <a:off x="13880873" y="1109110"/>
            <a:ext cx="10323947" cy="103239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5" name="01"/>
          <p:cNvSpPr txBox="1">
            <a:spLocks noGrp="1"/>
          </p:cNvSpPr>
          <p:nvPr>
            <p:ph type="body" sz="quarter" idx="25"/>
          </p:nvPr>
        </p:nvSpPr>
        <p:spPr>
          <a:xfrm>
            <a:off x="2205844" y="3449124"/>
            <a:ext cx="3183799" cy="31369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80000"/>
              </a:lnSpc>
              <a:spcBef>
                <a:spcPts val="0"/>
              </a:spcBef>
              <a:defRPr sz="21000" b="1" i="0" spc="-419">
                <a:solidFill>
                  <a:srgbClr val="FF5A5F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366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MER: crazy 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74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© All rights reserved SUE | Behavioural Design BV</a:t>
            </a:r>
          </a:p>
        </p:txBody>
      </p:sp>
      <p:sp>
        <p:nvSpPr>
          <p:cNvPr id="376" name="509_Crazy Eight Timer_rev with ding sound small.mp4"/>
          <p:cNvSpPr>
            <a:spLocks noGrp="1"/>
          </p:cNvSpPr>
          <p:nvPr>
            <p:ph type="media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MER: t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84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© All rights reserved SUE | Behavioural Design BV</a:t>
            </a:r>
          </a:p>
        </p:txBody>
      </p:sp>
      <p:sp>
        <p:nvSpPr>
          <p:cNvPr id="386" name="Timer_ver1_3 minutes small.mp4"/>
          <p:cNvSpPr>
            <a:spLocks noGrp="1"/>
          </p:cNvSpPr>
          <p:nvPr>
            <p:ph type="media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MER: me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94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7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396" name="Rechthoek"/>
            <p:cNvSpPr/>
            <p:nvPr/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95" name="Rechthoek Rechthoek" descr="Rechthoek Rechthoek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398" name="Goedemorgen!"/>
          <p:cNvSpPr txBox="1"/>
          <p:nvPr/>
        </p:nvSpPr>
        <p:spPr>
          <a:xfrm>
            <a:off x="2169169" y="1527678"/>
            <a:ext cx="11157807" cy="121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defTabSz="825500">
              <a:lnSpc>
                <a:spcPct val="100000"/>
              </a:lnSpc>
              <a:defRPr sz="7500" b="1" i="1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Goedemorgen!</a:t>
            </a:r>
          </a:p>
        </p:txBody>
      </p:sp>
      <p:grpSp>
        <p:nvGrpSpPr>
          <p:cNvPr id="401" name="Rechthoek"/>
          <p:cNvGrpSpPr/>
          <p:nvPr/>
        </p:nvGrpSpPr>
        <p:grpSpPr>
          <a:xfrm>
            <a:off x="5960378" y="4803242"/>
            <a:ext cx="13177710" cy="7526347"/>
            <a:chOff x="0" y="0"/>
            <a:chExt cx="13177708" cy="7526346"/>
          </a:xfrm>
        </p:grpSpPr>
        <p:sp>
          <p:nvSpPr>
            <p:cNvPr id="400" name="Rechthoek"/>
            <p:cNvSpPr/>
            <p:nvPr/>
          </p:nvSpPr>
          <p:spPr>
            <a:xfrm>
              <a:off x="25400" y="25400"/>
              <a:ext cx="13126909" cy="7475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99" name="Rechthoek Rechthoek" descr="Rechthoek Rechthoek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3177709" cy="7526347"/>
            </a:xfrm>
            <a:prstGeom prst="rect">
              <a:avLst/>
            </a:prstGeom>
            <a:effectLst/>
          </p:spPr>
        </p:pic>
      </p:grpSp>
      <p:pic>
        <p:nvPicPr>
          <p:cNvPr id="402" name="Timer_ver1_1 Minute small.mp4" descr="Timer_ver1_1 Minute small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6506264" y="5167246"/>
            <a:ext cx="12085937" cy="6798339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Hoe ben je vanochtend uit bed gestapt? Wat zijn je verwachtingen van vandaag?"/>
          <p:cNvSpPr txBox="1"/>
          <p:nvPr/>
        </p:nvSpPr>
        <p:spPr>
          <a:xfrm>
            <a:off x="1478459" y="3688354"/>
            <a:ext cx="15576830" cy="121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ctr"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Hoe ben je vanochtend uit bed gestapt? Wat zijn je </a:t>
            </a:r>
            <a:r>
              <a:rPr>
                <a:solidFill>
                  <a:srgbClr val="FF5A5F"/>
                </a:solidFill>
              </a:rPr>
              <a:t>verwachtingen</a:t>
            </a:r>
            <a:r>
              <a:t> van vandaag?</a:t>
            </a:r>
          </a:p>
        </p:txBody>
      </p:sp>
      <p:sp>
        <p:nvSpPr>
          <p:cNvPr id="404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7" fill="hold"/>
                                        <p:tgtEl>
                                          <p:spTgt spid="4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0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SSENBLAD: Titelblad illustratie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12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414" name="Afbeelding"/>
          <p:cNvSpPr>
            <a:spLocks noGrp="1"/>
          </p:cNvSpPr>
          <p:nvPr>
            <p:ph type="pic" sz="quarter" idx="21"/>
          </p:nvPr>
        </p:nvSpPr>
        <p:spPr>
          <a:xfrm>
            <a:off x="8241362" y="-135741"/>
            <a:ext cx="7901276" cy="7901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417" name="Rechthoek"/>
          <p:cNvGrpSpPr/>
          <p:nvPr/>
        </p:nvGrpSpPr>
        <p:grpSpPr>
          <a:xfrm rot="10800000">
            <a:off x="6128791" y="7097716"/>
            <a:ext cx="12948310" cy="133629"/>
            <a:chOff x="0" y="0"/>
            <a:chExt cx="12948308" cy="133628"/>
          </a:xfrm>
        </p:grpSpPr>
        <p:sp>
          <p:nvSpPr>
            <p:cNvPr id="416" name="Rechthoek"/>
            <p:cNvSpPr/>
            <p:nvPr/>
          </p:nvSpPr>
          <p:spPr>
            <a:xfrm>
              <a:off x="50800" y="50800"/>
              <a:ext cx="12846709" cy="32029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15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948309" cy="133630"/>
            </a:xfrm>
            <a:prstGeom prst="rect">
              <a:avLst/>
            </a:prstGeom>
            <a:effectLst/>
          </p:spPr>
        </p:pic>
      </p:grpSp>
      <p:sp>
        <p:nvSpPr>
          <p:cNvPr id="418" name="01"/>
          <p:cNvSpPr txBox="1">
            <a:spLocks noGrp="1"/>
          </p:cNvSpPr>
          <p:nvPr>
            <p:ph type="body" sz="quarter" idx="22"/>
          </p:nvPr>
        </p:nvSpPr>
        <p:spPr>
          <a:xfrm>
            <a:off x="5273659" y="6808059"/>
            <a:ext cx="2790521" cy="31369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80000"/>
              </a:lnSpc>
              <a:spcBef>
                <a:spcPts val="0"/>
              </a:spcBef>
              <a:defRPr sz="21000" i="0" spc="-419">
                <a:solidFill>
                  <a:srgbClr val="000000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419" name="object 3"/>
          <p:cNvSpPr txBox="1">
            <a:spLocks noGrp="1"/>
          </p:cNvSpPr>
          <p:nvPr>
            <p:ph type="body" sz="quarter" idx="23"/>
          </p:nvPr>
        </p:nvSpPr>
        <p:spPr>
          <a:xfrm>
            <a:off x="8567042" y="7914777"/>
            <a:ext cx="10490666" cy="97790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indent="12700" algn="l" defTabSz="2438338">
              <a:lnSpc>
                <a:spcPct val="110000"/>
              </a:lnSpc>
              <a:spcBef>
                <a:spcPts val="0"/>
              </a:spcBef>
              <a:defRPr sz="6800">
                <a:solidFill>
                  <a:srgbClr val="000000"/>
                </a:solidFill>
              </a:defRPr>
            </a:lvl1pPr>
          </a:lstStyle>
          <a:p>
            <a:r>
              <a:t>Subtitle 3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SSENBLAD:Tussenkopje met marker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Rechthoek"/>
          <p:cNvGrpSpPr/>
          <p:nvPr/>
        </p:nvGrpSpPr>
        <p:grpSpPr>
          <a:xfrm>
            <a:off x="5230686" y="6495935"/>
            <a:ext cx="12679104" cy="1460501"/>
            <a:chOff x="0" y="0"/>
            <a:chExt cx="12679103" cy="1460500"/>
          </a:xfrm>
        </p:grpSpPr>
        <p:sp>
          <p:nvSpPr>
            <p:cNvPr id="427" name="Rechthoek"/>
            <p:cNvSpPr/>
            <p:nvPr/>
          </p:nvSpPr>
          <p:spPr>
            <a:xfrm>
              <a:off x="95250" y="95250"/>
              <a:ext cx="12488604" cy="1270000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26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679104" cy="1460500"/>
            </a:xfrm>
            <a:prstGeom prst="rect">
              <a:avLst/>
            </a:prstGeom>
            <a:effectLst/>
          </p:spPr>
        </p:pic>
      </p:grpSp>
      <p:sp>
        <p:nvSpPr>
          <p:cNvPr id="42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30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814105" y="5535840"/>
            <a:ext cx="21971001" cy="264432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8">
              <a:lnSpc>
                <a:spcPct val="80000"/>
              </a:lnSpc>
              <a:defRPr sz="15000" b="1" spc="-300">
                <a:solidFill>
                  <a:srgbClr val="FF5A5F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432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© All rights reserved SUE | Behavioural Design BV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SSENBLAD: kop en subkop met mar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Rechthoek"/>
          <p:cNvGrpSpPr/>
          <p:nvPr/>
        </p:nvGrpSpPr>
        <p:grpSpPr>
          <a:xfrm>
            <a:off x="3779034" y="7309094"/>
            <a:ext cx="16825932" cy="922782"/>
            <a:chOff x="0" y="0"/>
            <a:chExt cx="16825931" cy="922781"/>
          </a:xfrm>
        </p:grpSpPr>
        <p:sp>
          <p:nvSpPr>
            <p:cNvPr id="440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95249" y="95250"/>
              <a:ext cx="16635433" cy="732282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39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6825933" cy="922783"/>
            </a:xfrm>
            <a:prstGeom prst="rect">
              <a:avLst/>
            </a:prstGeom>
            <a:effectLst/>
          </p:spPr>
        </p:pic>
      </p:grpSp>
      <p:sp>
        <p:nvSpPr>
          <p:cNvPr id="44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43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Body 2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146264" y="6524938"/>
            <a:ext cx="16091472" cy="154940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10000" b="1" i="0">
                <a:solidFill>
                  <a:srgbClr val="FF5A5F"/>
                </a:solidFill>
              </a:defRPr>
            </a:lvl1pPr>
          </a:lstStyle>
          <a:p>
            <a:r>
              <a:t>Body 2</a:t>
            </a:r>
          </a:p>
        </p:txBody>
      </p:sp>
      <p:sp>
        <p:nvSpPr>
          <p:cNvPr id="445" name="Body 1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2513460" y="5249625"/>
            <a:ext cx="19357080" cy="118110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7500" b="1" i="0">
                <a:solidFill>
                  <a:srgbClr val="000000"/>
                </a:solidFill>
              </a:defRPr>
            </a:lvl1pPr>
          </a:lstStyle>
          <a:p>
            <a:r>
              <a:t>Body 1</a:t>
            </a:r>
          </a:p>
        </p:txBody>
      </p:sp>
      <p:sp>
        <p:nvSpPr>
          <p:cNvPr id="446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OORBLAD: C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hoek"/>
          <p:cNvSpPr/>
          <p:nvPr/>
        </p:nvSpPr>
        <p:spPr>
          <a:xfrm>
            <a:off x="790872" y="829468"/>
            <a:ext cx="22802255" cy="11346261"/>
          </a:xfrm>
          <a:prstGeom prst="rect">
            <a:avLst/>
          </a:prstGeom>
          <a:solidFill>
            <a:srgbClr val="FC5C6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5500">
              <a:lnSpc>
                <a:spcPct val="100000"/>
              </a:lnSpc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Georgia"/>
              </a:defRPr>
            </a:pPr>
            <a:endParaRPr/>
          </a:p>
        </p:txBody>
      </p:sp>
      <p:sp>
        <p:nvSpPr>
          <p:cNvPr id="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" name="How do you do?…"/>
          <p:cNvSpPr txBox="1"/>
          <p:nvPr/>
        </p:nvSpPr>
        <p:spPr>
          <a:xfrm>
            <a:off x="6632798" y="2981510"/>
            <a:ext cx="11118404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825500">
              <a:lnSpc>
                <a:spcPct val="100000"/>
              </a:lnSpc>
              <a:defRPr sz="11000">
                <a:solidFill>
                  <a:srgbClr val="FFFFFF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t>How do you do?</a:t>
            </a:r>
          </a:p>
          <a:p>
            <a:pPr algn="ctr" defTabSz="825500">
              <a:lnSpc>
                <a:spcPct val="100000"/>
              </a:lnSpc>
              <a:defRPr sz="11000">
                <a:solidFill>
                  <a:srgbClr val="FFFFFF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t>Our name is SUE.</a:t>
            </a:r>
          </a:p>
        </p:txBody>
      </p:sp>
      <p:sp>
        <p:nvSpPr>
          <p:cNvPr id="42" name="And these are some of our success stories"/>
          <p:cNvSpPr txBox="1"/>
          <p:nvPr/>
        </p:nvSpPr>
        <p:spPr>
          <a:xfrm>
            <a:off x="6325282" y="7236769"/>
            <a:ext cx="11733436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5000"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And these are some of our success stories</a:t>
            </a:r>
          </a:p>
        </p:txBody>
      </p:sp>
      <p:sp>
        <p:nvSpPr>
          <p:cNvPr id="43" name="Lijn"/>
          <p:cNvSpPr/>
          <p:nvPr/>
        </p:nvSpPr>
        <p:spPr>
          <a:xfrm flipV="1">
            <a:off x="11421048" y="6502598"/>
            <a:ext cx="1541904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4" name="Lijn"/>
          <p:cNvSpPr/>
          <p:nvPr/>
        </p:nvSpPr>
        <p:spPr>
          <a:xfrm flipV="1">
            <a:off x="11421048" y="6502598"/>
            <a:ext cx="1541904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45" name="sue-lang-logo-stippen.png" descr="sue-lang-logo-stippe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3952" y="12563729"/>
            <a:ext cx="7876096" cy="940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SSENBLAD: twee kopjes met mar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Rechthoek"/>
          <p:cNvGrpSpPr/>
          <p:nvPr/>
        </p:nvGrpSpPr>
        <p:grpSpPr>
          <a:xfrm>
            <a:off x="7998268" y="7309094"/>
            <a:ext cx="8387464" cy="922782"/>
            <a:chOff x="0" y="0"/>
            <a:chExt cx="8387463" cy="922781"/>
          </a:xfrm>
        </p:grpSpPr>
        <p:sp>
          <p:nvSpPr>
            <p:cNvPr id="454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95250" y="95250"/>
              <a:ext cx="8196964" cy="732282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53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8387464" cy="922783"/>
            </a:xfrm>
            <a:prstGeom prst="rect">
              <a:avLst/>
            </a:prstGeom>
            <a:effectLst/>
          </p:spPr>
        </p:pic>
      </p:grpSp>
      <p:sp>
        <p:nvSpPr>
          <p:cNvPr id="45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57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Body 2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146264" y="6524938"/>
            <a:ext cx="16091472" cy="15494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10000" b="1" i="0">
                <a:solidFill>
                  <a:srgbClr val="FF5A5F"/>
                </a:solidFill>
              </a:defRPr>
            </a:lvl1pPr>
          </a:lstStyle>
          <a:p>
            <a:r>
              <a:t>Body 2</a:t>
            </a:r>
          </a:p>
        </p:txBody>
      </p:sp>
      <p:sp>
        <p:nvSpPr>
          <p:cNvPr id="459" name="Body 1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2513460" y="5249625"/>
            <a:ext cx="19357080" cy="11811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7500" b="1" i="0">
                <a:solidFill>
                  <a:srgbClr val="000000"/>
                </a:solidFill>
              </a:defRPr>
            </a:lvl1pPr>
          </a:lstStyle>
          <a:p>
            <a:r>
              <a:t>Body 1</a:t>
            </a:r>
          </a:p>
        </p:txBody>
      </p:sp>
      <p:sp>
        <p:nvSpPr>
          <p:cNvPr id="460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SSENBLAD: Break zwart v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68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Rechthoek"/>
          <p:cNvSpPr>
            <a:spLocks noGrp="1"/>
          </p:cNvSpPr>
          <p:nvPr>
            <p:ph type="body" idx="21"/>
          </p:nvPr>
        </p:nvSpPr>
        <p:spPr>
          <a:xfrm>
            <a:off x="3031454" y="3455330"/>
            <a:ext cx="18980369" cy="7427891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0" name="Rechthoek"/>
          <p:cNvSpPr>
            <a:spLocks noGrp="1"/>
          </p:cNvSpPr>
          <p:nvPr>
            <p:ph type="body" idx="22"/>
          </p:nvPr>
        </p:nvSpPr>
        <p:spPr>
          <a:xfrm>
            <a:off x="2433642" y="2826054"/>
            <a:ext cx="18980369" cy="7427891"/>
          </a:xfrm>
          <a:prstGeom prst="rect">
            <a:avLst/>
          </a:prstGeom>
          <a:solidFill>
            <a:srgbClr val="FFFFFF"/>
          </a:solidFill>
          <a:ln w="50800">
            <a:solidFill>
              <a:srgbClr val="797979"/>
            </a:solidFill>
          </a:ln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1" name="Tekst"/>
          <p:cNvSpPr txBox="1">
            <a:spLocks noGrp="1"/>
          </p:cNvSpPr>
          <p:nvPr>
            <p:ph type="body" sz="quarter" idx="23"/>
          </p:nvPr>
        </p:nvSpPr>
        <p:spPr>
          <a:xfrm>
            <a:off x="6853317" y="5282001"/>
            <a:ext cx="10141018" cy="227330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/>
          <a:p>
            <a:pPr defTabSz="2438338">
              <a:lnSpc>
                <a:spcPct val="80000"/>
              </a:lnSpc>
              <a:spcBef>
                <a:spcPts val="0"/>
              </a:spcBef>
              <a:defRPr sz="15000" b="1" i="0" spc="-3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72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SSENBLAD: Break koraal v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80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Rechthoek"/>
          <p:cNvSpPr>
            <a:spLocks noGrp="1"/>
          </p:cNvSpPr>
          <p:nvPr>
            <p:ph type="body" idx="21"/>
          </p:nvPr>
        </p:nvSpPr>
        <p:spPr>
          <a:xfrm>
            <a:off x="3031454" y="3455330"/>
            <a:ext cx="18980369" cy="7427891"/>
          </a:xfrm>
          <a:prstGeom prst="rect">
            <a:avLst/>
          </a:prstGeom>
          <a:solidFill>
            <a:srgbClr val="FF5A5F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2" name="Rechthoek"/>
          <p:cNvSpPr>
            <a:spLocks noGrp="1"/>
          </p:cNvSpPr>
          <p:nvPr>
            <p:ph type="body" idx="22"/>
          </p:nvPr>
        </p:nvSpPr>
        <p:spPr>
          <a:xfrm>
            <a:off x="2433642" y="2826054"/>
            <a:ext cx="18980369" cy="7427891"/>
          </a:xfrm>
          <a:prstGeom prst="rect">
            <a:avLst/>
          </a:prstGeom>
          <a:solidFill>
            <a:srgbClr val="FFFFFF"/>
          </a:solidFill>
          <a:ln w="50800">
            <a:solidFill>
              <a:srgbClr val="FF5A5F"/>
            </a:solidFill>
          </a:ln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3" name="Tekst"/>
          <p:cNvSpPr txBox="1">
            <a:spLocks noGrp="1"/>
          </p:cNvSpPr>
          <p:nvPr>
            <p:ph type="body" sz="quarter" idx="23"/>
          </p:nvPr>
        </p:nvSpPr>
        <p:spPr>
          <a:xfrm>
            <a:off x="6853317" y="5282001"/>
            <a:ext cx="10141018" cy="227330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/>
          <a:p>
            <a:pPr defTabSz="2438338">
              <a:lnSpc>
                <a:spcPct val="80000"/>
              </a:lnSpc>
              <a:spcBef>
                <a:spcPts val="0"/>
              </a:spcBef>
              <a:defRPr sz="15000" b="1" i="0" spc="-3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84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SSENBLAD: Break licht koraal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92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Rechthoek"/>
          <p:cNvSpPr>
            <a:spLocks noGrp="1"/>
          </p:cNvSpPr>
          <p:nvPr>
            <p:ph type="body" idx="21"/>
          </p:nvPr>
        </p:nvSpPr>
        <p:spPr>
          <a:xfrm>
            <a:off x="3031454" y="3455330"/>
            <a:ext cx="18980369" cy="7427891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4" name="Rechthoek"/>
          <p:cNvSpPr>
            <a:spLocks noGrp="1"/>
          </p:cNvSpPr>
          <p:nvPr>
            <p:ph type="body" idx="22"/>
          </p:nvPr>
        </p:nvSpPr>
        <p:spPr>
          <a:xfrm>
            <a:off x="2433642" y="2826054"/>
            <a:ext cx="18980369" cy="7427891"/>
          </a:xfrm>
          <a:prstGeom prst="rect">
            <a:avLst/>
          </a:prstGeom>
          <a:solidFill>
            <a:srgbClr val="FCECEB"/>
          </a:solidFill>
          <a:ln w="50800">
            <a:solidFill>
              <a:srgbClr val="797979"/>
            </a:solidFill>
          </a:ln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5" name="Tekst"/>
          <p:cNvSpPr txBox="1">
            <a:spLocks noGrp="1"/>
          </p:cNvSpPr>
          <p:nvPr>
            <p:ph type="body" sz="quarter" idx="23"/>
          </p:nvPr>
        </p:nvSpPr>
        <p:spPr>
          <a:xfrm>
            <a:off x="6853317" y="5282001"/>
            <a:ext cx="10141018" cy="227330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0"/>
              </a:spcBef>
              <a:defRPr sz="15000" b="1" i="0" spc="-300">
                <a:solidFill>
                  <a:srgbClr val="FF5A5F"/>
                </a:solidFill>
              </a:defRPr>
            </a:lvl1pPr>
          </a:lstStyle>
          <a:p>
            <a:r>
              <a:t>Tekst</a:t>
            </a:r>
          </a:p>
        </p:txBody>
      </p:sp>
      <p:sp>
        <p:nvSpPr>
          <p:cNvPr id="496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SSENBLAD: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04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Rechthoek"/>
          <p:cNvSpPr>
            <a:spLocks noGrp="1"/>
          </p:cNvSpPr>
          <p:nvPr>
            <p:ph type="body" idx="21"/>
          </p:nvPr>
        </p:nvSpPr>
        <p:spPr>
          <a:xfrm>
            <a:off x="3285454" y="3709330"/>
            <a:ext cx="18980370" cy="7427891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6" name="Rechthoek"/>
          <p:cNvSpPr>
            <a:spLocks noGrp="1"/>
          </p:cNvSpPr>
          <p:nvPr>
            <p:ph type="body" idx="22"/>
          </p:nvPr>
        </p:nvSpPr>
        <p:spPr>
          <a:xfrm>
            <a:off x="2701815" y="3144054"/>
            <a:ext cx="18980370" cy="7427892"/>
          </a:xfrm>
          <a:prstGeom prst="rect">
            <a:avLst/>
          </a:prstGeom>
          <a:solidFill>
            <a:srgbClr val="FFFFFF"/>
          </a:solidFill>
          <a:ln w="50800">
            <a:solidFill>
              <a:srgbClr val="797979"/>
            </a:solidFill>
          </a:ln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7" name="Rechthoek"/>
          <p:cNvSpPr/>
          <p:nvPr/>
        </p:nvSpPr>
        <p:spPr>
          <a:xfrm>
            <a:off x="3285454" y="3709330"/>
            <a:ext cx="18980370" cy="7427891"/>
          </a:xfrm>
          <a:prstGeom prst="rect">
            <a:avLst/>
          </a:prstGeom>
          <a:solidFill>
            <a:srgbClr val="D1D1D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8" name="Rechthoek"/>
          <p:cNvSpPr/>
          <p:nvPr/>
        </p:nvSpPr>
        <p:spPr>
          <a:xfrm>
            <a:off x="2701815" y="3144054"/>
            <a:ext cx="18980370" cy="7427892"/>
          </a:xfrm>
          <a:prstGeom prst="rect">
            <a:avLst/>
          </a:prstGeom>
          <a:solidFill>
            <a:srgbClr val="FFFFFF"/>
          </a:solidFill>
          <a:ln w="508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11" name="Groepeer"/>
          <p:cNvGrpSpPr/>
          <p:nvPr/>
        </p:nvGrpSpPr>
        <p:grpSpPr>
          <a:xfrm>
            <a:off x="5072639" y="6199375"/>
            <a:ext cx="14238722" cy="1317250"/>
            <a:chOff x="0" y="0"/>
            <a:chExt cx="14238721" cy="1317249"/>
          </a:xfrm>
        </p:grpSpPr>
        <p:sp>
          <p:nvSpPr>
            <p:cNvPr id="509" name="Influence Framework©"/>
            <p:cNvSpPr txBox="1"/>
            <p:nvPr/>
          </p:nvSpPr>
          <p:spPr>
            <a:xfrm>
              <a:off x="2392587" y="0"/>
              <a:ext cx="11846135" cy="1257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ctr" defTabSz="825500">
                <a:lnSpc>
                  <a:spcPct val="100000"/>
                </a:lnSpc>
                <a:defRPr sz="80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Georgia"/>
                </a:defRPr>
              </a:pPr>
              <a:r>
                <a:rPr>
                  <a:solidFill>
                    <a:srgbClr val="EB6565"/>
                  </a:solidFill>
                </a:rPr>
                <a:t>Influence</a:t>
              </a:r>
              <a:r>
                <a:t> Framework</a:t>
              </a:r>
              <a:r>
                <a:rPr sz="6000" b="1" baseline="31999"/>
                <a:t>©</a:t>
              </a:r>
            </a:p>
          </p:txBody>
        </p:sp>
        <p:pic>
          <p:nvPicPr>
            <p:cNvPr id="510" name="sue-lang-logo-stippen.png" descr="sue-lang-logo-stippen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72973"/>
            <a:stretch>
              <a:fillRect/>
            </a:stretch>
          </p:blipFill>
          <p:spPr>
            <a:xfrm>
              <a:off x="0" y="43077"/>
              <a:ext cx="2885086" cy="1274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2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SSENBLAD: tussenblad kor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Rechthoek"/>
          <p:cNvSpPr/>
          <p:nvPr/>
        </p:nvSpPr>
        <p:spPr>
          <a:xfrm>
            <a:off x="-143713" y="-442637"/>
            <a:ext cx="25666819" cy="15262153"/>
          </a:xfrm>
          <a:prstGeom prst="rect">
            <a:avLst/>
          </a:prstGeom>
          <a:solidFill>
            <a:srgbClr val="FC5C6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5500">
              <a:lnSpc>
                <a:spcPct val="100000"/>
              </a:lnSpc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Georgia"/>
              </a:defRPr>
            </a:pPr>
            <a:endParaRPr/>
          </a:p>
        </p:txBody>
      </p:sp>
      <p:sp>
        <p:nvSpPr>
          <p:cNvPr id="520" name="Titel hier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121491" y="5721350"/>
            <a:ext cx="10141019" cy="227330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80000"/>
              </a:lnSpc>
              <a:spcBef>
                <a:spcPts val="0"/>
              </a:spcBef>
              <a:defRPr sz="15000" b="1" i="0" spc="-300"/>
            </a:lvl1pPr>
          </a:lstStyle>
          <a:p>
            <a:r>
              <a:t>Titel hier</a:t>
            </a:r>
          </a:p>
        </p:txBody>
      </p:sp>
      <p:grpSp>
        <p:nvGrpSpPr>
          <p:cNvPr id="523" name="Rechthoek"/>
          <p:cNvGrpSpPr/>
          <p:nvPr/>
        </p:nvGrpSpPr>
        <p:grpSpPr>
          <a:xfrm rot="10800000">
            <a:off x="8233455" y="8375448"/>
            <a:ext cx="5009094" cy="143743"/>
            <a:chOff x="0" y="0"/>
            <a:chExt cx="5009093" cy="143742"/>
          </a:xfrm>
        </p:grpSpPr>
        <p:sp>
          <p:nvSpPr>
            <p:cNvPr id="522" name="Rechthoek"/>
            <p:cNvSpPr>
              <a:spLocks noGrp="1"/>
            </p:cNvSpPr>
            <p:nvPr>
              <p:ph type="body" sz="quarter" idx="22"/>
            </p:nvPr>
          </p:nvSpPr>
          <p:spPr>
            <a:xfrm>
              <a:off x="50800" y="50800"/>
              <a:ext cx="4907494" cy="42143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521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5009094" cy="143744"/>
            </a:xfrm>
            <a:prstGeom prst="rect">
              <a:avLst/>
            </a:prstGeom>
            <a:effectLst/>
          </p:spPr>
        </p:pic>
      </p:grpSp>
      <p:sp>
        <p:nvSpPr>
          <p:cNvPr id="5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CHTERBLAD: Last Page - Co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Rechthoek"/>
          <p:cNvSpPr/>
          <p:nvPr/>
        </p:nvSpPr>
        <p:spPr>
          <a:xfrm>
            <a:off x="-76852" y="11259688"/>
            <a:ext cx="24537704" cy="2456312"/>
          </a:xfrm>
          <a:prstGeom prst="rect">
            <a:avLst/>
          </a:prstGeom>
          <a:solidFill>
            <a:srgbClr val="FF5A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32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18198" y="9648767"/>
            <a:ext cx="1534897" cy="1074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63849" y="9592610"/>
            <a:ext cx="1101954" cy="11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www.suebehaviouraldesign.com"/>
          <p:cNvSpPr txBox="1"/>
          <p:nvPr/>
        </p:nvSpPr>
        <p:spPr>
          <a:xfrm>
            <a:off x="3666404" y="11923293"/>
            <a:ext cx="414839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www.suebehaviouraldesign.com</a:t>
            </a:r>
          </a:p>
        </p:txBody>
      </p:sp>
      <p:sp>
        <p:nvSpPr>
          <p:cNvPr id="535" name="Lijn"/>
          <p:cNvSpPr/>
          <p:nvPr/>
        </p:nvSpPr>
        <p:spPr>
          <a:xfrm>
            <a:off x="3480380" y="11998223"/>
            <a:ext cx="1" cy="30734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36" name="’s-Gravenhekje 1a, 1011 TG Amsterdam"/>
          <p:cNvSpPr txBox="1"/>
          <p:nvPr/>
        </p:nvSpPr>
        <p:spPr>
          <a:xfrm>
            <a:off x="8186850" y="11923293"/>
            <a:ext cx="499290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’s-Gravenhekje 1a, 1011 TG Amsterdam</a:t>
            </a:r>
          </a:p>
        </p:txBody>
      </p:sp>
      <p:sp>
        <p:nvSpPr>
          <p:cNvPr id="537" name="Lijn"/>
          <p:cNvSpPr/>
          <p:nvPr/>
        </p:nvSpPr>
        <p:spPr>
          <a:xfrm>
            <a:off x="8000825" y="11998223"/>
            <a:ext cx="1" cy="30734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38" name="Lijn"/>
          <p:cNvSpPr/>
          <p:nvPr/>
        </p:nvSpPr>
        <p:spPr>
          <a:xfrm>
            <a:off x="13365778" y="11998223"/>
            <a:ext cx="1" cy="30734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39" name="+31 (20) 2234626"/>
          <p:cNvSpPr txBox="1"/>
          <p:nvPr/>
        </p:nvSpPr>
        <p:spPr>
          <a:xfrm>
            <a:off x="13551802" y="11923293"/>
            <a:ext cx="224060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+31 (20) 2234626</a:t>
            </a:r>
          </a:p>
        </p:txBody>
      </p:sp>
      <p:sp>
        <p:nvSpPr>
          <p:cNvPr id="540" name="Lijn"/>
          <p:cNvSpPr/>
          <p:nvPr/>
        </p:nvSpPr>
        <p:spPr>
          <a:xfrm>
            <a:off x="16177157" y="11998223"/>
            <a:ext cx="1" cy="30734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41" name="academy@sueamsterdam.com"/>
          <p:cNvSpPr txBox="1"/>
          <p:nvPr/>
        </p:nvSpPr>
        <p:spPr>
          <a:xfrm>
            <a:off x="16561903" y="11923293"/>
            <a:ext cx="395696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academy@sueamsterdam.com</a:t>
            </a:r>
          </a:p>
        </p:txBody>
      </p:sp>
      <p:sp>
        <p:nvSpPr>
          <p:cNvPr id="542" name="Lijn"/>
          <p:cNvSpPr/>
          <p:nvPr/>
        </p:nvSpPr>
        <p:spPr>
          <a:xfrm>
            <a:off x="20903618" y="11998223"/>
            <a:ext cx="1" cy="30734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43" name="Afbeelding"/>
          <p:cNvSpPr>
            <a:spLocks noGrp="1"/>
          </p:cNvSpPr>
          <p:nvPr>
            <p:ph type="pic" sz="quarter" idx="21"/>
          </p:nvPr>
        </p:nvSpPr>
        <p:spPr>
          <a:xfrm>
            <a:off x="7259967" y="6693845"/>
            <a:ext cx="9864066" cy="13443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44" name="Afbeelding"/>
          <p:cNvSpPr>
            <a:spLocks noGrp="1"/>
          </p:cNvSpPr>
          <p:nvPr>
            <p:ph type="pic" sz="quarter" idx="22"/>
          </p:nvPr>
        </p:nvSpPr>
        <p:spPr>
          <a:xfrm>
            <a:off x="10496410" y="2565590"/>
            <a:ext cx="3391180" cy="30476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185751" y="13074598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CHTERBLAD: Last Pag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Afbeelding"/>
          <p:cNvSpPr>
            <a:spLocks noGrp="1"/>
          </p:cNvSpPr>
          <p:nvPr>
            <p:ph type="pic" sz="quarter" idx="21"/>
          </p:nvPr>
        </p:nvSpPr>
        <p:spPr>
          <a:xfrm>
            <a:off x="7259967" y="6693845"/>
            <a:ext cx="9864066" cy="13443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53" name="Afbeelding"/>
          <p:cNvSpPr>
            <a:spLocks noGrp="1"/>
          </p:cNvSpPr>
          <p:nvPr>
            <p:ph type="pic" sz="quarter" idx="22"/>
          </p:nvPr>
        </p:nvSpPr>
        <p:spPr>
          <a:xfrm>
            <a:off x="10496410" y="2565590"/>
            <a:ext cx="3391180" cy="30476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554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18198" y="10010504"/>
            <a:ext cx="1534897" cy="1074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63848" y="9954347"/>
            <a:ext cx="1101954" cy="11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www.suebehaviouraldesign.com"/>
          <p:cNvSpPr txBox="1"/>
          <p:nvPr/>
        </p:nvSpPr>
        <p:spPr>
          <a:xfrm>
            <a:off x="3666404" y="11803622"/>
            <a:ext cx="414839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www.suebehaviouraldesign.com</a:t>
            </a:r>
          </a:p>
        </p:txBody>
      </p:sp>
      <p:sp>
        <p:nvSpPr>
          <p:cNvPr id="557" name="Lijn"/>
          <p:cNvSpPr/>
          <p:nvPr/>
        </p:nvSpPr>
        <p:spPr>
          <a:xfrm>
            <a:off x="3480380" y="11878552"/>
            <a:ext cx="1" cy="307341"/>
          </a:xfrm>
          <a:prstGeom prst="line">
            <a:avLst/>
          </a:prstGeom>
          <a:ln w="25400">
            <a:solidFill>
              <a:srgbClr val="FF5A5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58" name="’s-Gravenhekje 1a, 1011 TG Amsterdam"/>
          <p:cNvSpPr txBox="1"/>
          <p:nvPr/>
        </p:nvSpPr>
        <p:spPr>
          <a:xfrm>
            <a:off x="8186850" y="11803622"/>
            <a:ext cx="499290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’s-Gravenhekje 1a, 1011 TG Amsterdam</a:t>
            </a:r>
          </a:p>
        </p:txBody>
      </p:sp>
      <p:sp>
        <p:nvSpPr>
          <p:cNvPr id="559" name="Lijn"/>
          <p:cNvSpPr/>
          <p:nvPr/>
        </p:nvSpPr>
        <p:spPr>
          <a:xfrm>
            <a:off x="8000825" y="11878552"/>
            <a:ext cx="1" cy="307341"/>
          </a:xfrm>
          <a:prstGeom prst="line">
            <a:avLst/>
          </a:prstGeom>
          <a:ln w="25400">
            <a:solidFill>
              <a:srgbClr val="FF5A5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60" name="Lijn"/>
          <p:cNvSpPr/>
          <p:nvPr/>
        </p:nvSpPr>
        <p:spPr>
          <a:xfrm>
            <a:off x="13365778" y="11878552"/>
            <a:ext cx="1" cy="307341"/>
          </a:xfrm>
          <a:prstGeom prst="line">
            <a:avLst/>
          </a:prstGeom>
          <a:ln w="25400">
            <a:solidFill>
              <a:srgbClr val="FF5A5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61" name="+31 (20) 2234626"/>
          <p:cNvSpPr txBox="1"/>
          <p:nvPr/>
        </p:nvSpPr>
        <p:spPr>
          <a:xfrm>
            <a:off x="13551802" y="11803622"/>
            <a:ext cx="224060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+31 (20) 2234626</a:t>
            </a:r>
          </a:p>
        </p:txBody>
      </p:sp>
      <p:sp>
        <p:nvSpPr>
          <p:cNvPr id="562" name="Lijn"/>
          <p:cNvSpPr/>
          <p:nvPr/>
        </p:nvSpPr>
        <p:spPr>
          <a:xfrm>
            <a:off x="16177157" y="11878552"/>
            <a:ext cx="1" cy="307341"/>
          </a:xfrm>
          <a:prstGeom prst="line">
            <a:avLst/>
          </a:prstGeom>
          <a:ln w="25400">
            <a:solidFill>
              <a:srgbClr val="FF5A5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63" name="academy@sueamsterdam.com"/>
          <p:cNvSpPr txBox="1"/>
          <p:nvPr/>
        </p:nvSpPr>
        <p:spPr>
          <a:xfrm>
            <a:off x="16561903" y="11803622"/>
            <a:ext cx="395696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academy@sueamsterdam.com</a:t>
            </a:r>
          </a:p>
        </p:txBody>
      </p:sp>
      <p:sp>
        <p:nvSpPr>
          <p:cNvPr id="564" name="Lijn"/>
          <p:cNvSpPr/>
          <p:nvPr/>
        </p:nvSpPr>
        <p:spPr>
          <a:xfrm>
            <a:off x="20903618" y="11878552"/>
            <a:ext cx="1" cy="307341"/>
          </a:xfrm>
          <a:prstGeom prst="line">
            <a:avLst/>
          </a:prstGeom>
          <a:ln w="25400">
            <a:solidFill>
              <a:srgbClr val="FF5A5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6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185751" y="13074598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CES: Behavioural Design S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Rechthoek"/>
          <p:cNvGrpSpPr/>
          <p:nvPr/>
        </p:nvGrpSpPr>
        <p:grpSpPr>
          <a:xfrm>
            <a:off x="2334655" y="3938729"/>
            <a:ext cx="19714690" cy="8340053"/>
            <a:chOff x="0" y="0"/>
            <a:chExt cx="19714689" cy="8340052"/>
          </a:xfrm>
        </p:grpSpPr>
        <p:sp>
          <p:nvSpPr>
            <p:cNvPr id="573" name="Rechthoek"/>
            <p:cNvSpPr>
              <a:spLocks noGrp="1"/>
            </p:cNvSpPr>
            <p:nvPr>
              <p:ph type="body" idx="21"/>
            </p:nvPr>
          </p:nvSpPr>
          <p:spPr>
            <a:xfrm>
              <a:off x="25400" y="25400"/>
              <a:ext cx="19663890" cy="82892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572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9714690" cy="8340053"/>
            </a:xfrm>
            <a:prstGeom prst="rect">
              <a:avLst/>
            </a:prstGeom>
            <a:effectLst/>
          </p:spPr>
        </p:pic>
      </p:grpSp>
      <p:sp>
        <p:nvSpPr>
          <p:cNvPr id="57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76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9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578" name="Rechthoek"/>
            <p:cNvSpPr>
              <a:spLocks noGrp="1"/>
            </p:cNvSpPr>
            <p:nvPr>
              <p:ph type="body" sz="quarter" idx="23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577" name="Rechthoek Rechthoek" descr="Rechthoek Rechthoek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580" name="Slide Title"/>
          <p:cNvSpPr txBox="1">
            <a:spLocks noGrp="1"/>
          </p:cNvSpPr>
          <p:nvPr>
            <p:ph type="body" sz="quarter" idx="25"/>
          </p:nvPr>
        </p:nvSpPr>
        <p:spPr>
          <a:xfrm>
            <a:off x="2169169" y="1527678"/>
            <a:ext cx="11157807" cy="121779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7500" b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581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582" name="Afbeelding"/>
          <p:cNvSpPr>
            <a:spLocks noGrp="1"/>
          </p:cNvSpPr>
          <p:nvPr>
            <p:ph type="pic" sz="quarter" idx="26"/>
          </p:nvPr>
        </p:nvSpPr>
        <p:spPr>
          <a:xfrm>
            <a:off x="9589978" y="5786130"/>
            <a:ext cx="12760140" cy="46452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588" name="Groepeer"/>
          <p:cNvGrpSpPr/>
          <p:nvPr/>
        </p:nvGrpSpPr>
        <p:grpSpPr>
          <a:xfrm>
            <a:off x="2691090" y="5253999"/>
            <a:ext cx="7095996" cy="5709259"/>
            <a:chOff x="0" y="0"/>
            <a:chExt cx="7095995" cy="5709257"/>
          </a:xfrm>
        </p:grpSpPr>
        <p:pic>
          <p:nvPicPr>
            <p:cNvPr id="583" name="SUE Keynote Visuals-01.jpg" descr="SUE Keynote Visuals-01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7702" t="18306" r="23851" b="17989"/>
            <a:stretch>
              <a:fillRect/>
            </a:stretch>
          </p:blipFill>
          <p:spPr>
            <a:xfrm>
              <a:off x="720656" y="465441"/>
              <a:ext cx="4905043" cy="47785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4" name="BOUWEN"/>
            <p:cNvSpPr txBox="1"/>
            <p:nvPr/>
          </p:nvSpPr>
          <p:spPr>
            <a:xfrm>
              <a:off x="2590812" y="0"/>
              <a:ext cx="1215468" cy="431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ctr">
                <a:defRPr sz="1900" b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BOUWEN</a:t>
              </a:r>
            </a:p>
          </p:txBody>
        </p:sp>
        <p:sp>
          <p:nvSpPr>
            <p:cNvPr id="585" name="IDEE"/>
            <p:cNvSpPr txBox="1"/>
            <p:nvPr/>
          </p:nvSpPr>
          <p:spPr>
            <a:xfrm>
              <a:off x="-1" y="2638855"/>
              <a:ext cx="643088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ctr">
                <a:defRPr sz="1900" b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IDEE</a:t>
              </a:r>
            </a:p>
          </p:txBody>
        </p:sp>
        <p:sp>
          <p:nvSpPr>
            <p:cNvPr id="586" name="LANCEREN"/>
            <p:cNvSpPr txBox="1"/>
            <p:nvPr/>
          </p:nvSpPr>
          <p:spPr>
            <a:xfrm>
              <a:off x="5703205" y="2638855"/>
              <a:ext cx="139279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ctr">
                <a:defRPr sz="1900" b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LANCEREN</a:t>
              </a:r>
            </a:p>
          </p:txBody>
        </p:sp>
        <p:sp>
          <p:nvSpPr>
            <p:cNvPr id="587" name="LEREN"/>
            <p:cNvSpPr txBox="1"/>
            <p:nvPr/>
          </p:nvSpPr>
          <p:spPr>
            <a:xfrm>
              <a:off x="2760358" y="5277457"/>
              <a:ext cx="87637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ctr">
                <a:defRPr sz="1900" b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LEREN</a:t>
              </a:r>
            </a:p>
          </p:txBody>
        </p:sp>
      </p:grp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CES: planning over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96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SUE Keynote Visuals-07.jpg" descr="SUE Keynote Visuals-07.jpg"/>
          <p:cNvPicPr>
            <a:picLocks noChangeAspect="1"/>
          </p:cNvPicPr>
          <p:nvPr/>
        </p:nvPicPr>
        <p:blipFill>
          <a:blip r:embed="rId3">
            <a:extLst/>
          </a:blip>
          <a:srcRect l="2470" t="7020" r="2470" b="15605"/>
          <a:stretch>
            <a:fillRect/>
          </a:stretch>
        </p:blipFill>
        <p:spPr>
          <a:xfrm>
            <a:off x="7156502" y="656226"/>
            <a:ext cx="10070997" cy="2766390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Afbeelding"/>
          <p:cNvSpPr>
            <a:spLocks noGrp="1"/>
          </p:cNvSpPr>
          <p:nvPr>
            <p:ph type="pic" sz="quarter" idx="21"/>
          </p:nvPr>
        </p:nvSpPr>
        <p:spPr>
          <a:xfrm>
            <a:off x="6704988" y="1961433"/>
            <a:ext cx="426057" cy="1558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9" name="Afbeelding"/>
          <p:cNvSpPr>
            <a:spLocks noGrp="1"/>
          </p:cNvSpPr>
          <p:nvPr>
            <p:ph type="pic" sz="quarter" idx="22"/>
          </p:nvPr>
        </p:nvSpPr>
        <p:spPr>
          <a:xfrm>
            <a:off x="17253060" y="1961433"/>
            <a:ext cx="426056" cy="1558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602" name="Rechthoek"/>
          <p:cNvGrpSpPr/>
          <p:nvPr/>
        </p:nvGrpSpPr>
        <p:grpSpPr>
          <a:xfrm>
            <a:off x="4921620" y="967255"/>
            <a:ext cx="1672335" cy="2144162"/>
            <a:chOff x="0" y="0"/>
            <a:chExt cx="1672333" cy="2144161"/>
          </a:xfrm>
        </p:grpSpPr>
        <p:sp>
          <p:nvSpPr>
            <p:cNvPr id="601" name="Rechthoek"/>
            <p:cNvSpPr>
              <a:spLocks noGrp="1"/>
            </p:cNvSpPr>
            <p:nvPr>
              <p:ph type="body" sz="quarter" idx="23"/>
            </p:nvPr>
          </p:nvSpPr>
          <p:spPr>
            <a:xfrm>
              <a:off x="57150" y="57150"/>
              <a:ext cx="1558034" cy="2029862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600" name="Rechthoek Rechthoek" descr="Rechthoek Rechthoek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72334" cy="2144162"/>
            </a:xfrm>
            <a:prstGeom prst="rect">
              <a:avLst/>
            </a:prstGeom>
            <a:effectLst/>
          </p:spPr>
        </p:pic>
      </p:grpSp>
      <p:grpSp>
        <p:nvGrpSpPr>
          <p:cNvPr id="605" name="Rechthoek"/>
          <p:cNvGrpSpPr/>
          <p:nvPr/>
        </p:nvGrpSpPr>
        <p:grpSpPr>
          <a:xfrm flipH="1">
            <a:off x="17790149" y="967255"/>
            <a:ext cx="1672334" cy="2144162"/>
            <a:chOff x="0" y="0"/>
            <a:chExt cx="1672333" cy="2144161"/>
          </a:xfrm>
        </p:grpSpPr>
        <p:sp>
          <p:nvSpPr>
            <p:cNvPr id="604" name="Rechthoek"/>
            <p:cNvSpPr>
              <a:spLocks noGrp="1"/>
            </p:cNvSpPr>
            <p:nvPr>
              <p:ph type="body" sz="quarter" idx="25"/>
            </p:nvPr>
          </p:nvSpPr>
          <p:spPr>
            <a:xfrm>
              <a:off x="57150" y="57150"/>
              <a:ext cx="1558034" cy="2029862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603" name="Rechthoek Rechthoek" descr="Rechthoek Rechthoek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72334" cy="2144162"/>
            </a:xfrm>
            <a:prstGeom prst="rect">
              <a:avLst/>
            </a:prstGeom>
            <a:effectLst/>
          </p:spPr>
        </p:pic>
      </p:grpSp>
      <p:sp>
        <p:nvSpPr>
          <p:cNvPr id="606" name="Kennismaking:…"/>
          <p:cNvSpPr txBox="1">
            <a:spLocks noGrp="1"/>
          </p:cNvSpPr>
          <p:nvPr>
            <p:ph type="body" sz="quarter" idx="27"/>
          </p:nvPr>
        </p:nvSpPr>
        <p:spPr>
          <a:xfrm>
            <a:off x="2755515" y="1500855"/>
            <a:ext cx="1903977" cy="107696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/>
          <a:p>
            <a:pPr algn="l" defTabSz="2438338">
              <a:lnSpc>
                <a:spcPct val="110000"/>
              </a:lnSpc>
              <a:spcBef>
                <a:spcPts val="0"/>
              </a:spcBef>
              <a:defRPr sz="2100" i="0">
                <a:solidFill>
                  <a:srgbClr val="000000"/>
                </a:solidFill>
              </a:defRPr>
            </a:pPr>
            <a:r>
              <a:t>Kennismaking: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2100" i="0">
                <a:solidFill>
                  <a:srgbClr val="000000"/>
                </a:solidFill>
              </a:defRPr>
            </a:pPr>
            <a:r>
              <a:t>met het teams</a:t>
            </a:r>
          </a:p>
          <a:p>
            <a:pPr algn="l" defTabSz="2438338">
              <a:lnSpc>
                <a:spcPct val="110000"/>
              </a:lnSpc>
              <a:spcBef>
                <a:spcPts val="0"/>
              </a:spcBef>
              <a:defRPr sz="2100" i="0">
                <a:solidFill>
                  <a:srgbClr val="000000"/>
                </a:solidFill>
              </a:defRPr>
            </a:pPr>
            <a:r>
              <a:t> &amp; de opdracht</a:t>
            </a:r>
          </a:p>
        </p:txBody>
      </p:sp>
      <p:sp>
        <p:nvSpPr>
          <p:cNvPr id="607" name="Eind-oplevering"/>
          <p:cNvSpPr txBox="1">
            <a:spLocks noGrp="1"/>
          </p:cNvSpPr>
          <p:nvPr>
            <p:ph type="body" sz="quarter" idx="28"/>
          </p:nvPr>
        </p:nvSpPr>
        <p:spPr>
          <a:xfrm>
            <a:off x="19724611" y="1836135"/>
            <a:ext cx="2020659" cy="4064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110000"/>
              </a:lnSpc>
              <a:spcBef>
                <a:spcPts val="0"/>
              </a:spcBef>
              <a:defRPr sz="2100" i="0">
                <a:solidFill>
                  <a:srgbClr val="000000"/>
                </a:solidFill>
              </a:defRPr>
            </a:lvl1pPr>
          </a:lstStyle>
          <a:p>
            <a:r>
              <a:t>Eind-oplevering</a:t>
            </a:r>
          </a:p>
        </p:txBody>
      </p:sp>
      <p:sp>
        <p:nvSpPr>
          <p:cNvPr id="608" name="Kick-off"/>
          <p:cNvSpPr txBox="1">
            <a:spLocks noGrp="1"/>
          </p:cNvSpPr>
          <p:nvPr>
            <p:ph type="body" sz="quarter" idx="29"/>
          </p:nvPr>
        </p:nvSpPr>
        <p:spPr>
          <a:xfrm>
            <a:off x="5295843" y="1369446"/>
            <a:ext cx="923889" cy="3683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2438338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r>
              <a:t>Kick-off</a:t>
            </a:r>
          </a:p>
        </p:txBody>
      </p:sp>
      <p:sp>
        <p:nvSpPr>
          <p:cNvPr id="609" name="[DD-MM…"/>
          <p:cNvSpPr txBox="1">
            <a:spLocks noGrp="1"/>
          </p:cNvSpPr>
          <p:nvPr>
            <p:ph type="body" sz="quarter" idx="30"/>
          </p:nvPr>
        </p:nvSpPr>
        <p:spPr>
          <a:xfrm>
            <a:off x="5181655" y="1989915"/>
            <a:ext cx="1152265" cy="6350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/>
          <a:p>
            <a:pPr defTabSz="2438338">
              <a:lnSpc>
                <a:spcPct val="100000"/>
              </a:lnSpc>
              <a:spcBef>
                <a:spcPts val="0"/>
              </a:spcBef>
              <a:defRPr sz="1800" b="1" i="0"/>
            </a:pPr>
            <a:r>
              <a:t>[DD-MM</a:t>
            </a:r>
          </a:p>
          <a:p>
            <a:pPr defTabSz="2438338">
              <a:lnSpc>
                <a:spcPct val="100000"/>
              </a:lnSpc>
              <a:spcBef>
                <a:spcPts val="0"/>
              </a:spcBef>
              <a:defRPr sz="1800" b="1" i="0"/>
            </a:pPr>
            <a:r>
              <a:t>YYYY]</a:t>
            </a:r>
          </a:p>
        </p:txBody>
      </p:sp>
      <p:sp>
        <p:nvSpPr>
          <p:cNvPr id="610" name="Oplevering"/>
          <p:cNvSpPr txBox="1">
            <a:spLocks noGrp="1"/>
          </p:cNvSpPr>
          <p:nvPr>
            <p:ph type="body" sz="quarter" idx="31"/>
          </p:nvPr>
        </p:nvSpPr>
        <p:spPr>
          <a:xfrm>
            <a:off x="17998058" y="1369446"/>
            <a:ext cx="1256519" cy="3683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2438338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r>
              <a:t>Oplevering</a:t>
            </a:r>
          </a:p>
        </p:txBody>
      </p:sp>
      <p:sp>
        <p:nvSpPr>
          <p:cNvPr id="611" name="[DD-MM…"/>
          <p:cNvSpPr txBox="1">
            <a:spLocks noGrp="1"/>
          </p:cNvSpPr>
          <p:nvPr>
            <p:ph type="body" sz="quarter" idx="32"/>
          </p:nvPr>
        </p:nvSpPr>
        <p:spPr>
          <a:xfrm>
            <a:off x="18050185" y="1989915"/>
            <a:ext cx="1152265" cy="6350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/>
          <a:p>
            <a:pPr defTabSz="2438338">
              <a:lnSpc>
                <a:spcPct val="100000"/>
              </a:lnSpc>
              <a:spcBef>
                <a:spcPts val="0"/>
              </a:spcBef>
              <a:defRPr sz="1800" b="1" i="0"/>
            </a:pPr>
            <a:r>
              <a:t>[DD-MM</a:t>
            </a:r>
          </a:p>
          <a:p>
            <a:pPr defTabSz="2438338">
              <a:lnSpc>
                <a:spcPct val="100000"/>
              </a:lnSpc>
              <a:spcBef>
                <a:spcPts val="0"/>
              </a:spcBef>
              <a:defRPr sz="1800" b="1" i="0"/>
            </a:pPr>
            <a:r>
              <a:t>YYYY]</a:t>
            </a:r>
          </a:p>
        </p:txBody>
      </p:sp>
      <p:sp>
        <p:nvSpPr>
          <p:cNvPr id="612" name="Cirkel"/>
          <p:cNvSpPr>
            <a:spLocks noGrp="1"/>
          </p:cNvSpPr>
          <p:nvPr>
            <p:ph type="body" sz="quarter" idx="33"/>
          </p:nvPr>
        </p:nvSpPr>
        <p:spPr>
          <a:xfrm>
            <a:off x="12315968" y="12726982"/>
            <a:ext cx="554471" cy="554471"/>
          </a:xfrm>
          <a:prstGeom prst="ellipse">
            <a:avLst/>
          </a:prstGeom>
          <a:solidFill>
            <a:srgbClr val="FF5A5F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13" name="Samen"/>
          <p:cNvSpPr txBox="1">
            <a:spLocks noGrp="1"/>
          </p:cNvSpPr>
          <p:nvPr>
            <p:ph type="body" sz="quarter" idx="34"/>
          </p:nvPr>
        </p:nvSpPr>
        <p:spPr>
          <a:xfrm>
            <a:off x="13027620" y="12807367"/>
            <a:ext cx="847180" cy="3937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110000"/>
              </a:lnSpc>
              <a:spcBef>
                <a:spcPts val="0"/>
              </a:spcBef>
              <a:defRPr sz="1700" i="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Samen</a:t>
            </a:r>
          </a:p>
        </p:txBody>
      </p:sp>
      <p:sp>
        <p:nvSpPr>
          <p:cNvPr id="614" name="Cirkel"/>
          <p:cNvSpPr>
            <a:spLocks noGrp="1"/>
          </p:cNvSpPr>
          <p:nvPr>
            <p:ph type="body" sz="quarter" idx="35"/>
          </p:nvPr>
        </p:nvSpPr>
        <p:spPr>
          <a:xfrm>
            <a:off x="10509199" y="12726982"/>
            <a:ext cx="554471" cy="554471"/>
          </a:xfrm>
          <a:prstGeom prst="ellipse">
            <a:avLst/>
          </a:prstGeom>
          <a:solidFill>
            <a:srgbClr val="C3C2C2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15" name="Sue"/>
          <p:cNvSpPr txBox="1">
            <a:spLocks noGrp="1"/>
          </p:cNvSpPr>
          <p:nvPr>
            <p:ph type="body" sz="quarter" idx="36"/>
          </p:nvPr>
        </p:nvSpPr>
        <p:spPr>
          <a:xfrm>
            <a:off x="11220852" y="12807367"/>
            <a:ext cx="510047" cy="3937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110000"/>
              </a:lnSpc>
              <a:spcBef>
                <a:spcPts val="0"/>
              </a:spcBef>
              <a:defRPr sz="1700" i="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Sue</a:t>
            </a:r>
          </a:p>
        </p:txBody>
      </p:sp>
      <p:sp>
        <p:nvSpPr>
          <p:cNvPr id="616" name="Afbeelding"/>
          <p:cNvSpPr>
            <a:spLocks noGrp="1"/>
          </p:cNvSpPr>
          <p:nvPr>
            <p:ph type="pic" sz="quarter" idx="37"/>
          </p:nvPr>
        </p:nvSpPr>
        <p:spPr>
          <a:xfrm>
            <a:off x="5748594" y="4049285"/>
            <a:ext cx="38101" cy="80927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7" name="Afbeelding"/>
          <p:cNvSpPr>
            <a:spLocks noGrp="1"/>
          </p:cNvSpPr>
          <p:nvPr>
            <p:ph type="pic" sz="quarter" idx="38"/>
          </p:nvPr>
        </p:nvSpPr>
        <p:spPr>
          <a:xfrm>
            <a:off x="10031497" y="4049285"/>
            <a:ext cx="38101" cy="80927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8" name="Afbeelding"/>
          <p:cNvSpPr>
            <a:spLocks noGrp="1"/>
          </p:cNvSpPr>
          <p:nvPr>
            <p:ph type="pic" sz="quarter" idx="39"/>
          </p:nvPr>
        </p:nvSpPr>
        <p:spPr>
          <a:xfrm>
            <a:off x="14314402" y="4049285"/>
            <a:ext cx="38101" cy="80927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9" name="Afbeelding"/>
          <p:cNvSpPr>
            <a:spLocks noGrp="1"/>
          </p:cNvSpPr>
          <p:nvPr>
            <p:ph type="pic" sz="quarter" idx="40"/>
          </p:nvPr>
        </p:nvSpPr>
        <p:spPr>
          <a:xfrm>
            <a:off x="18597306" y="4049285"/>
            <a:ext cx="38101" cy="80927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0" name="Afbeelding"/>
          <p:cNvSpPr>
            <a:spLocks noGrp="1"/>
          </p:cNvSpPr>
          <p:nvPr>
            <p:ph type="pic" sz="quarter" idx="41"/>
          </p:nvPr>
        </p:nvSpPr>
        <p:spPr>
          <a:xfrm>
            <a:off x="1587105" y="8076620"/>
            <a:ext cx="21030185" cy="38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1" name="Afbeelding"/>
          <p:cNvSpPr>
            <a:spLocks noGrp="1"/>
          </p:cNvSpPr>
          <p:nvPr>
            <p:ph type="pic" sz="quarter" idx="42"/>
          </p:nvPr>
        </p:nvSpPr>
        <p:spPr>
          <a:xfrm>
            <a:off x="3427211" y="5389278"/>
            <a:ext cx="453533" cy="9117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2" name="Afbeelding"/>
          <p:cNvSpPr>
            <a:spLocks noGrp="1"/>
          </p:cNvSpPr>
          <p:nvPr>
            <p:ph type="pic" sz="quarter" idx="43"/>
          </p:nvPr>
        </p:nvSpPr>
        <p:spPr>
          <a:xfrm>
            <a:off x="7577094" y="5387222"/>
            <a:ext cx="664005" cy="915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3" name="Afbeelding"/>
          <p:cNvSpPr>
            <a:spLocks noGrp="1"/>
          </p:cNvSpPr>
          <p:nvPr>
            <p:ph type="pic" sz="quarter" idx="44"/>
          </p:nvPr>
        </p:nvSpPr>
        <p:spPr>
          <a:xfrm>
            <a:off x="11857359" y="5376671"/>
            <a:ext cx="669283" cy="9370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4" name="Afbeelding"/>
          <p:cNvSpPr>
            <a:spLocks noGrp="1"/>
          </p:cNvSpPr>
          <p:nvPr>
            <p:ph type="pic" sz="quarter" idx="45"/>
          </p:nvPr>
        </p:nvSpPr>
        <p:spPr>
          <a:xfrm>
            <a:off x="16135880" y="5391877"/>
            <a:ext cx="678047" cy="9065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5" name="Afbeelding"/>
          <p:cNvSpPr>
            <a:spLocks noGrp="1"/>
          </p:cNvSpPr>
          <p:nvPr>
            <p:ph type="pic" sz="quarter" idx="46"/>
          </p:nvPr>
        </p:nvSpPr>
        <p:spPr>
          <a:xfrm>
            <a:off x="20395379" y="5383717"/>
            <a:ext cx="669285" cy="9229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6" name="Afbeelding"/>
          <p:cNvSpPr>
            <a:spLocks noGrp="1"/>
          </p:cNvSpPr>
          <p:nvPr>
            <p:ph type="pic" sz="quarter" idx="47"/>
          </p:nvPr>
        </p:nvSpPr>
        <p:spPr>
          <a:xfrm>
            <a:off x="3336935" y="9573054"/>
            <a:ext cx="634086" cy="8926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7" name="Afbeelding"/>
          <p:cNvSpPr>
            <a:spLocks noGrp="1"/>
          </p:cNvSpPr>
          <p:nvPr>
            <p:ph type="pic" sz="quarter" idx="48"/>
          </p:nvPr>
        </p:nvSpPr>
        <p:spPr>
          <a:xfrm>
            <a:off x="7584850" y="9592714"/>
            <a:ext cx="648493" cy="8533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8" name="Afbeelding"/>
          <p:cNvSpPr>
            <a:spLocks noGrp="1"/>
          </p:cNvSpPr>
          <p:nvPr>
            <p:ph type="pic" sz="quarter" idx="49"/>
          </p:nvPr>
        </p:nvSpPr>
        <p:spPr>
          <a:xfrm>
            <a:off x="11873303" y="9574965"/>
            <a:ext cx="637393" cy="8888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9" name="Afbeelding"/>
          <p:cNvSpPr>
            <a:spLocks noGrp="1"/>
          </p:cNvSpPr>
          <p:nvPr>
            <p:ph type="pic" sz="quarter" idx="50"/>
          </p:nvPr>
        </p:nvSpPr>
        <p:spPr>
          <a:xfrm>
            <a:off x="16156209" y="9572502"/>
            <a:ext cx="637392" cy="8937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0" name="Afbeelding"/>
          <p:cNvSpPr>
            <a:spLocks noGrp="1"/>
          </p:cNvSpPr>
          <p:nvPr>
            <p:ph type="pic" sz="quarter" idx="51"/>
          </p:nvPr>
        </p:nvSpPr>
        <p:spPr>
          <a:xfrm>
            <a:off x="20147238" y="9574707"/>
            <a:ext cx="1165566" cy="8893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1" name="DD Mnd. YYYY"/>
          <p:cNvSpPr txBox="1">
            <a:spLocks noGrp="1"/>
          </p:cNvSpPr>
          <p:nvPr>
            <p:ph type="body" sz="quarter" idx="52"/>
          </p:nvPr>
        </p:nvSpPr>
        <p:spPr>
          <a:xfrm>
            <a:off x="2635965" y="4492859"/>
            <a:ext cx="2036026" cy="4191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1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DD Mnd. YYYY</a:t>
            </a:r>
          </a:p>
        </p:txBody>
      </p:sp>
      <p:sp>
        <p:nvSpPr>
          <p:cNvPr id="632" name="[Onderdeel]"/>
          <p:cNvSpPr txBox="1">
            <a:spLocks noGrp="1"/>
          </p:cNvSpPr>
          <p:nvPr>
            <p:ph type="body" sz="quarter" idx="53"/>
          </p:nvPr>
        </p:nvSpPr>
        <p:spPr>
          <a:xfrm>
            <a:off x="2563662" y="6841886"/>
            <a:ext cx="2180631" cy="4699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4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[Onderdeel]</a:t>
            </a:r>
          </a:p>
        </p:txBody>
      </p:sp>
      <p:sp>
        <p:nvSpPr>
          <p:cNvPr id="633" name="DD Mnd. YYYY"/>
          <p:cNvSpPr txBox="1">
            <a:spLocks noGrp="1"/>
          </p:cNvSpPr>
          <p:nvPr>
            <p:ph type="body" sz="quarter" idx="54"/>
          </p:nvPr>
        </p:nvSpPr>
        <p:spPr>
          <a:xfrm>
            <a:off x="6891084" y="4492859"/>
            <a:ext cx="2036025" cy="4191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1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DD Mnd. YYYY</a:t>
            </a:r>
          </a:p>
        </p:txBody>
      </p:sp>
      <p:sp>
        <p:nvSpPr>
          <p:cNvPr id="634" name="[Onderdeel]"/>
          <p:cNvSpPr txBox="1">
            <a:spLocks noGrp="1"/>
          </p:cNvSpPr>
          <p:nvPr>
            <p:ph type="body" sz="quarter" idx="55"/>
          </p:nvPr>
        </p:nvSpPr>
        <p:spPr>
          <a:xfrm>
            <a:off x="6818781" y="6841885"/>
            <a:ext cx="2180631" cy="4699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4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[Onderdeel]</a:t>
            </a:r>
          </a:p>
        </p:txBody>
      </p:sp>
      <p:sp>
        <p:nvSpPr>
          <p:cNvPr id="635" name="DD Mnd. YYYY"/>
          <p:cNvSpPr txBox="1">
            <a:spLocks noGrp="1"/>
          </p:cNvSpPr>
          <p:nvPr>
            <p:ph type="body" sz="quarter" idx="56"/>
          </p:nvPr>
        </p:nvSpPr>
        <p:spPr>
          <a:xfrm>
            <a:off x="11173987" y="4492859"/>
            <a:ext cx="2036026" cy="4191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1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DD Mnd. YYYY</a:t>
            </a:r>
          </a:p>
        </p:txBody>
      </p:sp>
      <p:sp>
        <p:nvSpPr>
          <p:cNvPr id="636" name="[Onderdeel]"/>
          <p:cNvSpPr txBox="1">
            <a:spLocks noGrp="1"/>
          </p:cNvSpPr>
          <p:nvPr>
            <p:ph type="body" sz="quarter" idx="57"/>
          </p:nvPr>
        </p:nvSpPr>
        <p:spPr>
          <a:xfrm>
            <a:off x="11101685" y="6841885"/>
            <a:ext cx="2180630" cy="4699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4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[Onderdeel]</a:t>
            </a:r>
          </a:p>
        </p:txBody>
      </p:sp>
      <p:sp>
        <p:nvSpPr>
          <p:cNvPr id="637" name="DD Mnd. YYYY"/>
          <p:cNvSpPr txBox="1">
            <a:spLocks noGrp="1"/>
          </p:cNvSpPr>
          <p:nvPr>
            <p:ph type="body" sz="quarter" idx="58"/>
          </p:nvPr>
        </p:nvSpPr>
        <p:spPr>
          <a:xfrm>
            <a:off x="15456892" y="4492859"/>
            <a:ext cx="2036025" cy="4191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1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DD Mnd. YYYY</a:t>
            </a:r>
          </a:p>
        </p:txBody>
      </p:sp>
      <p:sp>
        <p:nvSpPr>
          <p:cNvPr id="638" name="[Onderdeel]"/>
          <p:cNvSpPr txBox="1">
            <a:spLocks noGrp="1"/>
          </p:cNvSpPr>
          <p:nvPr>
            <p:ph type="body" sz="quarter" idx="59"/>
          </p:nvPr>
        </p:nvSpPr>
        <p:spPr>
          <a:xfrm>
            <a:off x="15384589" y="6841885"/>
            <a:ext cx="2180631" cy="4699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4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[Onderdeel]</a:t>
            </a:r>
          </a:p>
        </p:txBody>
      </p:sp>
      <p:sp>
        <p:nvSpPr>
          <p:cNvPr id="639" name="DD Mnd. YYYY"/>
          <p:cNvSpPr txBox="1">
            <a:spLocks noGrp="1"/>
          </p:cNvSpPr>
          <p:nvPr>
            <p:ph type="body" sz="quarter" idx="60"/>
          </p:nvPr>
        </p:nvSpPr>
        <p:spPr>
          <a:xfrm>
            <a:off x="19712009" y="4492859"/>
            <a:ext cx="2036025" cy="4191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1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DD Mnd. YYYY</a:t>
            </a:r>
          </a:p>
        </p:txBody>
      </p:sp>
      <p:sp>
        <p:nvSpPr>
          <p:cNvPr id="640" name="[Onderdeel]"/>
          <p:cNvSpPr txBox="1">
            <a:spLocks noGrp="1"/>
          </p:cNvSpPr>
          <p:nvPr>
            <p:ph type="body" sz="quarter" idx="61"/>
          </p:nvPr>
        </p:nvSpPr>
        <p:spPr>
          <a:xfrm>
            <a:off x="19639706" y="6841885"/>
            <a:ext cx="2180631" cy="4699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4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[Onderdeel]</a:t>
            </a:r>
          </a:p>
        </p:txBody>
      </p:sp>
      <p:sp>
        <p:nvSpPr>
          <p:cNvPr id="641" name="DD Mnd. YYYY"/>
          <p:cNvSpPr txBox="1">
            <a:spLocks noGrp="1"/>
          </p:cNvSpPr>
          <p:nvPr>
            <p:ph type="body" sz="quarter" idx="62"/>
          </p:nvPr>
        </p:nvSpPr>
        <p:spPr>
          <a:xfrm>
            <a:off x="2635965" y="8627711"/>
            <a:ext cx="2036026" cy="4191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1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DD Mnd. YYYY</a:t>
            </a:r>
          </a:p>
        </p:txBody>
      </p:sp>
      <p:sp>
        <p:nvSpPr>
          <p:cNvPr id="642" name="[Onderdeel]"/>
          <p:cNvSpPr txBox="1">
            <a:spLocks noGrp="1"/>
          </p:cNvSpPr>
          <p:nvPr>
            <p:ph type="body" sz="quarter" idx="63"/>
          </p:nvPr>
        </p:nvSpPr>
        <p:spPr>
          <a:xfrm>
            <a:off x="2563662" y="10976736"/>
            <a:ext cx="2180631" cy="4699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4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[Onderdeel]</a:t>
            </a:r>
          </a:p>
        </p:txBody>
      </p:sp>
      <p:sp>
        <p:nvSpPr>
          <p:cNvPr id="643" name="DD Mnd. YYYY"/>
          <p:cNvSpPr txBox="1">
            <a:spLocks noGrp="1"/>
          </p:cNvSpPr>
          <p:nvPr>
            <p:ph type="body" sz="quarter" idx="64"/>
          </p:nvPr>
        </p:nvSpPr>
        <p:spPr>
          <a:xfrm>
            <a:off x="6891084" y="8627711"/>
            <a:ext cx="2036025" cy="4191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1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DD Mnd. YYYY</a:t>
            </a:r>
          </a:p>
        </p:txBody>
      </p:sp>
      <p:sp>
        <p:nvSpPr>
          <p:cNvPr id="644" name="[Onderdeel]"/>
          <p:cNvSpPr txBox="1">
            <a:spLocks noGrp="1"/>
          </p:cNvSpPr>
          <p:nvPr>
            <p:ph type="body" sz="quarter" idx="65"/>
          </p:nvPr>
        </p:nvSpPr>
        <p:spPr>
          <a:xfrm>
            <a:off x="6818781" y="10976736"/>
            <a:ext cx="2180631" cy="4699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4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[Onderdeel]</a:t>
            </a:r>
          </a:p>
        </p:txBody>
      </p:sp>
      <p:sp>
        <p:nvSpPr>
          <p:cNvPr id="645" name="DD Mnd. YYYY"/>
          <p:cNvSpPr txBox="1">
            <a:spLocks noGrp="1"/>
          </p:cNvSpPr>
          <p:nvPr>
            <p:ph type="body" sz="quarter" idx="66"/>
          </p:nvPr>
        </p:nvSpPr>
        <p:spPr>
          <a:xfrm>
            <a:off x="11173987" y="8627711"/>
            <a:ext cx="2036026" cy="4191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1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DD Mnd. YYYY</a:t>
            </a:r>
          </a:p>
        </p:txBody>
      </p:sp>
      <p:sp>
        <p:nvSpPr>
          <p:cNvPr id="646" name="[Onderdeel]"/>
          <p:cNvSpPr txBox="1">
            <a:spLocks noGrp="1"/>
          </p:cNvSpPr>
          <p:nvPr>
            <p:ph type="body" sz="quarter" idx="67"/>
          </p:nvPr>
        </p:nvSpPr>
        <p:spPr>
          <a:xfrm>
            <a:off x="11101685" y="10976736"/>
            <a:ext cx="2180630" cy="4699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4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[Onderdeel]</a:t>
            </a:r>
          </a:p>
        </p:txBody>
      </p:sp>
      <p:sp>
        <p:nvSpPr>
          <p:cNvPr id="647" name="DD Mnd. YYYY"/>
          <p:cNvSpPr txBox="1">
            <a:spLocks noGrp="1"/>
          </p:cNvSpPr>
          <p:nvPr>
            <p:ph type="body" sz="quarter" idx="68"/>
          </p:nvPr>
        </p:nvSpPr>
        <p:spPr>
          <a:xfrm>
            <a:off x="15456892" y="8627711"/>
            <a:ext cx="2036025" cy="4191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1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DD Mnd. YYYY</a:t>
            </a:r>
          </a:p>
        </p:txBody>
      </p:sp>
      <p:sp>
        <p:nvSpPr>
          <p:cNvPr id="648" name="[Onderdeel]"/>
          <p:cNvSpPr txBox="1">
            <a:spLocks noGrp="1"/>
          </p:cNvSpPr>
          <p:nvPr>
            <p:ph type="body" sz="quarter" idx="69"/>
          </p:nvPr>
        </p:nvSpPr>
        <p:spPr>
          <a:xfrm>
            <a:off x="15384589" y="10976736"/>
            <a:ext cx="2180631" cy="4699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4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[Onderdeel]</a:t>
            </a:r>
          </a:p>
        </p:txBody>
      </p:sp>
      <p:sp>
        <p:nvSpPr>
          <p:cNvPr id="649" name="DD Mnd. YYYY"/>
          <p:cNvSpPr txBox="1">
            <a:spLocks noGrp="1"/>
          </p:cNvSpPr>
          <p:nvPr>
            <p:ph type="body" sz="quarter" idx="70"/>
          </p:nvPr>
        </p:nvSpPr>
        <p:spPr>
          <a:xfrm>
            <a:off x="19712009" y="8627711"/>
            <a:ext cx="2036025" cy="4191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1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DD Mnd. YYYY</a:t>
            </a:r>
          </a:p>
        </p:txBody>
      </p:sp>
      <p:sp>
        <p:nvSpPr>
          <p:cNvPr id="650" name="[Onderdeel]"/>
          <p:cNvSpPr txBox="1">
            <a:spLocks noGrp="1"/>
          </p:cNvSpPr>
          <p:nvPr>
            <p:ph type="body" sz="quarter" idx="71"/>
          </p:nvPr>
        </p:nvSpPr>
        <p:spPr>
          <a:xfrm>
            <a:off x="19639706" y="10976736"/>
            <a:ext cx="2180631" cy="4699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2438338">
              <a:lnSpc>
                <a:spcPct val="110000"/>
              </a:lnSpc>
              <a:spcBef>
                <a:spcPts val="0"/>
              </a:spcBef>
              <a:defRPr sz="2400" i="0" cap="all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[Onderdeel]</a:t>
            </a:r>
          </a:p>
        </p:txBody>
      </p:sp>
      <p:sp>
        <p:nvSpPr>
          <p:cNvPr id="651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OORBLAD:  koraal met illustratie acade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hthoek"/>
          <p:cNvSpPr/>
          <p:nvPr/>
        </p:nvSpPr>
        <p:spPr>
          <a:xfrm>
            <a:off x="-76852" y="0"/>
            <a:ext cx="24537704" cy="13716001"/>
          </a:xfrm>
          <a:prstGeom prst="rect">
            <a:avLst/>
          </a:prstGeom>
          <a:solidFill>
            <a:srgbClr val="FF5A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" name="Afbeelding"/>
          <p:cNvSpPr>
            <a:spLocks noGrp="1"/>
          </p:cNvSpPr>
          <p:nvPr>
            <p:ph type="pic" sz="quarter" idx="21"/>
          </p:nvPr>
        </p:nvSpPr>
        <p:spPr>
          <a:xfrm>
            <a:off x="1206500" y="12033104"/>
            <a:ext cx="6095221" cy="9987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4" name="[Client name + Title]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496" y="1901330"/>
            <a:ext cx="14282930" cy="15494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lvl="1" indent="0" algn="l" defTabSz="2438338">
              <a:lnSpc>
                <a:spcPct val="100000"/>
              </a:lnSpc>
              <a:spcBef>
                <a:spcPts val="0"/>
              </a:spcBef>
              <a:defRPr sz="10000" b="1" i="0" spc="-200"/>
            </a:pPr>
            <a:r>
              <a:t>[Client name + Title]</a:t>
            </a:r>
          </a:p>
        </p:txBody>
      </p:sp>
      <p:grpSp>
        <p:nvGrpSpPr>
          <p:cNvPr id="57" name="Rechthoek"/>
          <p:cNvGrpSpPr/>
          <p:nvPr/>
        </p:nvGrpSpPr>
        <p:grpSpPr>
          <a:xfrm rot="10800000">
            <a:off x="1206496" y="5087235"/>
            <a:ext cx="4054772" cy="111772"/>
            <a:chOff x="0" y="0"/>
            <a:chExt cx="4054770" cy="111770"/>
          </a:xfrm>
        </p:grpSpPr>
        <p:sp>
          <p:nvSpPr>
            <p:cNvPr id="56" name="Rechthoek"/>
            <p:cNvSpPr/>
            <p:nvPr/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55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58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68006" y="2363895"/>
            <a:ext cx="7147591" cy="898821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ubtitl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206496" y="3830832"/>
            <a:ext cx="13273430" cy="8763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5300" spc="-105"/>
            </a:lvl1pPr>
          </a:lstStyle>
          <a:p>
            <a:r>
              <a:t>Subtitle</a:t>
            </a:r>
          </a:p>
        </p:txBody>
      </p:sp>
      <p:sp>
        <p:nvSpPr>
          <p:cNvPr id="60" name="DD / MM / YYYY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206496" y="5579109"/>
            <a:ext cx="3321597" cy="6223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3400" i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DD / MM / YYYY</a:t>
            </a:r>
          </a:p>
        </p:txBody>
      </p:sp>
      <p:sp>
        <p:nvSpPr>
          <p:cNvPr id="6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185751" y="13074598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CES: planning 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59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660" name="Cirkel"/>
          <p:cNvSpPr>
            <a:spLocks noGrp="1"/>
          </p:cNvSpPr>
          <p:nvPr>
            <p:ph type="body" sz="quarter" idx="21"/>
          </p:nvPr>
        </p:nvSpPr>
        <p:spPr>
          <a:xfrm>
            <a:off x="12740950" y="12740264"/>
            <a:ext cx="554471" cy="554472"/>
          </a:xfrm>
          <a:prstGeom prst="ellipse">
            <a:avLst/>
          </a:prstGeom>
          <a:solidFill>
            <a:srgbClr val="C3C2C2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61" name="Alleen SUE"/>
          <p:cNvSpPr txBox="1">
            <a:spLocks noGrp="1"/>
          </p:cNvSpPr>
          <p:nvPr>
            <p:ph type="body" sz="quarter" idx="22"/>
          </p:nvPr>
        </p:nvSpPr>
        <p:spPr>
          <a:xfrm>
            <a:off x="13452602" y="12820649"/>
            <a:ext cx="1329792" cy="3937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110000"/>
              </a:lnSpc>
              <a:spcBef>
                <a:spcPts val="0"/>
              </a:spcBef>
              <a:defRPr sz="1700" i="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Alleen SUE</a:t>
            </a:r>
          </a:p>
        </p:txBody>
      </p:sp>
      <p:sp>
        <p:nvSpPr>
          <p:cNvPr id="662" name="Cirkel"/>
          <p:cNvSpPr>
            <a:spLocks noGrp="1"/>
          </p:cNvSpPr>
          <p:nvPr>
            <p:ph type="body" sz="quarter" idx="23"/>
          </p:nvPr>
        </p:nvSpPr>
        <p:spPr>
          <a:xfrm>
            <a:off x="9486381" y="12740264"/>
            <a:ext cx="554471" cy="554472"/>
          </a:xfrm>
          <a:prstGeom prst="ellipse">
            <a:avLst/>
          </a:prstGeom>
          <a:solidFill>
            <a:srgbClr val="FF5A5F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63" name="KLANTNAAM x SUE"/>
          <p:cNvSpPr txBox="1">
            <a:spLocks noGrp="1"/>
          </p:cNvSpPr>
          <p:nvPr>
            <p:ph type="body" sz="quarter" idx="24"/>
          </p:nvPr>
        </p:nvSpPr>
        <p:spPr>
          <a:xfrm>
            <a:off x="10198034" y="12820649"/>
            <a:ext cx="2041166" cy="3937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110000"/>
              </a:lnSpc>
              <a:spcBef>
                <a:spcPts val="0"/>
              </a:spcBef>
              <a:defRPr sz="1700" i="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KLANTNAAM x SUE</a:t>
            </a:r>
          </a:p>
        </p:txBody>
      </p:sp>
      <p:sp>
        <p:nvSpPr>
          <p:cNvPr id="664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665" name="Dag 1"/>
          <p:cNvSpPr txBox="1"/>
          <p:nvPr/>
        </p:nvSpPr>
        <p:spPr>
          <a:xfrm>
            <a:off x="1211006" y="2948069"/>
            <a:ext cx="2535666" cy="83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lnSpc>
                <a:spcPct val="100000"/>
              </a:lnSpc>
              <a:defRPr sz="4000" b="1" cap="all" spc="399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Dag 1</a:t>
            </a:r>
          </a:p>
        </p:txBody>
      </p:sp>
      <p:sp>
        <p:nvSpPr>
          <p:cNvPr id="666" name="Lijn"/>
          <p:cNvSpPr/>
          <p:nvPr/>
        </p:nvSpPr>
        <p:spPr>
          <a:xfrm>
            <a:off x="1626684" y="3740942"/>
            <a:ext cx="1704310" cy="1"/>
          </a:xfrm>
          <a:prstGeom prst="line">
            <a:avLst/>
          </a:prstGeom>
          <a:ln w="50800">
            <a:solidFill>
              <a:srgbClr val="FF5A5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67" name="Cirkel"/>
          <p:cNvSpPr/>
          <p:nvPr/>
        </p:nvSpPr>
        <p:spPr>
          <a:xfrm>
            <a:off x="12740950" y="12740264"/>
            <a:ext cx="554471" cy="554472"/>
          </a:xfrm>
          <a:prstGeom prst="ellipse">
            <a:avLst/>
          </a:prstGeom>
          <a:solidFill>
            <a:srgbClr val="C3C2C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68" name="Alleen SUE"/>
          <p:cNvSpPr txBox="1"/>
          <p:nvPr/>
        </p:nvSpPr>
        <p:spPr>
          <a:xfrm>
            <a:off x="13452602" y="12820649"/>
            <a:ext cx="132979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Alleen SUE</a:t>
            </a:r>
          </a:p>
        </p:txBody>
      </p:sp>
      <p:sp>
        <p:nvSpPr>
          <p:cNvPr id="669" name="Cirkel"/>
          <p:cNvSpPr/>
          <p:nvPr/>
        </p:nvSpPr>
        <p:spPr>
          <a:xfrm>
            <a:off x="9486381" y="12740264"/>
            <a:ext cx="554471" cy="554472"/>
          </a:xfrm>
          <a:prstGeom prst="ellipse">
            <a:avLst/>
          </a:prstGeom>
          <a:solidFill>
            <a:srgbClr val="FF5A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0" name="KLANTNAAM x SUE"/>
          <p:cNvSpPr txBox="1"/>
          <p:nvPr/>
        </p:nvSpPr>
        <p:spPr>
          <a:xfrm>
            <a:off x="10198034" y="12820649"/>
            <a:ext cx="204116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KLANTNAAM x SUE</a:t>
            </a:r>
          </a:p>
        </p:txBody>
      </p:sp>
      <p:sp>
        <p:nvSpPr>
          <p:cNvPr id="671" name="Dag 2"/>
          <p:cNvSpPr txBox="1"/>
          <p:nvPr/>
        </p:nvSpPr>
        <p:spPr>
          <a:xfrm>
            <a:off x="6067586" y="2948069"/>
            <a:ext cx="2535667" cy="83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lnSpc>
                <a:spcPct val="100000"/>
              </a:lnSpc>
              <a:defRPr sz="4000" b="1" cap="all" spc="399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Dag 2</a:t>
            </a:r>
          </a:p>
        </p:txBody>
      </p:sp>
      <p:sp>
        <p:nvSpPr>
          <p:cNvPr id="672" name="Lijn"/>
          <p:cNvSpPr/>
          <p:nvPr/>
        </p:nvSpPr>
        <p:spPr>
          <a:xfrm>
            <a:off x="6483265" y="3740942"/>
            <a:ext cx="1704310" cy="1"/>
          </a:xfrm>
          <a:prstGeom prst="line">
            <a:avLst/>
          </a:prstGeom>
          <a:ln w="508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73" name="Dag 3"/>
          <p:cNvSpPr txBox="1"/>
          <p:nvPr/>
        </p:nvSpPr>
        <p:spPr>
          <a:xfrm>
            <a:off x="10924167" y="2948069"/>
            <a:ext cx="2535667" cy="83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lnSpc>
                <a:spcPct val="100000"/>
              </a:lnSpc>
              <a:defRPr sz="4000" b="1" cap="all" spc="399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Dag 3</a:t>
            </a:r>
          </a:p>
        </p:txBody>
      </p:sp>
      <p:sp>
        <p:nvSpPr>
          <p:cNvPr id="674" name="Lijn"/>
          <p:cNvSpPr/>
          <p:nvPr/>
        </p:nvSpPr>
        <p:spPr>
          <a:xfrm>
            <a:off x="11339845" y="3740942"/>
            <a:ext cx="1704310" cy="1"/>
          </a:xfrm>
          <a:prstGeom prst="line">
            <a:avLst/>
          </a:prstGeom>
          <a:ln w="50800">
            <a:solidFill>
              <a:srgbClr val="FF5A5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75" name="Dag 4"/>
          <p:cNvSpPr txBox="1"/>
          <p:nvPr/>
        </p:nvSpPr>
        <p:spPr>
          <a:xfrm>
            <a:off x="15780746" y="2948069"/>
            <a:ext cx="2535667" cy="83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lnSpc>
                <a:spcPct val="100000"/>
              </a:lnSpc>
              <a:defRPr sz="4000" b="1" cap="all" spc="399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Dag 4</a:t>
            </a:r>
          </a:p>
        </p:txBody>
      </p:sp>
      <p:sp>
        <p:nvSpPr>
          <p:cNvPr id="676" name="Lijn"/>
          <p:cNvSpPr/>
          <p:nvPr/>
        </p:nvSpPr>
        <p:spPr>
          <a:xfrm>
            <a:off x="16196425" y="3740942"/>
            <a:ext cx="1704309" cy="1"/>
          </a:xfrm>
          <a:prstGeom prst="line">
            <a:avLst/>
          </a:prstGeom>
          <a:ln w="508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77" name="Dag 5"/>
          <p:cNvSpPr txBox="1"/>
          <p:nvPr/>
        </p:nvSpPr>
        <p:spPr>
          <a:xfrm>
            <a:off x="20637327" y="2948069"/>
            <a:ext cx="2535667" cy="83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lnSpc>
                <a:spcPct val="100000"/>
              </a:lnSpc>
              <a:defRPr sz="4000" b="1" cap="all" spc="399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Dag 5</a:t>
            </a:r>
          </a:p>
        </p:txBody>
      </p:sp>
      <p:sp>
        <p:nvSpPr>
          <p:cNvPr id="678" name="Lijn"/>
          <p:cNvSpPr/>
          <p:nvPr/>
        </p:nvSpPr>
        <p:spPr>
          <a:xfrm>
            <a:off x="21053006" y="3740942"/>
            <a:ext cx="1704309" cy="1"/>
          </a:xfrm>
          <a:prstGeom prst="line">
            <a:avLst/>
          </a:prstGeom>
          <a:ln w="50800">
            <a:solidFill>
              <a:srgbClr val="FF5A5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79" name="Afbeelding"/>
          <p:cNvSpPr>
            <a:spLocks noGrp="1"/>
          </p:cNvSpPr>
          <p:nvPr>
            <p:ph type="pic" sz="quarter" idx="25"/>
          </p:nvPr>
        </p:nvSpPr>
        <p:spPr>
          <a:xfrm>
            <a:off x="4941504" y="2888502"/>
            <a:ext cx="34398" cy="7306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0" name="Afbeelding"/>
          <p:cNvSpPr>
            <a:spLocks noGrp="1"/>
          </p:cNvSpPr>
          <p:nvPr>
            <p:ph type="pic" sz="quarter" idx="26"/>
          </p:nvPr>
        </p:nvSpPr>
        <p:spPr>
          <a:xfrm>
            <a:off x="9754117" y="2888502"/>
            <a:ext cx="34398" cy="7306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1" name="Afbeelding"/>
          <p:cNvSpPr>
            <a:spLocks noGrp="1"/>
          </p:cNvSpPr>
          <p:nvPr>
            <p:ph type="pic" sz="quarter" idx="27"/>
          </p:nvPr>
        </p:nvSpPr>
        <p:spPr>
          <a:xfrm>
            <a:off x="14610697" y="2888502"/>
            <a:ext cx="34398" cy="7306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2" name="Afbeelding"/>
          <p:cNvSpPr>
            <a:spLocks noGrp="1"/>
          </p:cNvSpPr>
          <p:nvPr>
            <p:ph type="pic" sz="quarter" idx="28"/>
          </p:nvPr>
        </p:nvSpPr>
        <p:spPr>
          <a:xfrm>
            <a:off x="19467278" y="2888502"/>
            <a:ext cx="34398" cy="7306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3" name="Gedragsinzichten bespreken en focus bepalen"/>
          <p:cNvSpPr txBox="1"/>
          <p:nvPr/>
        </p:nvSpPr>
        <p:spPr>
          <a:xfrm>
            <a:off x="584230" y="6536355"/>
            <a:ext cx="3901534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buClr>
                <a:srgbClr val="FF5A5F"/>
              </a:buClr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Gedragsinzichten bespreken en focus bepalen</a:t>
            </a:r>
          </a:p>
        </p:txBody>
      </p:sp>
      <p:sp>
        <p:nvSpPr>
          <p:cNvPr id="684" name="Interventies ontwikkelen"/>
          <p:cNvSpPr txBox="1"/>
          <p:nvPr/>
        </p:nvSpPr>
        <p:spPr>
          <a:xfrm>
            <a:off x="5440810" y="6536355"/>
            <a:ext cx="390153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buClr>
                <a:srgbClr val="FF5A5F"/>
              </a:buClr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Interventies ontwikkelen</a:t>
            </a:r>
          </a:p>
        </p:txBody>
      </p:sp>
      <p:sp>
        <p:nvSpPr>
          <p:cNvPr id="685" name="Te testen interventies kiezen"/>
          <p:cNvSpPr txBox="1"/>
          <p:nvPr/>
        </p:nvSpPr>
        <p:spPr>
          <a:xfrm>
            <a:off x="10297391" y="6536355"/>
            <a:ext cx="390153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buClr>
                <a:srgbClr val="FF5A5F"/>
              </a:buClr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Te testen interventies kiezen</a:t>
            </a:r>
          </a:p>
        </p:txBody>
      </p:sp>
      <p:sp>
        <p:nvSpPr>
          <p:cNvPr id="686" name="Prototypes maken"/>
          <p:cNvSpPr txBox="1"/>
          <p:nvPr/>
        </p:nvSpPr>
        <p:spPr>
          <a:xfrm>
            <a:off x="15153971" y="6536355"/>
            <a:ext cx="390153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buClr>
                <a:srgbClr val="FF5A5F"/>
              </a:buClr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Prototypes maken</a:t>
            </a:r>
          </a:p>
        </p:txBody>
      </p:sp>
      <p:sp>
        <p:nvSpPr>
          <p:cNvPr id="687" name="Prototypes testen"/>
          <p:cNvSpPr txBox="1"/>
          <p:nvPr/>
        </p:nvSpPr>
        <p:spPr>
          <a:xfrm>
            <a:off x="20010552" y="6536355"/>
            <a:ext cx="39015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buClr>
                <a:srgbClr val="FF5A5F"/>
              </a:buClr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Prototypes testen</a:t>
            </a:r>
          </a:p>
        </p:txBody>
      </p:sp>
      <p:grpSp>
        <p:nvGrpSpPr>
          <p:cNvPr id="692" name="Groepeer"/>
          <p:cNvGrpSpPr/>
          <p:nvPr/>
        </p:nvGrpSpPr>
        <p:grpSpPr>
          <a:xfrm>
            <a:off x="376665" y="5385794"/>
            <a:ext cx="4109099" cy="622301"/>
            <a:chOff x="-95250" y="0"/>
            <a:chExt cx="4109097" cy="622300"/>
          </a:xfrm>
        </p:grpSpPr>
        <p:grpSp>
          <p:nvGrpSpPr>
            <p:cNvPr id="690" name="Rechthoek"/>
            <p:cNvGrpSpPr/>
            <p:nvPr/>
          </p:nvGrpSpPr>
          <p:grpSpPr>
            <a:xfrm>
              <a:off x="-95250" y="0"/>
              <a:ext cx="1927334" cy="622300"/>
              <a:chOff x="0" y="0"/>
              <a:chExt cx="1927333" cy="622300"/>
            </a:xfrm>
          </p:grpSpPr>
          <p:sp>
            <p:nvSpPr>
              <p:cNvPr id="689" name="Rechthoek"/>
              <p:cNvSpPr/>
              <p:nvPr/>
            </p:nvSpPr>
            <p:spPr>
              <a:xfrm>
                <a:off x="95250" y="95250"/>
                <a:ext cx="1736834" cy="431800"/>
              </a:xfrm>
              <a:prstGeom prst="rect">
                <a:avLst/>
              </a:prstGeom>
              <a:solidFill>
                <a:srgbClr val="FFE1E1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688" name="Rechthoek Rechthoek" descr="Rechthoek Rechthoek"/>
              <p:cNvPicPr>
                <a:picLocks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927334" cy="622300"/>
              </a:xfrm>
              <a:prstGeom prst="rect">
                <a:avLst/>
              </a:prstGeom>
              <a:effectLst/>
            </p:spPr>
          </p:pic>
        </p:grpSp>
        <p:sp>
          <p:nvSpPr>
            <p:cNvPr id="691" name="Leren"/>
            <p:cNvSpPr txBox="1"/>
            <p:nvPr/>
          </p:nvSpPr>
          <p:spPr>
            <a:xfrm>
              <a:off x="112315" y="0"/>
              <a:ext cx="3901533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lnSpc>
                  <a:spcPct val="100000"/>
                </a:lnSpc>
                <a:buClr>
                  <a:srgbClr val="FF5A5F"/>
                </a:buClr>
                <a:defRPr sz="3000" b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Leren</a:t>
              </a:r>
            </a:p>
          </p:txBody>
        </p:sp>
      </p:grpSp>
      <p:grpSp>
        <p:nvGrpSpPr>
          <p:cNvPr id="697" name="Groepeer"/>
          <p:cNvGrpSpPr/>
          <p:nvPr/>
        </p:nvGrpSpPr>
        <p:grpSpPr>
          <a:xfrm>
            <a:off x="5337028" y="5385794"/>
            <a:ext cx="4005316" cy="622301"/>
            <a:chOff x="-95250" y="0"/>
            <a:chExt cx="4005315" cy="622300"/>
          </a:xfrm>
        </p:grpSpPr>
        <p:grpSp>
          <p:nvGrpSpPr>
            <p:cNvPr id="695" name="Rechthoek"/>
            <p:cNvGrpSpPr/>
            <p:nvPr/>
          </p:nvGrpSpPr>
          <p:grpSpPr>
            <a:xfrm>
              <a:off x="-95251" y="-1"/>
              <a:ext cx="3322384" cy="622301"/>
              <a:chOff x="0" y="0"/>
              <a:chExt cx="3322382" cy="622300"/>
            </a:xfrm>
          </p:grpSpPr>
          <p:sp>
            <p:nvSpPr>
              <p:cNvPr id="694" name="Rechthoek"/>
              <p:cNvSpPr/>
              <p:nvPr/>
            </p:nvSpPr>
            <p:spPr>
              <a:xfrm>
                <a:off x="95250" y="95250"/>
                <a:ext cx="3131883" cy="431801"/>
              </a:xfrm>
              <a:prstGeom prst="rect">
                <a:avLst/>
              </a:prstGeom>
              <a:solidFill>
                <a:srgbClr val="FFE1E1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693" name="Rechthoek Rechthoek" descr="Rechthoek Rechthoek"/>
              <p:cNvPicPr>
                <a:picLocks/>
              </p:cNvPicPr>
              <p:nvPr/>
            </p:nvPicPr>
            <p:blipFill>
              <a:blip r:embed="rId4">
                <a:alphaModFix amt="20257"/>
                <a:extLst/>
              </a:blip>
              <a:stretch>
                <a:fillRect/>
              </a:stretch>
            </p:blipFill>
            <p:spPr>
              <a:xfrm>
                <a:off x="-1" y="0"/>
                <a:ext cx="3322384" cy="622301"/>
              </a:xfrm>
              <a:prstGeom prst="rect">
                <a:avLst/>
              </a:prstGeom>
              <a:effectLst/>
            </p:spPr>
          </p:pic>
        </p:grpSp>
        <p:sp>
          <p:nvSpPr>
            <p:cNvPr id="696" name="Ontwikkelen"/>
            <p:cNvSpPr txBox="1"/>
            <p:nvPr/>
          </p:nvSpPr>
          <p:spPr>
            <a:xfrm>
              <a:off x="8532" y="0"/>
              <a:ext cx="3901534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lnSpc>
                  <a:spcPct val="100000"/>
                </a:lnSpc>
                <a:buClr>
                  <a:srgbClr val="FF5A5F"/>
                </a:buClr>
                <a:defRPr sz="3000" b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Ontwikkelen</a:t>
              </a:r>
            </a:p>
          </p:txBody>
        </p:sp>
      </p:grpSp>
      <p:grpSp>
        <p:nvGrpSpPr>
          <p:cNvPr id="702" name="Groepeer"/>
          <p:cNvGrpSpPr/>
          <p:nvPr/>
        </p:nvGrpSpPr>
        <p:grpSpPr>
          <a:xfrm>
            <a:off x="10193608" y="5385794"/>
            <a:ext cx="4005317" cy="622301"/>
            <a:chOff x="-95250" y="0"/>
            <a:chExt cx="4005315" cy="622300"/>
          </a:xfrm>
        </p:grpSpPr>
        <p:grpSp>
          <p:nvGrpSpPr>
            <p:cNvPr id="700" name="Rechthoek"/>
            <p:cNvGrpSpPr/>
            <p:nvPr/>
          </p:nvGrpSpPr>
          <p:grpSpPr>
            <a:xfrm>
              <a:off x="-95251" y="-1"/>
              <a:ext cx="1927335" cy="622301"/>
              <a:chOff x="0" y="0"/>
              <a:chExt cx="1927333" cy="622300"/>
            </a:xfrm>
          </p:grpSpPr>
          <p:sp>
            <p:nvSpPr>
              <p:cNvPr id="699" name="Rechthoek"/>
              <p:cNvSpPr/>
              <p:nvPr/>
            </p:nvSpPr>
            <p:spPr>
              <a:xfrm>
                <a:off x="95250" y="95250"/>
                <a:ext cx="1736834" cy="431801"/>
              </a:xfrm>
              <a:prstGeom prst="rect">
                <a:avLst/>
              </a:prstGeom>
              <a:solidFill>
                <a:srgbClr val="FFE1E1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698" name="Rechthoek Rechthoek" descr="Rechthoek Rechthoek"/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1927334" cy="622301"/>
              </a:xfrm>
              <a:prstGeom prst="rect">
                <a:avLst/>
              </a:prstGeom>
              <a:effectLst/>
            </p:spPr>
          </p:pic>
        </p:grpSp>
        <p:sp>
          <p:nvSpPr>
            <p:cNvPr id="701" name="Kiezen"/>
            <p:cNvSpPr txBox="1"/>
            <p:nvPr/>
          </p:nvSpPr>
          <p:spPr>
            <a:xfrm>
              <a:off x="8532" y="0"/>
              <a:ext cx="3901534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lnSpc>
                  <a:spcPct val="100000"/>
                </a:lnSpc>
                <a:buClr>
                  <a:srgbClr val="FF5A5F"/>
                </a:buClr>
                <a:defRPr sz="3000" b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Kiezen</a:t>
              </a:r>
            </a:p>
          </p:txBody>
        </p:sp>
      </p:grpSp>
      <p:grpSp>
        <p:nvGrpSpPr>
          <p:cNvPr id="707" name="Groepeer"/>
          <p:cNvGrpSpPr/>
          <p:nvPr/>
        </p:nvGrpSpPr>
        <p:grpSpPr>
          <a:xfrm>
            <a:off x="15102079" y="5385794"/>
            <a:ext cx="3953425" cy="622301"/>
            <a:chOff x="-51891" y="0"/>
            <a:chExt cx="3953424" cy="622300"/>
          </a:xfrm>
        </p:grpSpPr>
        <p:grpSp>
          <p:nvGrpSpPr>
            <p:cNvPr id="705" name="Rechthoek"/>
            <p:cNvGrpSpPr/>
            <p:nvPr/>
          </p:nvGrpSpPr>
          <p:grpSpPr>
            <a:xfrm>
              <a:off x="-51892" y="-1"/>
              <a:ext cx="1927334" cy="622301"/>
              <a:chOff x="0" y="0"/>
              <a:chExt cx="1927333" cy="622300"/>
            </a:xfrm>
          </p:grpSpPr>
          <p:sp>
            <p:nvSpPr>
              <p:cNvPr id="704" name="Rechthoek"/>
              <p:cNvSpPr/>
              <p:nvPr/>
            </p:nvSpPr>
            <p:spPr>
              <a:xfrm>
                <a:off x="95250" y="95250"/>
                <a:ext cx="1736834" cy="431801"/>
              </a:xfrm>
              <a:prstGeom prst="rect">
                <a:avLst/>
              </a:prstGeom>
              <a:solidFill>
                <a:srgbClr val="FFE1E1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703" name="Rechthoek Rechthoek" descr="Rechthoek Rechthoek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1927334" cy="622301"/>
              </a:xfrm>
              <a:prstGeom prst="rect">
                <a:avLst/>
              </a:prstGeom>
              <a:effectLst/>
            </p:spPr>
          </p:pic>
        </p:grpSp>
        <p:sp>
          <p:nvSpPr>
            <p:cNvPr id="706" name="Maken"/>
            <p:cNvSpPr txBox="1"/>
            <p:nvPr/>
          </p:nvSpPr>
          <p:spPr>
            <a:xfrm>
              <a:off x="0" y="0"/>
              <a:ext cx="3901533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lnSpc>
                  <a:spcPct val="100000"/>
                </a:lnSpc>
                <a:buClr>
                  <a:srgbClr val="FF5A5F"/>
                </a:buClr>
                <a:defRPr sz="3000" b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Maken</a:t>
              </a:r>
            </a:p>
          </p:txBody>
        </p:sp>
      </p:grpSp>
      <p:grpSp>
        <p:nvGrpSpPr>
          <p:cNvPr id="712" name="Groepeer"/>
          <p:cNvGrpSpPr/>
          <p:nvPr/>
        </p:nvGrpSpPr>
        <p:grpSpPr>
          <a:xfrm>
            <a:off x="19816551" y="5385794"/>
            <a:ext cx="4095535" cy="622301"/>
            <a:chOff x="-95250" y="0"/>
            <a:chExt cx="4095533" cy="622300"/>
          </a:xfrm>
        </p:grpSpPr>
        <p:grpSp>
          <p:nvGrpSpPr>
            <p:cNvPr id="710" name="Rechthoek"/>
            <p:cNvGrpSpPr/>
            <p:nvPr/>
          </p:nvGrpSpPr>
          <p:grpSpPr>
            <a:xfrm>
              <a:off x="-95251" y="0"/>
              <a:ext cx="1927335" cy="622300"/>
              <a:chOff x="0" y="0"/>
              <a:chExt cx="1927333" cy="622300"/>
            </a:xfrm>
          </p:grpSpPr>
          <p:sp>
            <p:nvSpPr>
              <p:cNvPr id="709" name="Rechthoek"/>
              <p:cNvSpPr/>
              <p:nvPr/>
            </p:nvSpPr>
            <p:spPr>
              <a:xfrm>
                <a:off x="95250" y="95250"/>
                <a:ext cx="1736834" cy="431800"/>
              </a:xfrm>
              <a:prstGeom prst="rect">
                <a:avLst/>
              </a:prstGeom>
              <a:solidFill>
                <a:srgbClr val="FFE1E1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708" name="Rechthoek Rechthoek" descr="Rechthoek Rechthoek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1927334" cy="622300"/>
              </a:xfrm>
              <a:prstGeom prst="rect">
                <a:avLst/>
              </a:prstGeom>
              <a:effectLst/>
            </p:spPr>
          </p:pic>
        </p:grpSp>
        <p:sp>
          <p:nvSpPr>
            <p:cNvPr id="711" name="Testen"/>
            <p:cNvSpPr txBox="1"/>
            <p:nvPr/>
          </p:nvSpPr>
          <p:spPr>
            <a:xfrm>
              <a:off x="98750" y="0"/>
              <a:ext cx="3901534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lnSpc>
                  <a:spcPct val="100000"/>
                </a:lnSpc>
                <a:buClr>
                  <a:srgbClr val="FF5A5F"/>
                </a:buClr>
                <a:defRPr sz="3000" b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Testen</a:t>
              </a:r>
            </a:p>
          </p:txBody>
        </p:sp>
      </p:grpSp>
      <p:sp>
        <p:nvSpPr>
          <p:cNvPr id="713" name="Tekst"/>
          <p:cNvSpPr txBox="1"/>
          <p:nvPr/>
        </p:nvSpPr>
        <p:spPr>
          <a:xfrm>
            <a:off x="845260" y="12827000"/>
            <a:ext cx="26677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CES: planningover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Rechthoek"/>
          <p:cNvGrpSpPr/>
          <p:nvPr/>
        </p:nvGrpSpPr>
        <p:grpSpPr>
          <a:xfrm>
            <a:off x="19760393" y="2850238"/>
            <a:ext cx="1927335" cy="622301"/>
            <a:chOff x="0" y="0"/>
            <a:chExt cx="1927333" cy="622300"/>
          </a:xfrm>
        </p:grpSpPr>
        <p:sp>
          <p:nvSpPr>
            <p:cNvPr id="721" name="Rechthoek"/>
            <p:cNvSpPr/>
            <p:nvPr/>
          </p:nvSpPr>
          <p:spPr>
            <a:xfrm>
              <a:off x="95250" y="95250"/>
              <a:ext cx="1736834" cy="431800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20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927334" cy="622300"/>
            </a:xfrm>
            <a:prstGeom prst="rect">
              <a:avLst/>
            </a:prstGeom>
            <a:effectLst/>
          </p:spPr>
        </p:pic>
      </p:grpSp>
      <p:grpSp>
        <p:nvGrpSpPr>
          <p:cNvPr id="725" name="Rechthoek"/>
          <p:cNvGrpSpPr/>
          <p:nvPr/>
        </p:nvGrpSpPr>
        <p:grpSpPr>
          <a:xfrm>
            <a:off x="15045921" y="2850238"/>
            <a:ext cx="1927335" cy="622301"/>
            <a:chOff x="0" y="0"/>
            <a:chExt cx="1927333" cy="622300"/>
          </a:xfrm>
        </p:grpSpPr>
        <p:sp>
          <p:nvSpPr>
            <p:cNvPr id="724" name="Rechthoek"/>
            <p:cNvSpPr/>
            <p:nvPr/>
          </p:nvSpPr>
          <p:spPr>
            <a:xfrm>
              <a:off x="95250" y="95250"/>
              <a:ext cx="1736834" cy="431800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23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927334" cy="622300"/>
            </a:xfrm>
            <a:prstGeom prst="rect">
              <a:avLst/>
            </a:prstGeom>
            <a:effectLst/>
          </p:spPr>
        </p:pic>
      </p:grpSp>
      <p:grpSp>
        <p:nvGrpSpPr>
          <p:cNvPr id="728" name="Rechthoek"/>
          <p:cNvGrpSpPr/>
          <p:nvPr/>
        </p:nvGrpSpPr>
        <p:grpSpPr>
          <a:xfrm>
            <a:off x="10137450" y="2850238"/>
            <a:ext cx="1927335" cy="622301"/>
            <a:chOff x="0" y="0"/>
            <a:chExt cx="1927333" cy="622300"/>
          </a:xfrm>
        </p:grpSpPr>
        <p:sp>
          <p:nvSpPr>
            <p:cNvPr id="727" name="Rechthoek"/>
            <p:cNvSpPr/>
            <p:nvPr/>
          </p:nvSpPr>
          <p:spPr>
            <a:xfrm>
              <a:off x="95250" y="95250"/>
              <a:ext cx="1736834" cy="431800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26" name="Rechthoek Rechthoek" descr="Rechthoek Rechthoek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927334" cy="622300"/>
            </a:xfrm>
            <a:prstGeom prst="rect">
              <a:avLst/>
            </a:prstGeom>
            <a:effectLst/>
          </p:spPr>
        </p:pic>
      </p:grpSp>
      <p:grpSp>
        <p:nvGrpSpPr>
          <p:cNvPr id="731" name="Rechthoek"/>
          <p:cNvGrpSpPr/>
          <p:nvPr/>
        </p:nvGrpSpPr>
        <p:grpSpPr>
          <a:xfrm>
            <a:off x="5280870" y="2850238"/>
            <a:ext cx="3322384" cy="622301"/>
            <a:chOff x="0" y="0"/>
            <a:chExt cx="3322382" cy="622300"/>
          </a:xfrm>
        </p:grpSpPr>
        <p:sp>
          <p:nvSpPr>
            <p:cNvPr id="730" name="Rechthoek"/>
            <p:cNvSpPr/>
            <p:nvPr/>
          </p:nvSpPr>
          <p:spPr>
            <a:xfrm>
              <a:off x="95250" y="95250"/>
              <a:ext cx="3131883" cy="431800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29" name="Rechthoek Rechthoek" descr="Rechthoek Rechthoek"/>
            <p:cNvPicPr>
              <a:picLocks/>
            </p:cNvPicPr>
            <p:nvPr/>
          </p:nvPicPr>
          <p:blipFill>
            <a:blip r:embed="rId5">
              <a:alphaModFix amt="20257"/>
              <a:extLst/>
            </a:blip>
            <a:stretch>
              <a:fillRect/>
            </a:stretch>
          </p:blipFill>
          <p:spPr>
            <a:xfrm>
              <a:off x="-1" y="0"/>
              <a:ext cx="3322384" cy="622300"/>
            </a:xfrm>
            <a:prstGeom prst="rect">
              <a:avLst/>
            </a:prstGeom>
            <a:effectLst/>
          </p:spPr>
        </p:pic>
      </p:grpSp>
      <p:grpSp>
        <p:nvGrpSpPr>
          <p:cNvPr id="734" name="Rechthoek"/>
          <p:cNvGrpSpPr/>
          <p:nvPr/>
        </p:nvGrpSpPr>
        <p:grpSpPr>
          <a:xfrm>
            <a:off x="320507" y="2850238"/>
            <a:ext cx="1927334" cy="622301"/>
            <a:chOff x="0" y="0"/>
            <a:chExt cx="1927333" cy="622300"/>
          </a:xfrm>
        </p:grpSpPr>
        <p:sp>
          <p:nvSpPr>
            <p:cNvPr id="733" name="Rechthoek"/>
            <p:cNvSpPr/>
            <p:nvPr/>
          </p:nvSpPr>
          <p:spPr>
            <a:xfrm>
              <a:off x="95250" y="95250"/>
              <a:ext cx="1736834" cy="431800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32" name="Rechthoek Rechthoek" descr="Rechthoek Rechthoek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927334" cy="622300"/>
            </a:xfrm>
            <a:prstGeom prst="rect">
              <a:avLst/>
            </a:prstGeom>
            <a:effectLst/>
          </p:spPr>
        </p:pic>
      </p:grpSp>
      <p:sp>
        <p:nvSpPr>
          <p:cNvPr id="735" name="Dag 1"/>
          <p:cNvSpPr txBox="1"/>
          <p:nvPr/>
        </p:nvSpPr>
        <p:spPr>
          <a:xfrm>
            <a:off x="1211006" y="1170810"/>
            <a:ext cx="2535666" cy="83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lnSpc>
                <a:spcPct val="100000"/>
              </a:lnSpc>
              <a:defRPr sz="4000" b="1" cap="all" spc="399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Dag 1</a:t>
            </a:r>
          </a:p>
        </p:txBody>
      </p:sp>
      <p:sp>
        <p:nvSpPr>
          <p:cNvPr id="736" name="Lijn"/>
          <p:cNvSpPr/>
          <p:nvPr/>
        </p:nvSpPr>
        <p:spPr>
          <a:xfrm>
            <a:off x="1626684" y="1963683"/>
            <a:ext cx="1704310" cy="1"/>
          </a:xfrm>
          <a:prstGeom prst="line">
            <a:avLst/>
          </a:prstGeom>
          <a:ln w="50800">
            <a:solidFill>
              <a:srgbClr val="FF5A5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37" name="Cirkel"/>
          <p:cNvSpPr/>
          <p:nvPr/>
        </p:nvSpPr>
        <p:spPr>
          <a:xfrm>
            <a:off x="12740950" y="12740264"/>
            <a:ext cx="554471" cy="554472"/>
          </a:xfrm>
          <a:prstGeom prst="ellipse">
            <a:avLst/>
          </a:prstGeom>
          <a:solidFill>
            <a:srgbClr val="C3C2C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38" name="Alleen SUE"/>
          <p:cNvSpPr txBox="1"/>
          <p:nvPr/>
        </p:nvSpPr>
        <p:spPr>
          <a:xfrm>
            <a:off x="13452602" y="12820649"/>
            <a:ext cx="132979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Alleen SUE</a:t>
            </a:r>
          </a:p>
        </p:txBody>
      </p:sp>
      <p:sp>
        <p:nvSpPr>
          <p:cNvPr id="739" name="Cirkel"/>
          <p:cNvSpPr/>
          <p:nvPr/>
        </p:nvSpPr>
        <p:spPr>
          <a:xfrm>
            <a:off x="9486381" y="12740264"/>
            <a:ext cx="554471" cy="554472"/>
          </a:xfrm>
          <a:prstGeom prst="ellipse">
            <a:avLst/>
          </a:prstGeom>
          <a:solidFill>
            <a:srgbClr val="FF5A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40" name="KLANTNAAM x SUE"/>
          <p:cNvSpPr txBox="1"/>
          <p:nvPr/>
        </p:nvSpPr>
        <p:spPr>
          <a:xfrm>
            <a:off x="10198034" y="12820649"/>
            <a:ext cx="204116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KLANTNAAM x SUE</a:t>
            </a:r>
          </a:p>
        </p:txBody>
      </p:sp>
      <p:sp>
        <p:nvSpPr>
          <p:cNvPr id="741" name="Dag 2"/>
          <p:cNvSpPr txBox="1"/>
          <p:nvPr/>
        </p:nvSpPr>
        <p:spPr>
          <a:xfrm>
            <a:off x="6067586" y="1170810"/>
            <a:ext cx="2535667" cy="83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lnSpc>
                <a:spcPct val="100000"/>
              </a:lnSpc>
              <a:defRPr sz="4000" b="1" cap="all" spc="399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Dag 2</a:t>
            </a:r>
          </a:p>
        </p:txBody>
      </p:sp>
      <p:sp>
        <p:nvSpPr>
          <p:cNvPr id="742" name="Lijn"/>
          <p:cNvSpPr/>
          <p:nvPr/>
        </p:nvSpPr>
        <p:spPr>
          <a:xfrm>
            <a:off x="6483265" y="1963683"/>
            <a:ext cx="1704310" cy="1"/>
          </a:xfrm>
          <a:prstGeom prst="line">
            <a:avLst/>
          </a:prstGeom>
          <a:ln w="508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43" name="Dag 3"/>
          <p:cNvSpPr txBox="1"/>
          <p:nvPr/>
        </p:nvSpPr>
        <p:spPr>
          <a:xfrm>
            <a:off x="10924167" y="1170810"/>
            <a:ext cx="2535667" cy="83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lnSpc>
                <a:spcPct val="100000"/>
              </a:lnSpc>
              <a:defRPr sz="4000" b="1" cap="all" spc="399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Dag 3</a:t>
            </a:r>
          </a:p>
        </p:txBody>
      </p:sp>
      <p:sp>
        <p:nvSpPr>
          <p:cNvPr id="744" name="Lijn"/>
          <p:cNvSpPr/>
          <p:nvPr/>
        </p:nvSpPr>
        <p:spPr>
          <a:xfrm>
            <a:off x="11339845" y="1963683"/>
            <a:ext cx="1704310" cy="1"/>
          </a:xfrm>
          <a:prstGeom prst="line">
            <a:avLst/>
          </a:prstGeom>
          <a:ln w="50800">
            <a:solidFill>
              <a:srgbClr val="FF5A5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45" name="Dag 4"/>
          <p:cNvSpPr txBox="1"/>
          <p:nvPr/>
        </p:nvSpPr>
        <p:spPr>
          <a:xfrm>
            <a:off x="15780746" y="1170810"/>
            <a:ext cx="2535667" cy="83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lnSpc>
                <a:spcPct val="100000"/>
              </a:lnSpc>
              <a:defRPr sz="4000" b="1" cap="all" spc="399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Dag 4</a:t>
            </a:r>
          </a:p>
        </p:txBody>
      </p:sp>
      <p:sp>
        <p:nvSpPr>
          <p:cNvPr id="746" name="Lijn"/>
          <p:cNvSpPr/>
          <p:nvPr/>
        </p:nvSpPr>
        <p:spPr>
          <a:xfrm>
            <a:off x="16196425" y="1963683"/>
            <a:ext cx="1704309" cy="1"/>
          </a:xfrm>
          <a:prstGeom prst="line">
            <a:avLst/>
          </a:prstGeom>
          <a:ln w="508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47" name="Dag 5"/>
          <p:cNvSpPr txBox="1"/>
          <p:nvPr/>
        </p:nvSpPr>
        <p:spPr>
          <a:xfrm>
            <a:off x="20637327" y="1170810"/>
            <a:ext cx="2535667" cy="83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lnSpc>
                <a:spcPct val="100000"/>
              </a:lnSpc>
              <a:defRPr sz="4000" b="1" cap="all" spc="399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Dag 5</a:t>
            </a:r>
          </a:p>
        </p:txBody>
      </p:sp>
      <p:sp>
        <p:nvSpPr>
          <p:cNvPr id="748" name="Lijn"/>
          <p:cNvSpPr/>
          <p:nvPr/>
        </p:nvSpPr>
        <p:spPr>
          <a:xfrm>
            <a:off x="21053006" y="1963683"/>
            <a:ext cx="1704309" cy="1"/>
          </a:xfrm>
          <a:prstGeom prst="line">
            <a:avLst/>
          </a:prstGeom>
          <a:ln w="50800">
            <a:solidFill>
              <a:srgbClr val="FF5A5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49" name="Afbeelding"/>
          <p:cNvSpPr>
            <a:spLocks noGrp="1"/>
          </p:cNvSpPr>
          <p:nvPr>
            <p:ph type="pic" sz="quarter" idx="21"/>
          </p:nvPr>
        </p:nvSpPr>
        <p:spPr>
          <a:xfrm>
            <a:off x="4882324" y="1111242"/>
            <a:ext cx="49610" cy="10537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50" name="Afbeelding"/>
          <p:cNvSpPr>
            <a:spLocks noGrp="1"/>
          </p:cNvSpPr>
          <p:nvPr>
            <p:ph type="pic" sz="quarter" idx="22"/>
          </p:nvPr>
        </p:nvSpPr>
        <p:spPr>
          <a:xfrm>
            <a:off x="9738905" y="1111242"/>
            <a:ext cx="49610" cy="10537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51" name="Afbeelding"/>
          <p:cNvSpPr>
            <a:spLocks noGrp="1"/>
          </p:cNvSpPr>
          <p:nvPr>
            <p:ph type="pic" sz="quarter" idx="23"/>
          </p:nvPr>
        </p:nvSpPr>
        <p:spPr>
          <a:xfrm>
            <a:off x="14595485" y="1111242"/>
            <a:ext cx="49610" cy="10537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52" name="Afbeelding"/>
          <p:cNvSpPr>
            <a:spLocks noGrp="1"/>
          </p:cNvSpPr>
          <p:nvPr>
            <p:ph type="pic" sz="quarter" idx="24"/>
          </p:nvPr>
        </p:nvSpPr>
        <p:spPr>
          <a:xfrm>
            <a:off x="19452066" y="1111242"/>
            <a:ext cx="49610" cy="10537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53" name="10.00 uur…"/>
          <p:cNvSpPr txBox="1"/>
          <p:nvPr/>
        </p:nvSpPr>
        <p:spPr>
          <a:xfrm>
            <a:off x="528072" y="3574256"/>
            <a:ext cx="4403862" cy="895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buClr>
                <a:srgbClr val="FF5A5F"/>
              </a:buClr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10.00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Introductie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Briefing recap</a:t>
            </a:r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10.45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Influence Framework</a:t>
            </a:r>
            <a:r>
              <a:rPr baseline="31999"/>
              <a:t>©</a:t>
            </a:r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aseline="31999"/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13.00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Lunch</a:t>
            </a:r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14.00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Expert Interviews</a:t>
            </a:r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15.00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Selecteren focus  (dots)</a:t>
            </a:r>
            <a:endParaRPr baseline="31999"/>
          </a:p>
        </p:txBody>
      </p:sp>
      <p:sp>
        <p:nvSpPr>
          <p:cNvPr id="754" name="Leren"/>
          <p:cNvSpPr txBox="1"/>
          <p:nvPr/>
        </p:nvSpPr>
        <p:spPr>
          <a:xfrm>
            <a:off x="528072" y="2850238"/>
            <a:ext cx="39015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buClr>
                <a:srgbClr val="FF5A5F"/>
              </a:buClr>
              <a:defRPr sz="3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Leren</a:t>
            </a:r>
          </a:p>
        </p:txBody>
      </p:sp>
      <p:sp>
        <p:nvSpPr>
          <p:cNvPr id="755" name="Ontwikkelen"/>
          <p:cNvSpPr txBox="1"/>
          <p:nvPr/>
        </p:nvSpPr>
        <p:spPr>
          <a:xfrm>
            <a:off x="5384653" y="2850238"/>
            <a:ext cx="39015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buClr>
                <a:srgbClr val="FF5A5F"/>
              </a:buClr>
              <a:defRPr sz="3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Ontwikkelen</a:t>
            </a:r>
          </a:p>
        </p:txBody>
      </p:sp>
      <p:sp>
        <p:nvSpPr>
          <p:cNvPr id="756" name="Kiezen"/>
          <p:cNvSpPr txBox="1"/>
          <p:nvPr/>
        </p:nvSpPr>
        <p:spPr>
          <a:xfrm>
            <a:off x="10241235" y="2850238"/>
            <a:ext cx="39015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buClr>
                <a:srgbClr val="FF5A5F"/>
              </a:buClr>
              <a:defRPr sz="3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Kiezen</a:t>
            </a:r>
          </a:p>
        </p:txBody>
      </p:sp>
      <p:sp>
        <p:nvSpPr>
          <p:cNvPr id="757" name="Maken"/>
          <p:cNvSpPr txBox="1"/>
          <p:nvPr/>
        </p:nvSpPr>
        <p:spPr>
          <a:xfrm>
            <a:off x="15097813" y="2850238"/>
            <a:ext cx="39015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buClr>
                <a:srgbClr val="FF5A5F"/>
              </a:buClr>
              <a:defRPr sz="3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Maken</a:t>
            </a:r>
          </a:p>
        </p:txBody>
      </p:sp>
      <p:sp>
        <p:nvSpPr>
          <p:cNvPr id="758" name="Testen"/>
          <p:cNvSpPr txBox="1"/>
          <p:nvPr/>
        </p:nvSpPr>
        <p:spPr>
          <a:xfrm>
            <a:off x="19954394" y="2850238"/>
            <a:ext cx="39015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buClr>
                <a:srgbClr val="FF5A5F"/>
              </a:buClr>
              <a:defRPr sz="3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Testen</a:t>
            </a:r>
          </a:p>
        </p:txBody>
      </p:sp>
      <p:sp>
        <p:nvSpPr>
          <p:cNvPr id="759" name="Interventies bedenken op basis van de belangrijkste inzichten, gedragsmodellen en -principes."/>
          <p:cNvSpPr txBox="1"/>
          <p:nvPr/>
        </p:nvSpPr>
        <p:spPr>
          <a:xfrm>
            <a:off x="5384652" y="3574256"/>
            <a:ext cx="3901535" cy="255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800"/>
              <a:t>Interventies bedenken op basis van de belangrijkste inzichten, gedragsmodellen en -principes</a:t>
            </a:r>
            <a:r>
              <a:rPr baseline="31999"/>
              <a:t>.</a:t>
            </a:r>
          </a:p>
        </p:txBody>
      </p:sp>
      <p:sp>
        <p:nvSpPr>
          <p:cNvPr id="760" name="14.00 uur…"/>
          <p:cNvSpPr txBox="1"/>
          <p:nvPr/>
        </p:nvSpPr>
        <p:spPr>
          <a:xfrm>
            <a:off x="10241232" y="3574256"/>
            <a:ext cx="4403862" cy="687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buClr>
                <a:srgbClr val="FF5A5F"/>
              </a:buClr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14.00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Uitleggen proces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Favoriete interventies kiezen</a:t>
            </a:r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14.45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Bespreken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Selectie bepalen voor de prototypetest</a:t>
            </a:r>
            <a:endParaRPr baseline="31999"/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aseline="31999"/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16.00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Testvragen bepalen</a:t>
            </a:r>
          </a:p>
        </p:txBody>
      </p:sp>
      <p:sp>
        <p:nvSpPr>
          <p:cNvPr id="761" name="08.30 uur…"/>
          <p:cNvSpPr txBox="1"/>
          <p:nvPr/>
        </p:nvSpPr>
        <p:spPr>
          <a:xfrm>
            <a:off x="19954395" y="3574256"/>
            <a:ext cx="4403862" cy="739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buClr>
                <a:srgbClr val="FF5A5F"/>
              </a:buClr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08.30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Voorbespreken prototypetest</a:t>
            </a:r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09.00 uur t/m </a:t>
            </a:r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14.00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Prototypetest 1 t/m 5</a:t>
            </a:r>
            <a:endParaRPr baseline="31999"/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aseline="31999"/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15.00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Nabespreken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Belangrijkste inzichten samenbrengen</a:t>
            </a:r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762" name="Prototypes bouwen."/>
          <p:cNvSpPr txBox="1"/>
          <p:nvPr/>
        </p:nvSpPr>
        <p:spPr>
          <a:xfrm>
            <a:off x="15097813" y="3574256"/>
            <a:ext cx="379869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sz="3000"/>
            </a:pPr>
            <a:r>
              <a:rPr sz="2800"/>
              <a:t>Prototypes bouwen.</a:t>
            </a:r>
            <a:endParaRPr baseline="31999"/>
          </a:p>
        </p:txBody>
      </p:sp>
      <p:sp>
        <p:nvSpPr>
          <p:cNvPr id="76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CES: planning per d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Rechthoek"/>
          <p:cNvGrpSpPr/>
          <p:nvPr/>
        </p:nvGrpSpPr>
        <p:grpSpPr>
          <a:xfrm>
            <a:off x="19760393" y="2850238"/>
            <a:ext cx="1927335" cy="622301"/>
            <a:chOff x="0" y="0"/>
            <a:chExt cx="1927333" cy="622300"/>
          </a:xfrm>
        </p:grpSpPr>
        <p:sp>
          <p:nvSpPr>
            <p:cNvPr id="771" name="Rechthoek"/>
            <p:cNvSpPr/>
            <p:nvPr/>
          </p:nvSpPr>
          <p:spPr>
            <a:xfrm>
              <a:off x="95250" y="95250"/>
              <a:ext cx="1736834" cy="431800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70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927334" cy="622300"/>
            </a:xfrm>
            <a:prstGeom prst="rect">
              <a:avLst/>
            </a:prstGeom>
            <a:effectLst/>
          </p:spPr>
        </p:pic>
      </p:grpSp>
      <p:grpSp>
        <p:nvGrpSpPr>
          <p:cNvPr id="775" name="Rechthoek"/>
          <p:cNvGrpSpPr/>
          <p:nvPr/>
        </p:nvGrpSpPr>
        <p:grpSpPr>
          <a:xfrm>
            <a:off x="15045921" y="2850238"/>
            <a:ext cx="1927335" cy="622301"/>
            <a:chOff x="0" y="0"/>
            <a:chExt cx="1927333" cy="622300"/>
          </a:xfrm>
        </p:grpSpPr>
        <p:sp>
          <p:nvSpPr>
            <p:cNvPr id="774" name="Rechthoek"/>
            <p:cNvSpPr/>
            <p:nvPr/>
          </p:nvSpPr>
          <p:spPr>
            <a:xfrm>
              <a:off x="95250" y="95250"/>
              <a:ext cx="1736834" cy="431800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73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927334" cy="622300"/>
            </a:xfrm>
            <a:prstGeom prst="rect">
              <a:avLst/>
            </a:prstGeom>
            <a:effectLst/>
          </p:spPr>
        </p:pic>
      </p:grpSp>
      <p:grpSp>
        <p:nvGrpSpPr>
          <p:cNvPr id="778" name="Rechthoek"/>
          <p:cNvGrpSpPr/>
          <p:nvPr/>
        </p:nvGrpSpPr>
        <p:grpSpPr>
          <a:xfrm>
            <a:off x="10137450" y="2850238"/>
            <a:ext cx="1927335" cy="622301"/>
            <a:chOff x="0" y="0"/>
            <a:chExt cx="1927333" cy="622300"/>
          </a:xfrm>
        </p:grpSpPr>
        <p:sp>
          <p:nvSpPr>
            <p:cNvPr id="777" name="Rechthoek"/>
            <p:cNvSpPr/>
            <p:nvPr/>
          </p:nvSpPr>
          <p:spPr>
            <a:xfrm>
              <a:off x="95250" y="95250"/>
              <a:ext cx="1736834" cy="431800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76" name="Rechthoek Rechthoek" descr="Rechthoek Rechthoek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927334" cy="622300"/>
            </a:xfrm>
            <a:prstGeom prst="rect">
              <a:avLst/>
            </a:prstGeom>
            <a:effectLst/>
          </p:spPr>
        </p:pic>
      </p:grpSp>
      <p:grpSp>
        <p:nvGrpSpPr>
          <p:cNvPr id="781" name="Rechthoek"/>
          <p:cNvGrpSpPr/>
          <p:nvPr/>
        </p:nvGrpSpPr>
        <p:grpSpPr>
          <a:xfrm>
            <a:off x="5280870" y="2850238"/>
            <a:ext cx="3322384" cy="622301"/>
            <a:chOff x="0" y="0"/>
            <a:chExt cx="3322382" cy="622300"/>
          </a:xfrm>
        </p:grpSpPr>
        <p:sp>
          <p:nvSpPr>
            <p:cNvPr id="780" name="Rechthoek"/>
            <p:cNvSpPr/>
            <p:nvPr/>
          </p:nvSpPr>
          <p:spPr>
            <a:xfrm>
              <a:off x="95250" y="95250"/>
              <a:ext cx="3131883" cy="431800"/>
            </a:xfrm>
            <a:prstGeom prst="rect">
              <a:avLst/>
            </a:prstGeom>
            <a:solidFill>
              <a:srgbClr val="FFE1E1">
                <a:alpha val="20257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79" name="Rechthoek Rechthoek" descr="Rechthoek Rechthoek"/>
            <p:cNvPicPr>
              <a:picLocks/>
            </p:cNvPicPr>
            <p:nvPr/>
          </p:nvPicPr>
          <p:blipFill>
            <a:blip r:embed="rId5">
              <a:alphaModFix amt="20257"/>
              <a:extLst/>
            </a:blip>
            <a:stretch>
              <a:fillRect/>
            </a:stretch>
          </p:blipFill>
          <p:spPr>
            <a:xfrm>
              <a:off x="-1" y="0"/>
              <a:ext cx="3322384" cy="622300"/>
            </a:xfrm>
            <a:prstGeom prst="rect">
              <a:avLst/>
            </a:prstGeom>
            <a:effectLst/>
          </p:spPr>
        </p:pic>
      </p:grpSp>
      <p:grpSp>
        <p:nvGrpSpPr>
          <p:cNvPr id="784" name="Rechthoek"/>
          <p:cNvGrpSpPr/>
          <p:nvPr/>
        </p:nvGrpSpPr>
        <p:grpSpPr>
          <a:xfrm>
            <a:off x="320507" y="2850238"/>
            <a:ext cx="1927334" cy="622301"/>
            <a:chOff x="0" y="0"/>
            <a:chExt cx="1927333" cy="622300"/>
          </a:xfrm>
        </p:grpSpPr>
        <p:sp>
          <p:nvSpPr>
            <p:cNvPr id="783" name="Rechthoek"/>
            <p:cNvSpPr/>
            <p:nvPr/>
          </p:nvSpPr>
          <p:spPr>
            <a:xfrm>
              <a:off x="95250" y="95250"/>
              <a:ext cx="1736834" cy="431800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82" name="Rechthoek Rechthoek" descr="Rechthoek Rechthoek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927334" cy="622300"/>
            </a:xfrm>
            <a:prstGeom prst="rect">
              <a:avLst/>
            </a:prstGeom>
            <a:effectLst/>
          </p:spPr>
        </p:pic>
      </p:grpSp>
      <p:sp>
        <p:nvSpPr>
          <p:cNvPr id="785" name="Dag 1"/>
          <p:cNvSpPr txBox="1"/>
          <p:nvPr/>
        </p:nvSpPr>
        <p:spPr>
          <a:xfrm>
            <a:off x="1211006" y="1170810"/>
            <a:ext cx="2535666" cy="83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lnSpc>
                <a:spcPct val="100000"/>
              </a:lnSpc>
              <a:defRPr sz="4000" b="1" cap="all" spc="399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Dag 1</a:t>
            </a:r>
          </a:p>
        </p:txBody>
      </p:sp>
      <p:sp>
        <p:nvSpPr>
          <p:cNvPr id="786" name="Lijn"/>
          <p:cNvSpPr/>
          <p:nvPr/>
        </p:nvSpPr>
        <p:spPr>
          <a:xfrm>
            <a:off x="1626684" y="1963683"/>
            <a:ext cx="1704310" cy="1"/>
          </a:xfrm>
          <a:prstGeom prst="line">
            <a:avLst/>
          </a:prstGeom>
          <a:ln w="50800">
            <a:solidFill>
              <a:srgbClr val="FF5A5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87" name="Cirkel"/>
          <p:cNvSpPr/>
          <p:nvPr/>
        </p:nvSpPr>
        <p:spPr>
          <a:xfrm>
            <a:off x="12740950" y="12740264"/>
            <a:ext cx="554471" cy="554472"/>
          </a:xfrm>
          <a:prstGeom prst="ellipse">
            <a:avLst/>
          </a:prstGeom>
          <a:solidFill>
            <a:srgbClr val="C3C2C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88" name="Alleen SUE"/>
          <p:cNvSpPr txBox="1"/>
          <p:nvPr/>
        </p:nvSpPr>
        <p:spPr>
          <a:xfrm>
            <a:off x="13452602" y="12820649"/>
            <a:ext cx="132979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Alleen SUE</a:t>
            </a:r>
          </a:p>
        </p:txBody>
      </p:sp>
      <p:sp>
        <p:nvSpPr>
          <p:cNvPr id="789" name="Cirkel"/>
          <p:cNvSpPr/>
          <p:nvPr/>
        </p:nvSpPr>
        <p:spPr>
          <a:xfrm>
            <a:off x="9486381" y="12740264"/>
            <a:ext cx="554471" cy="554472"/>
          </a:xfrm>
          <a:prstGeom prst="ellipse">
            <a:avLst/>
          </a:prstGeom>
          <a:solidFill>
            <a:srgbClr val="FF5A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0" name="KLANTNAAM x SUE"/>
          <p:cNvSpPr txBox="1"/>
          <p:nvPr/>
        </p:nvSpPr>
        <p:spPr>
          <a:xfrm>
            <a:off x="10198034" y="12820649"/>
            <a:ext cx="204116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KLANTNAAM x SUE</a:t>
            </a:r>
          </a:p>
        </p:txBody>
      </p:sp>
      <p:sp>
        <p:nvSpPr>
          <p:cNvPr id="791" name="Dag 2"/>
          <p:cNvSpPr txBox="1"/>
          <p:nvPr/>
        </p:nvSpPr>
        <p:spPr>
          <a:xfrm>
            <a:off x="6067586" y="1170810"/>
            <a:ext cx="2535667" cy="83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lnSpc>
                <a:spcPct val="100000"/>
              </a:lnSpc>
              <a:defRPr sz="4000" b="1" cap="all" spc="399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Dag 2</a:t>
            </a:r>
          </a:p>
        </p:txBody>
      </p:sp>
      <p:sp>
        <p:nvSpPr>
          <p:cNvPr id="792" name="Lijn"/>
          <p:cNvSpPr/>
          <p:nvPr/>
        </p:nvSpPr>
        <p:spPr>
          <a:xfrm>
            <a:off x="6483265" y="1963683"/>
            <a:ext cx="1704310" cy="1"/>
          </a:xfrm>
          <a:prstGeom prst="line">
            <a:avLst/>
          </a:prstGeom>
          <a:ln w="50800">
            <a:solidFill>
              <a:srgbClr val="797979">
                <a:alpha val="20257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93" name="Dag 3"/>
          <p:cNvSpPr txBox="1"/>
          <p:nvPr/>
        </p:nvSpPr>
        <p:spPr>
          <a:xfrm>
            <a:off x="10924167" y="1170810"/>
            <a:ext cx="2535667" cy="83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lnSpc>
                <a:spcPct val="100000"/>
              </a:lnSpc>
              <a:defRPr sz="4000" b="1" cap="all" spc="399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Dag 3</a:t>
            </a:r>
          </a:p>
        </p:txBody>
      </p:sp>
      <p:sp>
        <p:nvSpPr>
          <p:cNvPr id="794" name="Lijn"/>
          <p:cNvSpPr/>
          <p:nvPr/>
        </p:nvSpPr>
        <p:spPr>
          <a:xfrm>
            <a:off x="11339845" y="1963683"/>
            <a:ext cx="1704310" cy="1"/>
          </a:xfrm>
          <a:prstGeom prst="line">
            <a:avLst/>
          </a:prstGeom>
          <a:ln w="50800">
            <a:solidFill>
              <a:srgbClr val="FF5A5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95" name="Dag 4"/>
          <p:cNvSpPr txBox="1"/>
          <p:nvPr/>
        </p:nvSpPr>
        <p:spPr>
          <a:xfrm>
            <a:off x="15780746" y="1170810"/>
            <a:ext cx="2535667" cy="83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lnSpc>
                <a:spcPct val="100000"/>
              </a:lnSpc>
              <a:defRPr sz="4000" b="1" cap="all" spc="399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Dag 4</a:t>
            </a:r>
          </a:p>
        </p:txBody>
      </p:sp>
      <p:sp>
        <p:nvSpPr>
          <p:cNvPr id="796" name="Lijn"/>
          <p:cNvSpPr/>
          <p:nvPr/>
        </p:nvSpPr>
        <p:spPr>
          <a:xfrm>
            <a:off x="16196425" y="1963683"/>
            <a:ext cx="1704309" cy="1"/>
          </a:xfrm>
          <a:prstGeom prst="line">
            <a:avLst/>
          </a:prstGeom>
          <a:ln w="50800">
            <a:solidFill>
              <a:srgbClr val="797979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97" name="Dag 5"/>
          <p:cNvSpPr txBox="1"/>
          <p:nvPr/>
        </p:nvSpPr>
        <p:spPr>
          <a:xfrm>
            <a:off x="20637327" y="1170810"/>
            <a:ext cx="2535667" cy="83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lnSpc>
                <a:spcPct val="100000"/>
              </a:lnSpc>
              <a:defRPr sz="4000" b="1" cap="all" spc="399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Dag 5</a:t>
            </a:r>
          </a:p>
        </p:txBody>
      </p:sp>
      <p:sp>
        <p:nvSpPr>
          <p:cNvPr id="798" name="Lijn"/>
          <p:cNvSpPr/>
          <p:nvPr/>
        </p:nvSpPr>
        <p:spPr>
          <a:xfrm>
            <a:off x="21053006" y="1963683"/>
            <a:ext cx="1704309" cy="1"/>
          </a:xfrm>
          <a:prstGeom prst="line">
            <a:avLst/>
          </a:prstGeom>
          <a:ln w="50800">
            <a:solidFill>
              <a:srgbClr val="FF5A5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99" name="Afbeelding"/>
          <p:cNvSpPr>
            <a:spLocks noGrp="1"/>
          </p:cNvSpPr>
          <p:nvPr>
            <p:ph type="pic" sz="quarter" idx="21"/>
          </p:nvPr>
        </p:nvSpPr>
        <p:spPr>
          <a:xfrm>
            <a:off x="4882324" y="1111242"/>
            <a:ext cx="49610" cy="10537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00" name="Afbeelding"/>
          <p:cNvSpPr>
            <a:spLocks noGrp="1"/>
          </p:cNvSpPr>
          <p:nvPr>
            <p:ph type="pic" sz="quarter" idx="22"/>
          </p:nvPr>
        </p:nvSpPr>
        <p:spPr>
          <a:xfrm>
            <a:off x="9738905" y="1111242"/>
            <a:ext cx="49610" cy="10537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01" name="Afbeelding"/>
          <p:cNvSpPr>
            <a:spLocks noGrp="1"/>
          </p:cNvSpPr>
          <p:nvPr>
            <p:ph type="pic" sz="quarter" idx="23"/>
          </p:nvPr>
        </p:nvSpPr>
        <p:spPr>
          <a:xfrm>
            <a:off x="14595485" y="1111242"/>
            <a:ext cx="49610" cy="10537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02" name="Afbeelding"/>
          <p:cNvSpPr>
            <a:spLocks noGrp="1"/>
          </p:cNvSpPr>
          <p:nvPr>
            <p:ph type="pic" sz="quarter" idx="24"/>
          </p:nvPr>
        </p:nvSpPr>
        <p:spPr>
          <a:xfrm>
            <a:off x="19452066" y="1111242"/>
            <a:ext cx="49610" cy="10537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03" name="10.00 uur…"/>
          <p:cNvSpPr txBox="1"/>
          <p:nvPr/>
        </p:nvSpPr>
        <p:spPr>
          <a:xfrm>
            <a:off x="528072" y="3574256"/>
            <a:ext cx="4403862" cy="895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buClr>
                <a:srgbClr val="FF5A5F"/>
              </a:buClr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10.00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Introductie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Briefing recap</a:t>
            </a:r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10.45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Influence Framework</a:t>
            </a:r>
            <a:r>
              <a:rPr baseline="31999"/>
              <a:t>©</a:t>
            </a:r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aseline="31999"/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13.00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Lunch</a:t>
            </a:r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14.00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Expert Interviews</a:t>
            </a:r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15.00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Selecteren focus  (dots)</a:t>
            </a:r>
            <a:endParaRPr baseline="31999"/>
          </a:p>
        </p:txBody>
      </p:sp>
      <p:sp>
        <p:nvSpPr>
          <p:cNvPr id="804" name="Leren"/>
          <p:cNvSpPr txBox="1"/>
          <p:nvPr/>
        </p:nvSpPr>
        <p:spPr>
          <a:xfrm>
            <a:off x="528072" y="2850238"/>
            <a:ext cx="39015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buClr>
                <a:srgbClr val="FF5A5F"/>
              </a:buClr>
              <a:defRPr sz="3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Leren</a:t>
            </a:r>
          </a:p>
        </p:txBody>
      </p:sp>
      <p:sp>
        <p:nvSpPr>
          <p:cNvPr id="805" name="Ontwikkelen"/>
          <p:cNvSpPr txBox="1"/>
          <p:nvPr/>
        </p:nvSpPr>
        <p:spPr>
          <a:xfrm>
            <a:off x="5384653" y="2850238"/>
            <a:ext cx="39015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buClr>
                <a:srgbClr val="FF5A5F"/>
              </a:buClr>
              <a:defRPr sz="3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Ontwikkelen</a:t>
            </a:r>
          </a:p>
        </p:txBody>
      </p:sp>
      <p:sp>
        <p:nvSpPr>
          <p:cNvPr id="806" name="Kiezen"/>
          <p:cNvSpPr txBox="1"/>
          <p:nvPr/>
        </p:nvSpPr>
        <p:spPr>
          <a:xfrm>
            <a:off x="10241235" y="2850238"/>
            <a:ext cx="39015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buClr>
                <a:srgbClr val="FF5A5F"/>
              </a:buClr>
              <a:defRPr sz="3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Kiezen</a:t>
            </a:r>
          </a:p>
        </p:txBody>
      </p:sp>
      <p:sp>
        <p:nvSpPr>
          <p:cNvPr id="807" name="Maken"/>
          <p:cNvSpPr txBox="1"/>
          <p:nvPr/>
        </p:nvSpPr>
        <p:spPr>
          <a:xfrm>
            <a:off x="15097813" y="2850238"/>
            <a:ext cx="39015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buClr>
                <a:srgbClr val="FF5A5F"/>
              </a:buClr>
              <a:defRPr sz="3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Maken</a:t>
            </a:r>
          </a:p>
        </p:txBody>
      </p:sp>
      <p:sp>
        <p:nvSpPr>
          <p:cNvPr id="808" name="Testen"/>
          <p:cNvSpPr txBox="1"/>
          <p:nvPr/>
        </p:nvSpPr>
        <p:spPr>
          <a:xfrm>
            <a:off x="19954394" y="2850238"/>
            <a:ext cx="39015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buClr>
                <a:srgbClr val="FF5A5F"/>
              </a:buClr>
              <a:defRPr sz="3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Testen</a:t>
            </a:r>
          </a:p>
        </p:txBody>
      </p:sp>
      <p:sp>
        <p:nvSpPr>
          <p:cNvPr id="809" name="Interventies bedenken op basis van de belangrijkste inzichten, gedragsmodellen en -principes."/>
          <p:cNvSpPr txBox="1"/>
          <p:nvPr/>
        </p:nvSpPr>
        <p:spPr>
          <a:xfrm>
            <a:off x="5384652" y="3574256"/>
            <a:ext cx="3901535" cy="255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800"/>
              <a:t>Interventies bedenken op basis van de belangrijkste inzichten, gedragsmodellen en -principes</a:t>
            </a:r>
            <a:r>
              <a:rPr baseline="31999"/>
              <a:t>.</a:t>
            </a:r>
          </a:p>
        </p:txBody>
      </p:sp>
      <p:sp>
        <p:nvSpPr>
          <p:cNvPr id="810" name="14.00 uur…"/>
          <p:cNvSpPr txBox="1"/>
          <p:nvPr/>
        </p:nvSpPr>
        <p:spPr>
          <a:xfrm>
            <a:off x="10241232" y="3574256"/>
            <a:ext cx="4403862" cy="687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buClr>
                <a:srgbClr val="FF5A5F"/>
              </a:buClr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14.00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Uitleggen proces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Favoriete interventies kiezen</a:t>
            </a:r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14.45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Bespreken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Selectie bepalen voor de prototypetest</a:t>
            </a:r>
            <a:endParaRPr baseline="31999"/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aseline="31999"/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16.00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Testvragen bepalen</a:t>
            </a:r>
          </a:p>
        </p:txBody>
      </p:sp>
      <p:sp>
        <p:nvSpPr>
          <p:cNvPr id="811" name="08.30 uur…"/>
          <p:cNvSpPr txBox="1"/>
          <p:nvPr/>
        </p:nvSpPr>
        <p:spPr>
          <a:xfrm>
            <a:off x="19954395" y="3574256"/>
            <a:ext cx="4403862" cy="739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buClr>
                <a:srgbClr val="FF5A5F"/>
              </a:buClr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08.30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Voorbespreken prototypetest</a:t>
            </a:r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09.00 uur t/m </a:t>
            </a:r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14.00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Prototypetest 1 t/m 5</a:t>
            </a:r>
            <a:endParaRPr baseline="31999"/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aseline="31999"/>
          </a:p>
          <a:p>
            <a:pPr>
              <a:lnSpc>
                <a:spcPct val="100000"/>
              </a:lnSpc>
              <a:defRPr sz="3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15.00 uur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Nabespreken</a:t>
            </a:r>
          </a:p>
          <a:p>
            <a:pPr marL="228600" indent="-228600">
              <a:lnSpc>
                <a:spcPct val="100000"/>
              </a:lnSpc>
              <a:buClr>
                <a:srgbClr val="FF5A5F"/>
              </a:buClr>
              <a:buSzPct val="1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Belangrijkste inzichten samenbrengen</a:t>
            </a:r>
          </a:p>
          <a:p>
            <a:pPr>
              <a:lnSpc>
                <a:spcPct val="100000"/>
              </a:lnSpc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812" name="Prototypes bouwen."/>
          <p:cNvSpPr txBox="1"/>
          <p:nvPr/>
        </p:nvSpPr>
        <p:spPr>
          <a:xfrm>
            <a:off x="15097813" y="3574256"/>
            <a:ext cx="379869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sz="3000"/>
            </a:pPr>
            <a:r>
              <a:rPr sz="2800"/>
              <a:t>Prototypes bouwen.</a:t>
            </a:r>
            <a:endParaRPr baseline="31999"/>
          </a:p>
        </p:txBody>
      </p:sp>
      <p:sp>
        <p:nvSpPr>
          <p:cNvPr id="81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CES: dag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21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822" name="Cirkel"/>
          <p:cNvSpPr>
            <a:spLocks noGrp="1"/>
          </p:cNvSpPr>
          <p:nvPr>
            <p:ph type="body" sz="quarter" idx="21"/>
          </p:nvPr>
        </p:nvSpPr>
        <p:spPr>
          <a:xfrm>
            <a:off x="20521223" y="1339479"/>
            <a:ext cx="554471" cy="554471"/>
          </a:xfrm>
          <a:prstGeom prst="ellipse">
            <a:avLst/>
          </a:prstGeom>
          <a:solidFill>
            <a:srgbClr val="C3C2C2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23" name="Niet aanwezig"/>
          <p:cNvSpPr txBox="1">
            <a:spLocks noGrp="1"/>
          </p:cNvSpPr>
          <p:nvPr>
            <p:ph type="body" sz="quarter" idx="22"/>
          </p:nvPr>
        </p:nvSpPr>
        <p:spPr>
          <a:xfrm>
            <a:off x="21232876" y="1419864"/>
            <a:ext cx="1729439" cy="3937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110000"/>
              </a:lnSpc>
              <a:spcBef>
                <a:spcPts val="0"/>
              </a:spcBef>
              <a:defRPr sz="1700" i="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Niet aanwezig</a:t>
            </a:r>
          </a:p>
        </p:txBody>
      </p:sp>
      <p:sp>
        <p:nvSpPr>
          <p:cNvPr id="824" name="Cirkel"/>
          <p:cNvSpPr>
            <a:spLocks noGrp="1"/>
          </p:cNvSpPr>
          <p:nvPr>
            <p:ph type="body" sz="quarter" idx="23"/>
          </p:nvPr>
        </p:nvSpPr>
        <p:spPr>
          <a:xfrm>
            <a:off x="17266654" y="1339479"/>
            <a:ext cx="554471" cy="554471"/>
          </a:xfrm>
          <a:prstGeom prst="ellipse">
            <a:avLst/>
          </a:prstGeom>
          <a:solidFill>
            <a:srgbClr val="FF5A5F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25" name="KLANTNAAM x SUE"/>
          <p:cNvSpPr txBox="1">
            <a:spLocks noGrp="1"/>
          </p:cNvSpPr>
          <p:nvPr>
            <p:ph type="body" sz="quarter" idx="24"/>
          </p:nvPr>
        </p:nvSpPr>
        <p:spPr>
          <a:xfrm>
            <a:off x="17978307" y="1419864"/>
            <a:ext cx="2041166" cy="3937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110000"/>
              </a:lnSpc>
              <a:spcBef>
                <a:spcPts val="0"/>
              </a:spcBef>
              <a:defRPr sz="1700" i="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KLANTNAAM x SUE</a:t>
            </a:r>
          </a:p>
        </p:txBody>
      </p:sp>
      <p:grpSp>
        <p:nvGrpSpPr>
          <p:cNvPr id="828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827" name="Rechthoek"/>
            <p:cNvSpPr>
              <a:spLocks noGrp="1"/>
            </p:cNvSpPr>
            <p:nvPr>
              <p:ph type="body" sz="quarter" idx="25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826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829" name="Slide Title"/>
          <p:cNvSpPr txBox="1">
            <a:spLocks noGrp="1"/>
          </p:cNvSpPr>
          <p:nvPr>
            <p:ph type="body" sz="quarter" idx="27"/>
          </p:nvPr>
        </p:nvSpPr>
        <p:spPr>
          <a:xfrm>
            <a:off x="2169169" y="1527678"/>
            <a:ext cx="11157807" cy="121779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7500" b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pic>
        <p:nvPicPr>
          <p:cNvPr id="830" name="Lijn Lijn" descr="Lijn Lijn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-286724" y="6654799"/>
            <a:ext cx="5699062" cy="101601"/>
          </a:xfrm>
          <a:prstGeom prst="rect">
            <a:avLst/>
          </a:prstGeom>
        </p:spPr>
      </p:pic>
      <p:pic>
        <p:nvPicPr>
          <p:cNvPr id="832" name="Lijn Lijn" descr="Lijn Lijn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645093" y="5722983"/>
            <a:ext cx="3835428" cy="101601"/>
          </a:xfrm>
          <a:prstGeom prst="rect">
            <a:avLst/>
          </a:prstGeom>
        </p:spPr>
      </p:pic>
      <p:sp>
        <p:nvSpPr>
          <p:cNvPr id="834" name="9:30"/>
          <p:cNvSpPr txBox="1">
            <a:spLocks noGrp="1"/>
          </p:cNvSpPr>
          <p:nvPr>
            <p:ph type="body" sz="quarter" idx="28"/>
          </p:nvPr>
        </p:nvSpPr>
        <p:spPr>
          <a:xfrm>
            <a:off x="3094096" y="3822574"/>
            <a:ext cx="806299" cy="523086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2800" b="1" i="0">
                <a:solidFill>
                  <a:srgbClr val="FF5A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9:30</a:t>
            </a:r>
          </a:p>
        </p:txBody>
      </p:sp>
      <p:grpSp>
        <p:nvGrpSpPr>
          <p:cNvPr id="837" name="Cirkel"/>
          <p:cNvGrpSpPr/>
          <p:nvPr/>
        </p:nvGrpSpPr>
        <p:grpSpPr>
          <a:xfrm>
            <a:off x="2334759" y="3856069"/>
            <a:ext cx="456096" cy="456096"/>
            <a:chOff x="0" y="0"/>
            <a:chExt cx="456095" cy="456095"/>
          </a:xfrm>
        </p:grpSpPr>
        <p:sp>
          <p:nvSpPr>
            <p:cNvPr id="836" name="Cirkel"/>
            <p:cNvSpPr>
              <a:spLocks noGrp="1"/>
            </p:cNvSpPr>
            <p:nvPr>
              <p:ph type="body" sz="quarter" idx="29"/>
            </p:nvPr>
          </p:nvSpPr>
          <p:spPr>
            <a:xfrm>
              <a:off x="63500" y="63500"/>
              <a:ext cx="329096" cy="329096"/>
            </a:xfrm>
            <a:prstGeom prst="ellipse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835" name="Cirkel Cirkel" descr="Cirkel Cirkel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456097" cy="456097"/>
            </a:xfrm>
            <a:prstGeom prst="rect">
              <a:avLst/>
            </a:prstGeom>
            <a:effectLst/>
          </p:spPr>
        </p:pic>
      </p:grpSp>
      <p:sp>
        <p:nvSpPr>
          <p:cNvPr id="838" name="1.  Introductie      • Check-in      • Briefing      • Behavioural Design"/>
          <p:cNvSpPr txBox="1">
            <a:spLocks noGrp="1"/>
          </p:cNvSpPr>
          <p:nvPr>
            <p:ph type="body" sz="quarter" idx="31"/>
          </p:nvPr>
        </p:nvSpPr>
        <p:spPr>
          <a:xfrm>
            <a:off x="3094096" y="4378099"/>
            <a:ext cx="3085080" cy="1473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00000"/>
              </a:lnSpc>
              <a:spcBef>
                <a:spcPts val="0"/>
              </a:spcBef>
              <a:defRPr sz="2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1.  Introductie</a:t>
            </a:r>
            <a:br/>
            <a:r>
              <a:t>     • Check-in</a:t>
            </a:r>
            <a:br/>
            <a:r>
              <a:t>     • Briefing</a:t>
            </a:r>
            <a:br/>
            <a:r>
              <a:t>     • Behavioural Design</a:t>
            </a:r>
          </a:p>
        </p:txBody>
      </p:sp>
      <p:sp>
        <p:nvSpPr>
          <p:cNvPr id="839" name="10:20"/>
          <p:cNvSpPr txBox="1">
            <a:spLocks noGrp="1"/>
          </p:cNvSpPr>
          <p:nvPr>
            <p:ph type="body" sz="quarter" idx="32"/>
          </p:nvPr>
        </p:nvSpPr>
        <p:spPr>
          <a:xfrm>
            <a:off x="3094096" y="6205587"/>
            <a:ext cx="1004012" cy="523086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2800" b="1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10:20</a:t>
            </a:r>
          </a:p>
        </p:txBody>
      </p:sp>
      <p:grpSp>
        <p:nvGrpSpPr>
          <p:cNvPr id="842" name="Cirkel"/>
          <p:cNvGrpSpPr/>
          <p:nvPr/>
        </p:nvGrpSpPr>
        <p:grpSpPr>
          <a:xfrm>
            <a:off x="2334759" y="6239082"/>
            <a:ext cx="456096" cy="456096"/>
            <a:chOff x="0" y="0"/>
            <a:chExt cx="456095" cy="456095"/>
          </a:xfrm>
        </p:grpSpPr>
        <p:sp>
          <p:nvSpPr>
            <p:cNvPr id="841" name="Cirkel"/>
            <p:cNvSpPr>
              <a:spLocks noGrp="1"/>
            </p:cNvSpPr>
            <p:nvPr>
              <p:ph type="body" sz="quarter" idx="33"/>
            </p:nvPr>
          </p:nvSpPr>
          <p:spPr>
            <a:xfrm>
              <a:off x="63500" y="63500"/>
              <a:ext cx="329096" cy="329096"/>
            </a:xfrm>
            <a:prstGeom prst="ellipse">
              <a:avLst/>
            </a:prstGeom>
            <a:solidFill>
              <a:srgbClr val="797979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840" name="Cirkel Cirkel" descr="Cirkel Cirkel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456097" cy="456097"/>
            </a:xfrm>
            <a:prstGeom prst="rect">
              <a:avLst/>
            </a:prstGeom>
            <a:effectLst/>
          </p:spPr>
        </p:pic>
      </p:grpSp>
      <p:sp>
        <p:nvSpPr>
          <p:cNvPr id="843" name="Break"/>
          <p:cNvSpPr txBox="1">
            <a:spLocks noGrp="1"/>
          </p:cNvSpPr>
          <p:nvPr>
            <p:ph type="body" sz="quarter" idx="35"/>
          </p:nvPr>
        </p:nvSpPr>
        <p:spPr>
          <a:xfrm>
            <a:off x="3094096" y="6761112"/>
            <a:ext cx="3085080" cy="4445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2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Break</a:t>
            </a:r>
          </a:p>
        </p:txBody>
      </p:sp>
      <p:sp>
        <p:nvSpPr>
          <p:cNvPr id="844" name="10:30"/>
          <p:cNvSpPr txBox="1">
            <a:spLocks noGrp="1"/>
          </p:cNvSpPr>
          <p:nvPr>
            <p:ph type="body" sz="quarter" idx="36"/>
          </p:nvPr>
        </p:nvSpPr>
        <p:spPr>
          <a:xfrm>
            <a:off x="3094096" y="7572329"/>
            <a:ext cx="1004012" cy="523086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2800" b="1" i="0">
                <a:solidFill>
                  <a:srgbClr val="FF5A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10:30</a:t>
            </a:r>
          </a:p>
        </p:txBody>
      </p:sp>
      <p:grpSp>
        <p:nvGrpSpPr>
          <p:cNvPr id="847" name="Cirkel"/>
          <p:cNvGrpSpPr/>
          <p:nvPr/>
        </p:nvGrpSpPr>
        <p:grpSpPr>
          <a:xfrm>
            <a:off x="2334759" y="7605824"/>
            <a:ext cx="456096" cy="456096"/>
            <a:chOff x="0" y="0"/>
            <a:chExt cx="456095" cy="456095"/>
          </a:xfrm>
        </p:grpSpPr>
        <p:sp>
          <p:nvSpPr>
            <p:cNvPr id="846" name="Cirkel"/>
            <p:cNvSpPr>
              <a:spLocks noGrp="1"/>
            </p:cNvSpPr>
            <p:nvPr>
              <p:ph type="body" sz="quarter" idx="37"/>
            </p:nvPr>
          </p:nvSpPr>
          <p:spPr>
            <a:xfrm>
              <a:off x="63500" y="63500"/>
              <a:ext cx="329096" cy="329096"/>
            </a:xfrm>
            <a:prstGeom prst="ellipse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845" name="Cirkel Cirkel" descr="Cirkel Cirkel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456097" cy="456097"/>
            </a:xfrm>
            <a:prstGeom prst="rect">
              <a:avLst/>
            </a:prstGeom>
            <a:effectLst/>
          </p:spPr>
        </p:pic>
      </p:grpSp>
      <p:sp>
        <p:nvSpPr>
          <p:cNvPr id="848" name="2. Influence Framework©     • Inzichten delen • Heatmapping"/>
          <p:cNvSpPr txBox="1">
            <a:spLocks noGrp="1"/>
          </p:cNvSpPr>
          <p:nvPr>
            <p:ph type="body" sz="quarter" idx="39"/>
          </p:nvPr>
        </p:nvSpPr>
        <p:spPr>
          <a:xfrm>
            <a:off x="3094096" y="8127855"/>
            <a:ext cx="3262328" cy="11303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2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2. Influence Framework©     • Inzichten delen • Heatmapping</a:t>
            </a:r>
          </a:p>
        </p:txBody>
      </p:sp>
      <p:pic>
        <p:nvPicPr>
          <p:cNvPr id="849" name="Lijn Lijn" descr="Lijn Lijn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6362968" y="6654799"/>
            <a:ext cx="5699062" cy="101601"/>
          </a:xfrm>
          <a:prstGeom prst="rect">
            <a:avLst/>
          </a:prstGeom>
        </p:spPr>
      </p:pic>
      <p:pic>
        <p:nvPicPr>
          <p:cNvPr id="851" name="Lijn Lijn" descr="Lijn Lijn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7294785" y="5722983"/>
            <a:ext cx="3835428" cy="101601"/>
          </a:xfrm>
          <a:prstGeom prst="rect">
            <a:avLst/>
          </a:prstGeom>
        </p:spPr>
      </p:pic>
      <p:sp>
        <p:nvSpPr>
          <p:cNvPr id="853" name="11:35"/>
          <p:cNvSpPr txBox="1">
            <a:spLocks noGrp="1"/>
          </p:cNvSpPr>
          <p:nvPr>
            <p:ph type="body" sz="quarter" idx="40"/>
          </p:nvPr>
        </p:nvSpPr>
        <p:spPr>
          <a:xfrm>
            <a:off x="9743788" y="3822574"/>
            <a:ext cx="1004013" cy="523086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2800" b="1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11:35</a:t>
            </a:r>
          </a:p>
        </p:txBody>
      </p:sp>
      <p:grpSp>
        <p:nvGrpSpPr>
          <p:cNvPr id="856" name="Cirkel"/>
          <p:cNvGrpSpPr/>
          <p:nvPr/>
        </p:nvGrpSpPr>
        <p:grpSpPr>
          <a:xfrm>
            <a:off x="8984451" y="3856069"/>
            <a:ext cx="456096" cy="456096"/>
            <a:chOff x="0" y="0"/>
            <a:chExt cx="456095" cy="456095"/>
          </a:xfrm>
        </p:grpSpPr>
        <p:sp>
          <p:nvSpPr>
            <p:cNvPr id="855" name="Cirkel"/>
            <p:cNvSpPr>
              <a:spLocks noGrp="1"/>
            </p:cNvSpPr>
            <p:nvPr>
              <p:ph type="body" sz="quarter" idx="41"/>
            </p:nvPr>
          </p:nvSpPr>
          <p:spPr>
            <a:xfrm>
              <a:off x="63500" y="63500"/>
              <a:ext cx="329096" cy="329096"/>
            </a:xfrm>
            <a:prstGeom prst="ellipse">
              <a:avLst/>
            </a:prstGeom>
            <a:solidFill>
              <a:srgbClr val="797979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854" name="Cirkel Cirkel" descr="Cirkel Cirkel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456097" cy="456097"/>
            </a:xfrm>
            <a:prstGeom prst="rect">
              <a:avLst/>
            </a:prstGeom>
            <a:effectLst/>
          </p:spPr>
        </p:pic>
      </p:grpSp>
      <p:sp>
        <p:nvSpPr>
          <p:cNvPr id="857" name="Break"/>
          <p:cNvSpPr txBox="1">
            <a:spLocks noGrp="1"/>
          </p:cNvSpPr>
          <p:nvPr>
            <p:ph type="body" sz="quarter" idx="43"/>
          </p:nvPr>
        </p:nvSpPr>
        <p:spPr>
          <a:xfrm>
            <a:off x="9743788" y="4378099"/>
            <a:ext cx="3085081" cy="4445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2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Break</a:t>
            </a:r>
          </a:p>
        </p:txBody>
      </p:sp>
      <p:sp>
        <p:nvSpPr>
          <p:cNvPr id="858" name="11:45"/>
          <p:cNvSpPr txBox="1">
            <a:spLocks noGrp="1"/>
          </p:cNvSpPr>
          <p:nvPr>
            <p:ph type="body" sz="quarter" idx="44"/>
          </p:nvPr>
        </p:nvSpPr>
        <p:spPr>
          <a:xfrm>
            <a:off x="9743788" y="5026382"/>
            <a:ext cx="1004013" cy="523086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2800" b="1" i="0">
                <a:solidFill>
                  <a:srgbClr val="FF5A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11:45</a:t>
            </a:r>
          </a:p>
        </p:txBody>
      </p:sp>
      <p:grpSp>
        <p:nvGrpSpPr>
          <p:cNvPr id="861" name="Cirkel"/>
          <p:cNvGrpSpPr/>
          <p:nvPr/>
        </p:nvGrpSpPr>
        <p:grpSpPr>
          <a:xfrm>
            <a:off x="8984451" y="5020585"/>
            <a:ext cx="456096" cy="456096"/>
            <a:chOff x="0" y="0"/>
            <a:chExt cx="456095" cy="456095"/>
          </a:xfrm>
        </p:grpSpPr>
        <p:sp>
          <p:nvSpPr>
            <p:cNvPr id="860" name="Cirkel"/>
            <p:cNvSpPr>
              <a:spLocks noGrp="1"/>
            </p:cNvSpPr>
            <p:nvPr>
              <p:ph type="body" sz="quarter" idx="45"/>
            </p:nvPr>
          </p:nvSpPr>
          <p:spPr>
            <a:xfrm>
              <a:off x="63500" y="63500"/>
              <a:ext cx="329096" cy="329096"/>
            </a:xfrm>
            <a:prstGeom prst="ellipse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859" name="Cirkel Cirkel" descr="Cirkel Cirkel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456097" cy="456097"/>
            </a:xfrm>
            <a:prstGeom prst="rect">
              <a:avLst/>
            </a:prstGeom>
            <a:effectLst/>
          </p:spPr>
        </p:pic>
      </p:grpSp>
      <p:sp>
        <p:nvSpPr>
          <p:cNvPr id="862" name="3. Heats bespreken"/>
          <p:cNvSpPr txBox="1">
            <a:spLocks noGrp="1"/>
          </p:cNvSpPr>
          <p:nvPr>
            <p:ph type="body" sz="quarter" idx="47"/>
          </p:nvPr>
        </p:nvSpPr>
        <p:spPr>
          <a:xfrm>
            <a:off x="9743788" y="5581907"/>
            <a:ext cx="3085081" cy="4445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2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3. Heats bespreken</a:t>
            </a:r>
          </a:p>
        </p:txBody>
      </p:sp>
      <p:sp>
        <p:nvSpPr>
          <p:cNvPr id="863" name="12:25"/>
          <p:cNvSpPr txBox="1">
            <a:spLocks noGrp="1"/>
          </p:cNvSpPr>
          <p:nvPr>
            <p:ph type="body" sz="quarter" idx="48"/>
          </p:nvPr>
        </p:nvSpPr>
        <p:spPr>
          <a:xfrm>
            <a:off x="9743788" y="6236756"/>
            <a:ext cx="1004013" cy="523087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2800" b="1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12:25</a:t>
            </a:r>
          </a:p>
        </p:txBody>
      </p:sp>
      <p:grpSp>
        <p:nvGrpSpPr>
          <p:cNvPr id="866" name="Cirkel"/>
          <p:cNvGrpSpPr/>
          <p:nvPr/>
        </p:nvGrpSpPr>
        <p:grpSpPr>
          <a:xfrm>
            <a:off x="8984451" y="6270251"/>
            <a:ext cx="456096" cy="456096"/>
            <a:chOff x="0" y="0"/>
            <a:chExt cx="456095" cy="456095"/>
          </a:xfrm>
        </p:grpSpPr>
        <p:sp>
          <p:nvSpPr>
            <p:cNvPr id="865" name="Cirkel"/>
            <p:cNvSpPr>
              <a:spLocks noGrp="1"/>
            </p:cNvSpPr>
            <p:nvPr>
              <p:ph type="body" sz="quarter" idx="49"/>
            </p:nvPr>
          </p:nvSpPr>
          <p:spPr>
            <a:xfrm>
              <a:off x="63500" y="63500"/>
              <a:ext cx="329096" cy="329096"/>
            </a:xfrm>
            <a:prstGeom prst="ellipse">
              <a:avLst/>
            </a:prstGeom>
            <a:solidFill>
              <a:srgbClr val="797979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864" name="Cirkel Cirkel" descr="Cirkel Cirkel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456097" cy="456097"/>
            </a:xfrm>
            <a:prstGeom prst="rect">
              <a:avLst/>
            </a:prstGeom>
            <a:effectLst/>
          </p:spPr>
        </p:pic>
      </p:grpSp>
      <p:sp>
        <p:nvSpPr>
          <p:cNvPr id="867" name="Lunch"/>
          <p:cNvSpPr txBox="1">
            <a:spLocks noGrp="1"/>
          </p:cNvSpPr>
          <p:nvPr>
            <p:ph type="body" sz="quarter" idx="51"/>
          </p:nvPr>
        </p:nvSpPr>
        <p:spPr>
          <a:xfrm>
            <a:off x="9743788" y="6792282"/>
            <a:ext cx="3085081" cy="4445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2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Lunch</a:t>
            </a:r>
          </a:p>
        </p:txBody>
      </p:sp>
      <p:sp>
        <p:nvSpPr>
          <p:cNvPr id="868" name="13:25"/>
          <p:cNvSpPr txBox="1">
            <a:spLocks noGrp="1"/>
          </p:cNvSpPr>
          <p:nvPr>
            <p:ph type="body" sz="quarter" idx="52"/>
          </p:nvPr>
        </p:nvSpPr>
        <p:spPr>
          <a:xfrm>
            <a:off x="9743788" y="7440565"/>
            <a:ext cx="1004013" cy="523086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2800" b="1" i="0">
                <a:solidFill>
                  <a:srgbClr val="FF5A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13:25</a:t>
            </a:r>
          </a:p>
        </p:txBody>
      </p:sp>
      <p:grpSp>
        <p:nvGrpSpPr>
          <p:cNvPr id="871" name="Cirkel"/>
          <p:cNvGrpSpPr/>
          <p:nvPr/>
        </p:nvGrpSpPr>
        <p:grpSpPr>
          <a:xfrm>
            <a:off x="8984451" y="7474060"/>
            <a:ext cx="456096" cy="456096"/>
            <a:chOff x="0" y="0"/>
            <a:chExt cx="456095" cy="456095"/>
          </a:xfrm>
        </p:grpSpPr>
        <p:sp>
          <p:nvSpPr>
            <p:cNvPr id="870" name="Cirkel"/>
            <p:cNvSpPr>
              <a:spLocks noGrp="1"/>
            </p:cNvSpPr>
            <p:nvPr>
              <p:ph type="body" sz="quarter" idx="53"/>
            </p:nvPr>
          </p:nvSpPr>
          <p:spPr>
            <a:xfrm>
              <a:off x="63500" y="63500"/>
              <a:ext cx="329096" cy="329096"/>
            </a:xfrm>
            <a:prstGeom prst="ellipse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869" name="Cirkel Cirkel" descr="Cirkel Cirkel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456097" cy="456097"/>
            </a:xfrm>
            <a:prstGeom prst="rect">
              <a:avLst/>
            </a:prstGeom>
            <a:effectLst/>
          </p:spPr>
        </p:pic>
      </p:grpSp>
      <p:sp>
        <p:nvSpPr>
          <p:cNvPr id="872" name="4. Expert sessie"/>
          <p:cNvSpPr txBox="1">
            <a:spLocks noGrp="1"/>
          </p:cNvSpPr>
          <p:nvPr>
            <p:ph type="body" sz="quarter" idx="55"/>
          </p:nvPr>
        </p:nvSpPr>
        <p:spPr>
          <a:xfrm>
            <a:off x="9743788" y="7996090"/>
            <a:ext cx="3085081" cy="4445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2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4. Expert sessie</a:t>
            </a:r>
          </a:p>
        </p:txBody>
      </p:sp>
      <p:pic>
        <p:nvPicPr>
          <p:cNvPr id="873" name="Lijn Lijn" descr="Lijn Lijn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2835413" y="6654799"/>
            <a:ext cx="5699062" cy="101601"/>
          </a:xfrm>
          <a:prstGeom prst="rect">
            <a:avLst/>
          </a:prstGeom>
        </p:spPr>
      </p:pic>
      <p:pic>
        <p:nvPicPr>
          <p:cNvPr id="875" name="Lijn Lijn" descr="Lijn Lijn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13379358" y="6110854"/>
            <a:ext cx="4611172" cy="101601"/>
          </a:xfrm>
          <a:prstGeom prst="rect">
            <a:avLst/>
          </a:prstGeom>
        </p:spPr>
      </p:pic>
      <p:sp>
        <p:nvSpPr>
          <p:cNvPr id="877" name="13:55"/>
          <p:cNvSpPr txBox="1">
            <a:spLocks noGrp="1"/>
          </p:cNvSpPr>
          <p:nvPr>
            <p:ph type="body" sz="quarter" idx="56"/>
          </p:nvPr>
        </p:nvSpPr>
        <p:spPr>
          <a:xfrm>
            <a:off x="16216233" y="3822574"/>
            <a:ext cx="1004012" cy="523086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2800" b="1" i="0">
                <a:solidFill>
                  <a:srgbClr val="FF5A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13:55</a:t>
            </a:r>
          </a:p>
        </p:txBody>
      </p:sp>
      <p:grpSp>
        <p:nvGrpSpPr>
          <p:cNvPr id="880" name="Cirkel"/>
          <p:cNvGrpSpPr/>
          <p:nvPr/>
        </p:nvGrpSpPr>
        <p:grpSpPr>
          <a:xfrm>
            <a:off x="15456896" y="3856069"/>
            <a:ext cx="456096" cy="456096"/>
            <a:chOff x="0" y="0"/>
            <a:chExt cx="456095" cy="456095"/>
          </a:xfrm>
        </p:grpSpPr>
        <p:sp>
          <p:nvSpPr>
            <p:cNvPr id="879" name="Cirkel"/>
            <p:cNvSpPr>
              <a:spLocks noGrp="1"/>
            </p:cNvSpPr>
            <p:nvPr>
              <p:ph type="body" sz="quarter" idx="57"/>
            </p:nvPr>
          </p:nvSpPr>
          <p:spPr>
            <a:xfrm>
              <a:off x="63500" y="63500"/>
              <a:ext cx="329096" cy="329096"/>
            </a:xfrm>
            <a:prstGeom prst="ellipse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878" name="Cirkel Cirkel" descr="Cirkel Cirkel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456097" cy="456097"/>
            </a:xfrm>
            <a:prstGeom prst="rect">
              <a:avLst/>
            </a:prstGeom>
            <a:effectLst/>
          </p:spPr>
        </p:pic>
      </p:grpSp>
      <p:sp>
        <p:nvSpPr>
          <p:cNvPr id="881" name="5. De focus bepalen (fase 1)     • Dotmocracy (10 min.)     • Delen van gedachtes (20 min.)"/>
          <p:cNvSpPr txBox="1">
            <a:spLocks noGrp="1"/>
          </p:cNvSpPr>
          <p:nvPr>
            <p:ph type="body" sz="quarter" idx="59"/>
          </p:nvPr>
        </p:nvSpPr>
        <p:spPr>
          <a:xfrm>
            <a:off x="16216233" y="4378099"/>
            <a:ext cx="4187531" cy="11303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00000"/>
              </a:lnSpc>
              <a:spcBef>
                <a:spcPts val="0"/>
              </a:spcBef>
              <a:defRPr sz="2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5. De focus bepalen (fase 1)</a:t>
            </a:r>
            <a:br/>
            <a:r>
              <a:t>    • Dotmocracy (10 min.)</a:t>
            </a:r>
            <a:br/>
            <a:r>
              <a:t>    • Delen van gedachtes (20 min.)</a:t>
            </a:r>
          </a:p>
        </p:txBody>
      </p:sp>
      <p:sp>
        <p:nvSpPr>
          <p:cNvPr id="882" name="14:30"/>
          <p:cNvSpPr txBox="1">
            <a:spLocks noGrp="1"/>
          </p:cNvSpPr>
          <p:nvPr>
            <p:ph type="body" sz="quarter" idx="60"/>
          </p:nvPr>
        </p:nvSpPr>
        <p:spPr>
          <a:xfrm>
            <a:off x="16216233" y="5610577"/>
            <a:ext cx="1004012" cy="523086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2800" b="1" i="0">
                <a:solidFill>
                  <a:srgbClr val="FF5A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14:30</a:t>
            </a:r>
          </a:p>
        </p:txBody>
      </p:sp>
      <p:grpSp>
        <p:nvGrpSpPr>
          <p:cNvPr id="885" name="Cirkel"/>
          <p:cNvGrpSpPr/>
          <p:nvPr/>
        </p:nvGrpSpPr>
        <p:grpSpPr>
          <a:xfrm>
            <a:off x="15456896" y="5644072"/>
            <a:ext cx="456096" cy="456096"/>
            <a:chOff x="0" y="0"/>
            <a:chExt cx="456095" cy="456095"/>
          </a:xfrm>
        </p:grpSpPr>
        <p:sp>
          <p:nvSpPr>
            <p:cNvPr id="884" name="Cirkel"/>
            <p:cNvSpPr>
              <a:spLocks noGrp="1"/>
            </p:cNvSpPr>
            <p:nvPr>
              <p:ph type="body" sz="quarter" idx="61"/>
            </p:nvPr>
          </p:nvSpPr>
          <p:spPr>
            <a:xfrm>
              <a:off x="63500" y="63500"/>
              <a:ext cx="329096" cy="329096"/>
            </a:xfrm>
            <a:prstGeom prst="ellipse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883" name="Cirkel Cirkel" descr="Cirkel Cirkel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456097" cy="456097"/>
            </a:xfrm>
            <a:prstGeom prst="rect">
              <a:avLst/>
            </a:prstGeom>
            <a:effectLst/>
          </p:spPr>
        </p:pic>
      </p:grpSp>
      <p:sp>
        <p:nvSpPr>
          <p:cNvPr id="886" name="6. De focus bepalen (fase 2)     • Super dot"/>
          <p:cNvSpPr txBox="1">
            <a:spLocks noGrp="1"/>
          </p:cNvSpPr>
          <p:nvPr>
            <p:ph type="body" sz="quarter" idx="63"/>
          </p:nvPr>
        </p:nvSpPr>
        <p:spPr>
          <a:xfrm>
            <a:off x="16216233" y="6166103"/>
            <a:ext cx="4187531" cy="7874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ct val="100000"/>
              </a:lnSpc>
              <a:spcBef>
                <a:spcPts val="0"/>
              </a:spcBef>
              <a:defRPr sz="2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6. De focus bepalen (fase 2)</a:t>
            </a:r>
            <a:br/>
            <a:r>
              <a:t>    • Super dot</a:t>
            </a:r>
          </a:p>
        </p:txBody>
      </p:sp>
      <p:sp>
        <p:nvSpPr>
          <p:cNvPr id="887" name="14:50"/>
          <p:cNvSpPr txBox="1">
            <a:spLocks noGrp="1"/>
          </p:cNvSpPr>
          <p:nvPr>
            <p:ph type="body" sz="quarter" idx="64"/>
          </p:nvPr>
        </p:nvSpPr>
        <p:spPr>
          <a:xfrm>
            <a:off x="16216233" y="8192992"/>
            <a:ext cx="1004012" cy="523086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2800" b="1" i="0">
                <a:solidFill>
                  <a:srgbClr val="FF5A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14:50</a:t>
            </a:r>
          </a:p>
        </p:txBody>
      </p:sp>
      <p:grpSp>
        <p:nvGrpSpPr>
          <p:cNvPr id="890" name="Cirkel"/>
          <p:cNvGrpSpPr/>
          <p:nvPr/>
        </p:nvGrpSpPr>
        <p:grpSpPr>
          <a:xfrm>
            <a:off x="15456896" y="8226487"/>
            <a:ext cx="456096" cy="456096"/>
            <a:chOff x="0" y="0"/>
            <a:chExt cx="456095" cy="456095"/>
          </a:xfrm>
        </p:grpSpPr>
        <p:sp>
          <p:nvSpPr>
            <p:cNvPr id="889" name="Cirkel"/>
            <p:cNvSpPr>
              <a:spLocks noGrp="1"/>
            </p:cNvSpPr>
            <p:nvPr>
              <p:ph type="body" sz="quarter" idx="65"/>
            </p:nvPr>
          </p:nvSpPr>
          <p:spPr>
            <a:xfrm>
              <a:off x="63500" y="63500"/>
              <a:ext cx="329096" cy="329096"/>
            </a:xfrm>
            <a:prstGeom prst="ellipse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888" name="Cirkel Cirkel" descr="Cirkel Cirkel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456097" cy="456097"/>
            </a:xfrm>
            <a:prstGeom prst="rect">
              <a:avLst/>
            </a:prstGeom>
            <a:effectLst/>
          </p:spPr>
        </p:pic>
      </p:grpSp>
      <p:sp>
        <p:nvSpPr>
          <p:cNvPr id="891" name="7. Bespreken en eindbeslissing"/>
          <p:cNvSpPr txBox="1">
            <a:spLocks noGrp="1"/>
          </p:cNvSpPr>
          <p:nvPr>
            <p:ph type="body" sz="quarter" idx="67"/>
          </p:nvPr>
        </p:nvSpPr>
        <p:spPr>
          <a:xfrm>
            <a:off x="16216233" y="8748517"/>
            <a:ext cx="4187531" cy="4445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2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7. Bespreken en eindbeslissing</a:t>
            </a:r>
          </a:p>
        </p:txBody>
      </p:sp>
      <p:sp>
        <p:nvSpPr>
          <p:cNvPr id="892" name="14:35"/>
          <p:cNvSpPr txBox="1">
            <a:spLocks noGrp="1"/>
          </p:cNvSpPr>
          <p:nvPr>
            <p:ph type="body" sz="quarter" idx="68"/>
          </p:nvPr>
        </p:nvSpPr>
        <p:spPr>
          <a:xfrm>
            <a:off x="16216233" y="7055680"/>
            <a:ext cx="1004012" cy="523087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2800" b="1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14:35</a:t>
            </a:r>
          </a:p>
        </p:txBody>
      </p:sp>
      <p:grpSp>
        <p:nvGrpSpPr>
          <p:cNvPr id="895" name="Cirkel"/>
          <p:cNvGrpSpPr/>
          <p:nvPr/>
        </p:nvGrpSpPr>
        <p:grpSpPr>
          <a:xfrm>
            <a:off x="15456896" y="7089175"/>
            <a:ext cx="456096" cy="456096"/>
            <a:chOff x="0" y="0"/>
            <a:chExt cx="456095" cy="456095"/>
          </a:xfrm>
        </p:grpSpPr>
        <p:sp>
          <p:nvSpPr>
            <p:cNvPr id="894" name="Cirkel"/>
            <p:cNvSpPr>
              <a:spLocks noGrp="1"/>
            </p:cNvSpPr>
            <p:nvPr>
              <p:ph type="body" sz="quarter" idx="69"/>
            </p:nvPr>
          </p:nvSpPr>
          <p:spPr>
            <a:xfrm>
              <a:off x="63500" y="63500"/>
              <a:ext cx="329096" cy="329096"/>
            </a:xfrm>
            <a:prstGeom prst="ellipse">
              <a:avLst/>
            </a:prstGeom>
            <a:solidFill>
              <a:srgbClr val="797979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893" name="Cirkel Cirkel" descr="Cirkel Cirkel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456097" cy="456097"/>
            </a:xfrm>
            <a:prstGeom prst="rect">
              <a:avLst/>
            </a:prstGeom>
            <a:effectLst/>
          </p:spPr>
        </p:pic>
      </p:grpSp>
      <p:sp>
        <p:nvSpPr>
          <p:cNvPr id="896" name="Break"/>
          <p:cNvSpPr txBox="1">
            <a:spLocks noGrp="1"/>
          </p:cNvSpPr>
          <p:nvPr>
            <p:ph type="body" sz="quarter" idx="71"/>
          </p:nvPr>
        </p:nvSpPr>
        <p:spPr>
          <a:xfrm>
            <a:off x="16216233" y="7611206"/>
            <a:ext cx="4187531" cy="4445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2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Break</a:t>
            </a:r>
          </a:p>
        </p:txBody>
      </p:sp>
      <p:sp>
        <p:nvSpPr>
          <p:cNvPr id="897" name="Afbeelding"/>
          <p:cNvSpPr>
            <a:spLocks noGrp="1"/>
          </p:cNvSpPr>
          <p:nvPr>
            <p:ph type="pic" sz="quarter" idx="72"/>
          </p:nvPr>
        </p:nvSpPr>
        <p:spPr>
          <a:xfrm>
            <a:off x="5824503" y="10546819"/>
            <a:ext cx="307326" cy="6178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98" name="Afbeelding"/>
          <p:cNvSpPr>
            <a:spLocks noGrp="1"/>
          </p:cNvSpPr>
          <p:nvPr>
            <p:ph type="pic" sz="quarter" idx="73"/>
          </p:nvPr>
        </p:nvSpPr>
        <p:spPr>
          <a:xfrm>
            <a:off x="7807321" y="10546819"/>
            <a:ext cx="447928" cy="6178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99" name="Afbeelding"/>
          <p:cNvSpPr>
            <a:spLocks noGrp="1"/>
          </p:cNvSpPr>
          <p:nvPr>
            <p:ph type="pic" sz="quarter" idx="74"/>
          </p:nvPr>
        </p:nvSpPr>
        <p:spPr>
          <a:xfrm>
            <a:off x="9858600" y="10539617"/>
            <a:ext cx="451609" cy="6322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00" name="Afbeelding"/>
          <p:cNvSpPr>
            <a:spLocks noGrp="1"/>
          </p:cNvSpPr>
          <p:nvPr>
            <p:ph type="pic" sz="quarter" idx="75"/>
          </p:nvPr>
        </p:nvSpPr>
        <p:spPr>
          <a:xfrm>
            <a:off x="11911188" y="10553120"/>
            <a:ext cx="452672" cy="60525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01" name="Afbeelding"/>
          <p:cNvSpPr>
            <a:spLocks noGrp="1"/>
          </p:cNvSpPr>
          <p:nvPr>
            <p:ph type="pic" sz="quarter" idx="76"/>
          </p:nvPr>
        </p:nvSpPr>
        <p:spPr>
          <a:xfrm>
            <a:off x="13964307" y="10543639"/>
            <a:ext cx="452672" cy="6242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02" name="Inzichten delen,…"/>
          <p:cNvSpPr txBox="1">
            <a:spLocks noGrp="1"/>
          </p:cNvSpPr>
          <p:nvPr>
            <p:ph type="body" sz="quarter" idx="77"/>
          </p:nvPr>
        </p:nvSpPr>
        <p:spPr>
          <a:xfrm>
            <a:off x="5209319" y="11483221"/>
            <a:ext cx="1537693" cy="5842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/>
          <a:p>
            <a:pPr defTabSz="2438338">
              <a:lnSpc>
                <a:spcPct val="100000"/>
              </a:lnSpc>
              <a:spcBef>
                <a:spcPts val="0"/>
              </a:spcBef>
              <a:defRPr sz="16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Inzichten delen,</a:t>
            </a:r>
          </a:p>
          <a:p>
            <a:pPr defTabSz="2438338">
              <a:lnSpc>
                <a:spcPct val="100000"/>
              </a:lnSpc>
              <a:spcBef>
                <a:spcPts val="0"/>
              </a:spcBef>
              <a:defRPr sz="16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focus bepalen</a:t>
            </a:r>
          </a:p>
        </p:txBody>
      </p:sp>
      <p:grpSp>
        <p:nvGrpSpPr>
          <p:cNvPr id="905" name="Cirkel"/>
          <p:cNvGrpSpPr/>
          <p:nvPr/>
        </p:nvGrpSpPr>
        <p:grpSpPr>
          <a:xfrm>
            <a:off x="15798288" y="10410273"/>
            <a:ext cx="890949" cy="890949"/>
            <a:chOff x="0" y="0"/>
            <a:chExt cx="890948" cy="890948"/>
          </a:xfrm>
        </p:grpSpPr>
        <p:sp>
          <p:nvSpPr>
            <p:cNvPr id="904" name="Cirkel"/>
            <p:cNvSpPr>
              <a:spLocks noGrp="1"/>
            </p:cNvSpPr>
            <p:nvPr>
              <p:ph type="body" sz="quarter" idx="78"/>
            </p:nvPr>
          </p:nvSpPr>
          <p:spPr>
            <a:xfrm>
              <a:off x="63500" y="63500"/>
              <a:ext cx="763949" cy="763949"/>
            </a:xfrm>
            <a:prstGeom prst="ellipse">
              <a:avLst/>
            </a:prstGeom>
            <a:solidFill>
              <a:srgbClr val="FF5A5F">
                <a:alpha val="30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903" name="Cirkel Cirkel" descr="Cirkel Cirkel"/>
            <p:cNvPicPr>
              <a:picLocks/>
            </p:cNvPicPr>
            <p:nvPr/>
          </p:nvPicPr>
          <p:blipFill>
            <a:blip r:embed="rId10">
              <a:alphaModFix amt="30000"/>
              <a:extLst/>
            </a:blip>
            <a:stretch>
              <a:fillRect/>
            </a:stretch>
          </p:blipFill>
          <p:spPr>
            <a:xfrm>
              <a:off x="0" y="0"/>
              <a:ext cx="890949" cy="890949"/>
            </a:xfrm>
            <a:prstGeom prst="rect">
              <a:avLst/>
            </a:prstGeom>
            <a:effectLst/>
          </p:spPr>
        </p:pic>
      </p:grpSp>
      <p:sp>
        <p:nvSpPr>
          <p:cNvPr id="906" name="Ideeën…"/>
          <p:cNvSpPr txBox="1">
            <a:spLocks noGrp="1"/>
          </p:cNvSpPr>
          <p:nvPr>
            <p:ph type="body" sz="quarter" idx="80"/>
          </p:nvPr>
        </p:nvSpPr>
        <p:spPr>
          <a:xfrm>
            <a:off x="7443265" y="11483221"/>
            <a:ext cx="1176040" cy="5842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/>
          <a:p>
            <a:pPr defTabSz="2438338">
              <a:lnSpc>
                <a:spcPct val="100000"/>
              </a:lnSpc>
              <a:spcBef>
                <a:spcPts val="0"/>
              </a:spcBef>
              <a:defRPr sz="16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Ideeën</a:t>
            </a:r>
          </a:p>
          <a:p>
            <a:pPr defTabSz="2438338">
              <a:lnSpc>
                <a:spcPct val="100000"/>
              </a:lnSpc>
              <a:spcBef>
                <a:spcPts val="0"/>
              </a:spcBef>
              <a:defRPr sz="16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ontwikkelen</a:t>
            </a:r>
          </a:p>
        </p:txBody>
      </p:sp>
      <p:sp>
        <p:nvSpPr>
          <p:cNvPr id="907" name="Kiezen wat we…"/>
          <p:cNvSpPr txBox="1">
            <a:spLocks noGrp="1"/>
          </p:cNvSpPr>
          <p:nvPr>
            <p:ph type="body" sz="quarter" idx="81"/>
          </p:nvPr>
        </p:nvSpPr>
        <p:spPr>
          <a:xfrm>
            <a:off x="9372162" y="11483221"/>
            <a:ext cx="1424484" cy="5842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/>
          <a:p>
            <a:pPr defTabSz="2438338">
              <a:lnSpc>
                <a:spcPct val="100000"/>
              </a:lnSpc>
              <a:spcBef>
                <a:spcPts val="0"/>
              </a:spcBef>
              <a:defRPr sz="16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Kiezen wat we</a:t>
            </a:r>
          </a:p>
          <a:p>
            <a:pPr defTabSz="2438338">
              <a:lnSpc>
                <a:spcPct val="100000"/>
              </a:lnSpc>
              <a:spcBef>
                <a:spcPts val="0"/>
              </a:spcBef>
              <a:defRPr sz="16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willen testen</a:t>
            </a:r>
          </a:p>
        </p:txBody>
      </p:sp>
      <p:sp>
        <p:nvSpPr>
          <p:cNvPr id="908" name="Prototypes + Test…"/>
          <p:cNvSpPr txBox="1">
            <a:spLocks noGrp="1"/>
          </p:cNvSpPr>
          <p:nvPr>
            <p:ph type="body" sz="quarter" idx="82"/>
          </p:nvPr>
        </p:nvSpPr>
        <p:spPr>
          <a:xfrm>
            <a:off x="11294362" y="11483221"/>
            <a:ext cx="1686323" cy="5842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/>
          <a:p>
            <a:pPr defTabSz="2438338">
              <a:lnSpc>
                <a:spcPct val="100000"/>
              </a:lnSpc>
              <a:spcBef>
                <a:spcPts val="0"/>
              </a:spcBef>
              <a:defRPr sz="16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Prototypes + Test</a:t>
            </a:r>
          </a:p>
          <a:p>
            <a:pPr defTabSz="2438338">
              <a:lnSpc>
                <a:spcPct val="100000"/>
              </a:lnSpc>
              <a:spcBef>
                <a:spcPts val="0"/>
              </a:spcBef>
              <a:defRPr sz="16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ontwerpen</a:t>
            </a:r>
          </a:p>
        </p:txBody>
      </p:sp>
      <p:sp>
        <p:nvSpPr>
          <p:cNvPr id="909" name="Prototype test…"/>
          <p:cNvSpPr txBox="1">
            <a:spLocks noGrp="1"/>
          </p:cNvSpPr>
          <p:nvPr>
            <p:ph type="body" sz="quarter" idx="83"/>
          </p:nvPr>
        </p:nvSpPr>
        <p:spPr>
          <a:xfrm>
            <a:off x="13506628" y="11483221"/>
            <a:ext cx="1368029" cy="5842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/>
          <a:p>
            <a:pPr defTabSz="2438338">
              <a:lnSpc>
                <a:spcPct val="100000"/>
              </a:lnSpc>
              <a:spcBef>
                <a:spcPts val="0"/>
              </a:spcBef>
              <a:defRPr sz="16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Prototype test</a:t>
            </a:r>
          </a:p>
          <a:p>
            <a:pPr defTabSz="2438338">
              <a:lnSpc>
                <a:spcPct val="100000"/>
              </a:lnSpc>
              <a:spcBef>
                <a:spcPts val="0"/>
              </a:spcBef>
              <a:defRPr sz="16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uitvoeren</a:t>
            </a:r>
          </a:p>
        </p:txBody>
      </p:sp>
      <p:sp>
        <p:nvSpPr>
          <p:cNvPr id="910" name="Eindpresentatie"/>
          <p:cNvSpPr txBox="1">
            <a:spLocks noGrp="1"/>
          </p:cNvSpPr>
          <p:nvPr>
            <p:ph type="body" sz="quarter" idx="84"/>
          </p:nvPr>
        </p:nvSpPr>
        <p:spPr>
          <a:xfrm>
            <a:off x="15480571" y="11483221"/>
            <a:ext cx="1526382" cy="3429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defTabSz="2438338">
              <a:lnSpc>
                <a:spcPct val="100000"/>
              </a:lnSpc>
              <a:spcBef>
                <a:spcPts val="0"/>
              </a:spcBef>
              <a:defRPr sz="16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Eindpresentatie</a:t>
            </a:r>
          </a:p>
        </p:txBody>
      </p:sp>
      <p:sp>
        <p:nvSpPr>
          <p:cNvPr id="911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CES: sc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69169" y="1527678"/>
            <a:ext cx="20297635" cy="121779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 defTabSz="825500">
              <a:lnSpc>
                <a:spcPct val="100000"/>
              </a:lnSpc>
              <a:defRPr sz="7500" b="1" i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91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922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921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920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923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924" name="Afbeelding"/>
          <p:cNvSpPr>
            <a:spLocks noGrp="1"/>
          </p:cNvSpPr>
          <p:nvPr>
            <p:ph type="pic" sz="quarter" idx="23"/>
          </p:nvPr>
        </p:nvSpPr>
        <p:spPr>
          <a:xfrm>
            <a:off x="16158264" y="3466905"/>
            <a:ext cx="6172502" cy="67821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5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926" name="Inleiding: zo lang als je wil met een punt aan het einde."/>
          <p:cNvSpPr txBox="1"/>
          <p:nvPr/>
        </p:nvSpPr>
        <p:spPr>
          <a:xfrm>
            <a:off x="2044754" y="3891193"/>
            <a:ext cx="12222556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3000"/>
              </a:spcBef>
              <a:buClr>
                <a:srgbClr val="FF5A5F"/>
              </a:buClr>
              <a:defRPr sz="4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Inleiding: zo lang als je wil met een punt aan het einde.</a:t>
            </a:r>
          </a:p>
        </p:txBody>
      </p:sp>
      <p:graphicFrame>
        <p:nvGraphicFramePr>
          <p:cNvPr id="927" name="Table 1"/>
          <p:cNvGraphicFramePr/>
          <p:nvPr/>
        </p:nvGraphicFramePr>
        <p:xfrm>
          <a:off x="2189664" y="6456635"/>
          <a:ext cx="11734431" cy="485870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907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7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7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5336">
                <a:tc>
                  <a:txBody>
                    <a:bodyPr/>
                    <a:lstStyle/>
                    <a:p>
                      <a:pPr algn="ctr" defTabSz="825500">
                        <a:defRPr sz="1800"/>
                      </a:pPr>
                      <a:r>
                        <a:rPr sz="25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Probleem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797979"/>
                      </a:solidFill>
                      <a:miter lim="400000"/>
                    </a:lnL>
                    <a:lnT w="38100">
                      <a:solidFill>
                        <a:srgbClr val="797979"/>
                      </a:solidFill>
                      <a:miter lim="400000"/>
                    </a:lnT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25500">
                        <a:defRPr sz="1800"/>
                      </a:pPr>
                      <a:r>
                        <a:rPr sz="25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Obesitas</a:t>
                      </a:r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797979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825500">
                        <a:defRPr sz="1800"/>
                      </a:pPr>
                      <a:r>
                        <a:rPr sz="25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Giftige bedrijfscultuur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797979"/>
                      </a:solidFill>
                      <a:miter lim="400000"/>
                    </a:lnR>
                    <a:lnT w="38100">
                      <a:solidFill>
                        <a:srgbClr val="797979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336">
                <a:tc>
                  <a:txBody>
                    <a:bodyPr/>
                    <a:lstStyle/>
                    <a:p>
                      <a:pPr algn="ctr" defTabSz="825500">
                        <a:defRPr sz="1800"/>
                      </a:pPr>
                      <a:r>
                        <a:rPr sz="25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Oplossing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797979"/>
                      </a:solidFill>
                      <a:miter lim="400000"/>
                    </a:lnL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25500">
                        <a:defRPr sz="1800"/>
                      </a:pPr>
                      <a:r>
                        <a:rPr sz="25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Niet-verwerkt en
diverse voeding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825500">
                        <a:defRPr sz="1800"/>
                      </a:pPr>
                      <a:r>
                        <a:rPr sz="25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Transparantie en eerlijkheid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797979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5336">
                <a:tc>
                  <a:txBody>
                    <a:bodyPr/>
                    <a:lstStyle/>
                    <a:p>
                      <a:pPr algn="ctr" defTabSz="825500">
                        <a:defRPr sz="1800"/>
                      </a:pPr>
                      <a:r>
                        <a:rPr sz="25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Gewenst gedrag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797979"/>
                      </a:solidFill>
                      <a:miter lim="400000"/>
                    </a:lnL>
                    <a:lnB w="38100">
                      <a:solidFill>
                        <a:srgbClr val="797979"/>
                      </a:solidFill>
                      <a:miter lim="400000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25500">
                        <a:defRPr sz="1800"/>
                      </a:pPr>
                      <a:r>
                        <a:rPr sz="25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Eet één stuk fruit 
per dag</a:t>
                      </a:r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79797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825500">
                        <a:defRPr sz="1800"/>
                      </a:pPr>
                      <a:r>
                        <a:rPr sz="25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Geef na elke meeting constructieve feedback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797979"/>
                      </a:solidFill>
                      <a:miter lim="400000"/>
                    </a:lnR>
                    <a:lnB w="38100">
                      <a:solidFill>
                        <a:srgbClr val="797979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CES: de brief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35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grpSp>
        <p:nvGrpSpPr>
          <p:cNvPr id="939" name="Rechthoek"/>
          <p:cNvGrpSpPr/>
          <p:nvPr/>
        </p:nvGrpSpPr>
        <p:grpSpPr>
          <a:xfrm>
            <a:off x="13322489" y="1072900"/>
            <a:ext cx="9110896" cy="10465895"/>
            <a:chOff x="0" y="0"/>
            <a:chExt cx="9110895" cy="10465893"/>
          </a:xfrm>
        </p:grpSpPr>
        <p:sp>
          <p:nvSpPr>
            <p:cNvPr id="938" name="Rechthoek"/>
            <p:cNvSpPr/>
            <p:nvPr/>
          </p:nvSpPr>
          <p:spPr>
            <a:xfrm>
              <a:off x="19050" y="19050"/>
              <a:ext cx="9072796" cy="1042779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937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110896" cy="10465894"/>
            </a:xfrm>
            <a:prstGeom prst="rect">
              <a:avLst/>
            </a:prstGeom>
            <a:effectLst/>
          </p:spPr>
        </p:pic>
      </p:grpSp>
      <p:grpSp>
        <p:nvGrpSpPr>
          <p:cNvPr id="942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941" name="Rechthoek"/>
            <p:cNvSpPr/>
            <p:nvPr/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940" name="Rechthoek Rechthoek" descr="Rechthoek Rechthoek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943" name="[Gedragsuitdaging invullen]"/>
          <p:cNvSpPr txBox="1"/>
          <p:nvPr/>
        </p:nvSpPr>
        <p:spPr>
          <a:xfrm>
            <a:off x="15782010" y="1501841"/>
            <a:ext cx="467389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[Gedragsuitdaging invullen]</a:t>
            </a:r>
          </a:p>
        </p:txBody>
      </p:sp>
      <p:sp>
        <p:nvSpPr>
          <p:cNvPr id="944" name="Wat is het doel van deze sprint?…"/>
          <p:cNvSpPr txBox="1"/>
          <p:nvPr/>
        </p:nvSpPr>
        <p:spPr>
          <a:xfrm>
            <a:off x="2476554" y="4361342"/>
            <a:ext cx="10259178" cy="707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62000" indent="-762000">
              <a:lnSpc>
                <a:spcPct val="100000"/>
              </a:lnSpc>
              <a:spcBef>
                <a:spcPts val="30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Wat is het </a:t>
            </a:r>
            <a:r>
              <a:rPr>
                <a:solidFill>
                  <a:srgbClr val="FF5A5F"/>
                </a:solidFill>
              </a:rPr>
              <a:t>doel</a:t>
            </a:r>
            <a:r>
              <a:t> van deze sprint?</a:t>
            </a:r>
          </a:p>
          <a:p>
            <a:pPr marL="762000" indent="-762000">
              <a:lnSpc>
                <a:spcPct val="100000"/>
              </a:lnSpc>
              <a:spcBef>
                <a:spcPts val="30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Wat zijn de </a:t>
            </a:r>
            <a:r>
              <a:rPr>
                <a:solidFill>
                  <a:srgbClr val="FF5A5F"/>
                </a:solidFill>
              </a:rPr>
              <a:t>randvoorwaarden</a:t>
            </a:r>
            <a:r>
              <a:t> voor succes?</a:t>
            </a:r>
          </a:p>
          <a:p>
            <a:pPr marL="762000" indent="-762000">
              <a:lnSpc>
                <a:spcPct val="100000"/>
              </a:lnSpc>
              <a:spcBef>
                <a:spcPts val="30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Wanneer staat er </a:t>
            </a:r>
            <a:r>
              <a:rPr>
                <a:solidFill>
                  <a:srgbClr val="FF5A5F"/>
                </a:solidFill>
              </a:rPr>
              <a:t>champagne</a:t>
            </a:r>
            <a:r>
              <a:t> op tafel?</a:t>
            </a:r>
          </a:p>
          <a:p>
            <a:pPr marL="762000" indent="-762000">
              <a:lnSpc>
                <a:spcPct val="100000"/>
              </a:lnSpc>
              <a:spcBef>
                <a:spcPts val="30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Wat zijn (mogelijke) </a:t>
            </a:r>
            <a:r>
              <a:rPr>
                <a:solidFill>
                  <a:srgbClr val="FF5A5F"/>
                </a:solidFill>
              </a:rPr>
              <a:t>obstakels?</a:t>
            </a:r>
          </a:p>
          <a:p>
            <a:pPr marL="762000" indent="-762000">
              <a:lnSpc>
                <a:spcPct val="100000"/>
              </a:lnSpc>
              <a:spcBef>
                <a:spcPts val="30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Wat zijn (mogelijke) </a:t>
            </a:r>
            <a:r>
              <a:rPr>
                <a:solidFill>
                  <a:srgbClr val="FF5A5F"/>
                </a:solidFill>
              </a:rPr>
              <a:t>kansen?</a:t>
            </a:r>
          </a:p>
          <a:p>
            <a:pPr marL="762000" indent="-762000">
              <a:lnSpc>
                <a:spcPct val="100000"/>
              </a:lnSpc>
              <a:spcBef>
                <a:spcPts val="30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solidFill>
                  <a:srgbClr val="FF5A5F"/>
                </a:solidFill>
              </a:rPr>
              <a:t>Wie</a:t>
            </a:r>
            <a:r>
              <a:t> is de belangrijkste doelgroep voor deze sprint?</a:t>
            </a:r>
          </a:p>
          <a:p>
            <a:pPr marL="762000" indent="-762000">
              <a:lnSpc>
                <a:spcPct val="100000"/>
              </a:lnSpc>
              <a:spcBef>
                <a:spcPts val="30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Wie gaan met de uitkomsten van deze sprint verder aan de slag en wat moet deze sprint </a:t>
            </a:r>
            <a:r>
              <a:rPr>
                <a:solidFill>
                  <a:srgbClr val="FF5A5F"/>
                </a:solidFill>
              </a:rPr>
              <a:t>concreet opleveren</a:t>
            </a:r>
            <a:r>
              <a:t> zodat ze dit voortvarend kunnen doen?</a:t>
            </a:r>
          </a:p>
        </p:txBody>
      </p:sp>
      <p:sp>
        <p:nvSpPr>
          <p:cNvPr id="945" name="[evt. Toelichting invullen]"/>
          <p:cNvSpPr txBox="1"/>
          <p:nvPr/>
        </p:nvSpPr>
        <p:spPr>
          <a:xfrm>
            <a:off x="15998877" y="2530474"/>
            <a:ext cx="424016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[evt. Toelichting invullen]</a:t>
            </a:r>
          </a:p>
        </p:txBody>
      </p:sp>
      <p:sp>
        <p:nvSpPr>
          <p:cNvPr id="946" name="Briefing"/>
          <p:cNvSpPr txBox="1"/>
          <p:nvPr/>
        </p:nvSpPr>
        <p:spPr>
          <a:xfrm>
            <a:off x="2169169" y="1527678"/>
            <a:ext cx="9512541" cy="121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defTabSz="825500">
              <a:lnSpc>
                <a:spcPct val="100000"/>
              </a:lnSpc>
              <a:defRPr sz="7500" b="1" i="1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Briefing</a:t>
            </a:r>
          </a:p>
        </p:txBody>
      </p:sp>
      <p:sp>
        <p:nvSpPr>
          <p:cNvPr id="947" name="Tekst"/>
          <p:cNvSpPr txBox="1"/>
          <p:nvPr/>
        </p:nvSpPr>
        <p:spPr>
          <a:xfrm>
            <a:off x="845260" y="12827000"/>
            <a:ext cx="26677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CES: analyse hum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55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956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grpSp>
        <p:nvGrpSpPr>
          <p:cNvPr id="959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958" name="Rechthoek"/>
            <p:cNvSpPr/>
            <p:nvPr/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957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960" name="Welke humans moeten we beïnvloeden?"/>
          <p:cNvSpPr txBox="1"/>
          <p:nvPr/>
        </p:nvSpPr>
        <p:spPr>
          <a:xfrm>
            <a:off x="2169169" y="1527678"/>
            <a:ext cx="20814839" cy="121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defTabSz="825500">
              <a:lnSpc>
                <a:spcPct val="100000"/>
              </a:lnSpc>
              <a:defRPr sz="7500" b="1" i="1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Welke humans moeten we beïnvloeden?</a:t>
            </a:r>
          </a:p>
        </p:txBody>
      </p:sp>
      <p:sp>
        <p:nvSpPr>
          <p:cNvPr id="961" name="We spraken met [invullen DOELGROEP KENMERKEN]"/>
          <p:cNvSpPr txBox="1"/>
          <p:nvPr/>
        </p:nvSpPr>
        <p:spPr>
          <a:xfrm>
            <a:off x="2155504" y="3655105"/>
            <a:ext cx="1945552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1500"/>
              </a:spcBef>
              <a:buClr>
                <a:srgbClr val="FF5A5F"/>
              </a:buClr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We spraken met [invullen DOELGROEP KENMERKEN]</a:t>
            </a:r>
          </a:p>
        </p:txBody>
      </p:sp>
      <p:sp>
        <p:nvSpPr>
          <p:cNvPr id="962" name="[Mensen die KENMERK 1]…"/>
          <p:cNvSpPr txBox="1"/>
          <p:nvPr/>
        </p:nvSpPr>
        <p:spPr>
          <a:xfrm>
            <a:off x="2214531" y="4455793"/>
            <a:ext cx="10259178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35000" indent="-635000">
              <a:lnSpc>
                <a:spcPct val="50000"/>
              </a:lnSpc>
              <a:spcBef>
                <a:spcPts val="2000"/>
              </a:spcBef>
              <a:buClr>
                <a:srgbClr val="FF5A5F"/>
              </a:buClr>
              <a:buSzPct val="200000"/>
              <a:buChar char="•"/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[Mensen die KENMERK 1]</a:t>
            </a:r>
          </a:p>
          <a:p>
            <a:pPr marL="635000" indent="-635000">
              <a:lnSpc>
                <a:spcPct val="50000"/>
              </a:lnSpc>
              <a:spcBef>
                <a:spcPts val="2000"/>
              </a:spcBef>
              <a:buClr>
                <a:srgbClr val="FF5A5F"/>
              </a:buClr>
              <a:buSzPct val="200000"/>
              <a:buChar char="•"/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[Mensen die KENMERK 2]</a:t>
            </a:r>
          </a:p>
        </p:txBody>
      </p:sp>
      <p:grpSp>
        <p:nvGrpSpPr>
          <p:cNvPr id="967" name="Groepeer"/>
          <p:cNvGrpSpPr/>
          <p:nvPr/>
        </p:nvGrpSpPr>
        <p:grpSpPr>
          <a:xfrm>
            <a:off x="2846364" y="6211597"/>
            <a:ext cx="8976461" cy="5164252"/>
            <a:chOff x="-19050" y="-19050"/>
            <a:chExt cx="8976460" cy="5164250"/>
          </a:xfrm>
        </p:grpSpPr>
        <p:sp>
          <p:nvSpPr>
            <p:cNvPr id="963" name="Rechthoek"/>
            <p:cNvSpPr/>
            <p:nvPr/>
          </p:nvSpPr>
          <p:spPr>
            <a:xfrm>
              <a:off x="306666" y="303377"/>
              <a:ext cx="8650745" cy="4841824"/>
            </a:xfrm>
            <a:prstGeom prst="rect">
              <a:avLst/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966" name="Rechthoek"/>
            <p:cNvGrpSpPr/>
            <p:nvPr/>
          </p:nvGrpSpPr>
          <p:grpSpPr>
            <a:xfrm>
              <a:off x="-19050" y="-19050"/>
              <a:ext cx="8688845" cy="4879924"/>
              <a:chOff x="0" y="0"/>
              <a:chExt cx="8688844" cy="4879923"/>
            </a:xfrm>
          </p:grpSpPr>
          <p:sp>
            <p:nvSpPr>
              <p:cNvPr id="965" name="Rechthoek"/>
              <p:cNvSpPr/>
              <p:nvPr/>
            </p:nvSpPr>
            <p:spPr>
              <a:xfrm>
                <a:off x="19050" y="19050"/>
                <a:ext cx="8650745" cy="48418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964" name="Rechthoek Rechthoek" descr="Rechthoek Rechthoek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8688845" cy="4879924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68" name="Afbeelding" descr="Afbeeldi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25700" y="6533477"/>
            <a:ext cx="930152" cy="1032826"/>
          </a:xfrm>
          <a:prstGeom prst="rect">
            <a:avLst/>
          </a:prstGeom>
          <a:ln w="12700">
            <a:miter lim="400000"/>
          </a:ln>
        </p:spPr>
      </p:pic>
      <p:sp>
        <p:nvSpPr>
          <p:cNvPr id="969" name="[TYPE]"/>
          <p:cNvSpPr txBox="1"/>
          <p:nvPr/>
        </p:nvSpPr>
        <p:spPr>
          <a:xfrm>
            <a:off x="4781098" y="6783189"/>
            <a:ext cx="108369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100000"/>
              </a:lnSpc>
              <a:defRPr sz="25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[TYPE]</a:t>
            </a:r>
          </a:p>
        </p:txBody>
      </p:sp>
      <p:sp>
        <p:nvSpPr>
          <p:cNvPr id="970" name="…"/>
          <p:cNvSpPr txBox="1"/>
          <p:nvPr/>
        </p:nvSpPr>
        <p:spPr>
          <a:xfrm>
            <a:off x="3718304" y="8118788"/>
            <a:ext cx="725163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228600" indent="-228600">
              <a:lnSpc>
                <a:spcPct val="100000"/>
              </a:lnSpc>
              <a:spcBef>
                <a:spcPts val="1000"/>
              </a:spcBef>
              <a:buClr>
                <a:srgbClr val="000000"/>
              </a:buClr>
              <a:buSzPct val="100000"/>
              <a:buAutoNum type="arabicPeriod"/>
              <a:defRPr sz="2500">
                <a:solidFill>
                  <a:srgbClr val="000000"/>
                </a:solidFill>
              </a:defRPr>
            </a:lvl1pPr>
          </a:lstStyle>
          <a:p>
            <a:r>
              <a:t> …</a:t>
            </a:r>
          </a:p>
        </p:txBody>
      </p:sp>
      <p:grpSp>
        <p:nvGrpSpPr>
          <p:cNvPr id="975" name="Groepeer"/>
          <p:cNvGrpSpPr/>
          <p:nvPr/>
        </p:nvGrpSpPr>
        <p:grpSpPr>
          <a:xfrm>
            <a:off x="12542125" y="6211597"/>
            <a:ext cx="8976461" cy="5164252"/>
            <a:chOff x="-19050" y="-19050"/>
            <a:chExt cx="8976460" cy="5164250"/>
          </a:xfrm>
        </p:grpSpPr>
        <p:sp>
          <p:nvSpPr>
            <p:cNvPr id="971" name="Rechthoek"/>
            <p:cNvSpPr/>
            <p:nvPr/>
          </p:nvSpPr>
          <p:spPr>
            <a:xfrm>
              <a:off x="306666" y="303377"/>
              <a:ext cx="8650745" cy="4841824"/>
            </a:xfrm>
            <a:prstGeom prst="rect">
              <a:avLst/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974" name="Rechthoek"/>
            <p:cNvGrpSpPr/>
            <p:nvPr/>
          </p:nvGrpSpPr>
          <p:grpSpPr>
            <a:xfrm>
              <a:off x="-19050" y="-19050"/>
              <a:ext cx="8688845" cy="4879924"/>
              <a:chOff x="0" y="0"/>
              <a:chExt cx="8688844" cy="4879923"/>
            </a:xfrm>
          </p:grpSpPr>
          <p:sp>
            <p:nvSpPr>
              <p:cNvPr id="973" name="Rechthoek"/>
              <p:cNvSpPr/>
              <p:nvPr/>
            </p:nvSpPr>
            <p:spPr>
              <a:xfrm>
                <a:off x="19050" y="19050"/>
                <a:ext cx="8650745" cy="48418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972" name="Rechthoek Rechthoek" descr="Rechthoek Rechthoek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8688845" cy="4879924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76" name="Afbeelding" descr="Afbeeldi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21460" y="6533477"/>
            <a:ext cx="930153" cy="1032826"/>
          </a:xfrm>
          <a:prstGeom prst="rect">
            <a:avLst/>
          </a:prstGeom>
          <a:ln w="12700">
            <a:miter lim="400000"/>
          </a:ln>
        </p:spPr>
      </p:pic>
      <p:sp>
        <p:nvSpPr>
          <p:cNvPr id="977" name="[TYPE]"/>
          <p:cNvSpPr txBox="1"/>
          <p:nvPr/>
        </p:nvSpPr>
        <p:spPr>
          <a:xfrm>
            <a:off x="14476858" y="6783189"/>
            <a:ext cx="10837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100000"/>
              </a:lnSpc>
              <a:defRPr sz="25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[TYPE]</a:t>
            </a:r>
          </a:p>
        </p:txBody>
      </p:sp>
      <p:sp>
        <p:nvSpPr>
          <p:cNvPr id="978" name="…"/>
          <p:cNvSpPr txBox="1"/>
          <p:nvPr/>
        </p:nvSpPr>
        <p:spPr>
          <a:xfrm>
            <a:off x="13414064" y="8118788"/>
            <a:ext cx="725163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228600" indent="-228600">
              <a:lnSpc>
                <a:spcPct val="100000"/>
              </a:lnSpc>
              <a:spcBef>
                <a:spcPts val="1000"/>
              </a:spcBef>
              <a:buClr>
                <a:srgbClr val="000000"/>
              </a:buClr>
              <a:buSzPct val="100000"/>
              <a:buAutoNum type="arabicPeriod"/>
              <a:defRPr sz="2500">
                <a:solidFill>
                  <a:srgbClr val="000000"/>
                </a:solidFill>
              </a:defRPr>
            </a:lvl1pPr>
          </a:lstStyle>
          <a:p>
            <a:r>
              <a:t> …</a:t>
            </a:r>
          </a:p>
        </p:txBody>
      </p:sp>
      <p:pic>
        <p:nvPicPr>
          <p:cNvPr id="979" name="Lijn Lijn" descr="Lijn Lijn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03312" y="11782379"/>
            <a:ext cx="18177377" cy="340209"/>
          </a:xfrm>
          <a:prstGeom prst="rect">
            <a:avLst/>
          </a:prstGeom>
        </p:spPr>
      </p:pic>
      <p:sp>
        <p:nvSpPr>
          <p:cNvPr id="981" name="[SCHAAL]"/>
          <p:cNvSpPr txBox="1"/>
          <p:nvPr/>
        </p:nvSpPr>
        <p:spPr>
          <a:xfrm>
            <a:off x="11555722" y="12178922"/>
            <a:ext cx="127255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2000" b="1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[SCHAAL]</a:t>
            </a:r>
          </a:p>
        </p:txBody>
      </p:sp>
      <p:sp>
        <p:nvSpPr>
          <p:cNvPr id="982" name="[Pool 1]"/>
          <p:cNvSpPr txBox="1"/>
          <p:nvPr/>
        </p:nvSpPr>
        <p:spPr>
          <a:xfrm>
            <a:off x="4032370" y="12178922"/>
            <a:ext cx="104497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2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[Pool 1]</a:t>
            </a:r>
          </a:p>
        </p:txBody>
      </p:sp>
      <p:sp>
        <p:nvSpPr>
          <p:cNvPr id="983" name="[Pool 2]"/>
          <p:cNvSpPr txBox="1"/>
          <p:nvPr/>
        </p:nvSpPr>
        <p:spPr>
          <a:xfrm>
            <a:off x="19420448" y="12178922"/>
            <a:ext cx="104497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2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[Pool 2]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CES: analyse huidig ged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91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992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993" name="Rechthoek"/>
          <p:cNvSpPr/>
          <p:nvPr/>
        </p:nvSpPr>
        <p:spPr>
          <a:xfrm>
            <a:off x="2197959" y="4533337"/>
            <a:ext cx="9603552" cy="7200053"/>
          </a:xfrm>
          <a:prstGeom prst="rect">
            <a:avLst/>
          </a:prstGeom>
          <a:solidFill>
            <a:srgbClr val="D1D1D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996" name="Rechthoek"/>
          <p:cNvGrpSpPr/>
          <p:nvPr/>
        </p:nvGrpSpPr>
        <p:grpSpPr>
          <a:xfrm>
            <a:off x="1876566" y="4266349"/>
            <a:ext cx="9641652" cy="7238153"/>
            <a:chOff x="0" y="0"/>
            <a:chExt cx="9641651" cy="7238151"/>
          </a:xfrm>
        </p:grpSpPr>
        <p:sp>
          <p:nvSpPr>
            <p:cNvPr id="995" name="Rechthoek"/>
            <p:cNvSpPr/>
            <p:nvPr/>
          </p:nvSpPr>
          <p:spPr>
            <a:xfrm>
              <a:off x="19050" y="19050"/>
              <a:ext cx="9603552" cy="72000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994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641652" cy="7238152"/>
            </a:xfrm>
            <a:prstGeom prst="rect">
              <a:avLst/>
            </a:prstGeom>
            <a:effectLst/>
          </p:spPr>
        </p:pic>
      </p:grpSp>
      <p:sp>
        <p:nvSpPr>
          <p:cNvPr id="997" name="[HUIDIG GEDRAG 1]…"/>
          <p:cNvSpPr txBox="1"/>
          <p:nvPr/>
        </p:nvSpPr>
        <p:spPr>
          <a:xfrm>
            <a:off x="2476554" y="7793792"/>
            <a:ext cx="844167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08000" indent="-508000">
              <a:lnSpc>
                <a:spcPct val="100000"/>
              </a:lnSpc>
              <a:spcBef>
                <a:spcPts val="1000"/>
              </a:spcBef>
              <a:buClr>
                <a:srgbClr val="FF5A5F"/>
              </a:buClr>
              <a:buSzPct val="200000"/>
              <a:buChar char="•"/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[HUIDIG GEDRAG 1]</a:t>
            </a:r>
          </a:p>
          <a:p>
            <a:pPr marL="508000" indent="-508000">
              <a:lnSpc>
                <a:spcPct val="100000"/>
              </a:lnSpc>
              <a:spcBef>
                <a:spcPts val="1000"/>
              </a:spcBef>
              <a:buClr>
                <a:srgbClr val="FF5A5F"/>
              </a:buClr>
              <a:buSzPct val="200000"/>
              <a:buChar char="•"/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…</a:t>
            </a:r>
          </a:p>
        </p:txBody>
      </p:sp>
      <p:sp>
        <p:nvSpPr>
          <p:cNvPr id="998" name="Afbeelding"/>
          <p:cNvSpPr>
            <a:spLocks noGrp="1"/>
          </p:cNvSpPr>
          <p:nvPr>
            <p:ph type="pic" sz="quarter" idx="21"/>
          </p:nvPr>
        </p:nvSpPr>
        <p:spPr>
          <a:xfrm>
            <a:off x="6470625" y="5020978"/>
            <a:ext cx="453534" cy="9117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9" name="Huidig gedrag &amp; oplossingen…"/>
          <p:cNvSpPr txBox="1"/>
          <p:nvPr/>
        </p:nvSpPr>
        <p:spPr>
          <a:xfrm>
            <a:off x="2771529" y="6367982"/>
            <a:ext cx="7851726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t>Huidig gedrag &amp; oplossingen</a:t>
            </a:r>
          </a:p>
          <a:p>
            <a:pPr algn="ctr">
              <a:defRPr sz="2800" b="1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t>Welke gedragingen willen we veranderen?</a:t>
            </a:r>
          </a:p>
        </p:txBody>
      </p:sp>
      <p:sp>
        <p:nvSpPr>
          <p:cNvPr id="1000" name="Afbeelding"/>
          <p:cNvSpPr>
            <a:spLocks noGrp="1"/>
          </p:cNvSpPr>
          <p:nvPr>
            <p:ph type="pic" sz="quarter" idx="22"/>
          </p:nvPr>
        </p:nvSpPr>
        <p:spPr>
          <a:xfrm>
            <a:off x="10504417" y="392315"/>
            <a:ext cx="3375166" cy="35542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1" name="Rechthoek"/>
          <p:cNvSpPr/>
          <p:nvPr/>
        </p:nvSpPr>
        <p:spPr>
          <a:xfrm>
            <a:off x="12899176" y="4533337"/>
            <a:ext cx="9603553" cy="7200053"/>
          </a:xfrm>
          <a:prstGeom prst="rect">
            <a:avLst/>
          </a:prstGeom>
          <a:solidFill>
            <a:srgbClr val="D1D1D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004" name="Rechthoek"/>
          <p:cNvGrpSpPr/>
          <p:nvPr/>
        </p:nvGrpSpPr>
        <p:grpSpPr>
          <a:xfrm>
            <a:off x="12577784" y="4266349"/>
            <a:ext cx="9641652" cy="7238153"/>
            <a:chOff x="0" y="0"/>
            <a:chExt cx="9641651" cy="7238151"/>
          </a:xfrm>
        </p:grpSpPr>
        <p:sp>
          <p:nvSpPr>
            <p:cNvPr id="1003" name="Rechthoek"/>
            <p:cNvSpPr/>
            <p:nvPr/>
          </p:nvSpPr>
          <p:spPr>
            <a:xfrm>
              <a:off x="19050" y="19050"/>
              <a:ext cx="9603552" cy="72000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002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641652" cy="7238152"/>
            </a:xfrm>
            <a:prstGeom prst="rect">
              <a:avLst/>
            </a:prstGeom>
            <a:effectLst/>
          </p:spPr>
        </p:pic>
      </p:grpSp>
      <p:sp>
        <p:nvSpPr>
          <p:cNvPr id="1005" name="[HUIDIG OFFER 1]…"/>
          <p:cNvSpPr txBox="1"/>
          <p:nvPr/>
        </p:nvSpPr>
        <p:spPr>
          <a:xfrm>
            <a:off x="13177772" y="7793792"/>
            <a:ext cx="844167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08000" indent="-508000">
              <a:lnSpc>
                <a:spcPct val="100000"/>
              </a:lnSpc>
              <a:spcBef>
                <a:spcPts val="1000"/>
              </a:spcBef>
              <a:buClr>
                <a:srgbClr val="FF5A5F"/>
              </a:buClr>
              <a:buSzPct val="200000"/>
              <a:buChar char="•"/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[HUIDIG OFFER 1]</a:t>
            </a:r>
          </a:p>
          <a:p>
            <a:pPr marL="508000" indent="-508000">
              <a:lnSpc>
                <a:spcPct val="100000"/>
              </a:lnSpc>
              <a:spcBef>
                <a:spcPts val="1000"/>
              </a:spcBef>
              <a:buClr>
                <a:srgbClr val="FF5A5F"/>
              </a:buClr>
              <a:buSzPct val="200000"/>
              <a:buChar char="•"/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…</a:t>
            </a:r>
          </a:p>
        </p:txBody>
      </p:sp>
      <p:sp>
        <p:nvSpPr>
          <p:cNvPr id="1006" name="Afbeelding"/>
          <p:cNvSpPr>
            <a:spLocks noGrp="1"/>
          </p:cNvSpPr>
          <p:nvPr>
            <p:ph type="pic" sz="quarter" idx="23"/>
          </p:nvPr>
        </p:nvSpPr>
        <p:spPr>
          <a:xfrm>
            <a:off x="17066607" y="5018922"/>
            <a:ext cx="664006" cy="915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7" name="Huidig offer (product, service, content)…"/>
          <p:cNvSpPr txBox="1"/>
          <p:nvPr/>
        </p:nvSpPr>
        <p:spPr>
          <a:xfrm>
            <a:off x="13011143" y="6367982"/>
            <a:ext cx="877493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t>Huidig offer (product, service, content)</a:t>
            </a:r>
          </a:p>
          <a:p>
            <a:pPr algn="ctr">
              <a:defRPr sz="2800" b="1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t>Welken willen we veranderen of hergebruiken?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CES: analyse gewenst ged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15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016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1017" name="Rechthoek"/>
          <p:cNvSpPr/>
          <p:nvPr/>
        </p:nvSpPr>
        <p:spPr>
          <a:xfrm>
            <a:off x="2197959" y="4533337"/>
            <a:ext cx="9603552" cy="7200053"/>
          </a:xfrm>
          <a:prstGeom prst="rect">
            <a:avLst/>
          </a:prstGeom>
          <a:solidFill>
            <a:srgbClr val="D1D1D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020" name="Rechthoek"/>
          <p:cNvGrpSpPr/>
          <p:nvPr/>
        </p:nvGrpSpPr>
        <p:grpSpPr>
          <a:xfrm>
            <a:off x="1876566" y="4266349"/>
            <a:ext cx="9641652" cy="7238153"/>
            <a:chOff x="0" y="0"/>
            <a:chExt cx="9641651" cy="7238151"/>
          </a:xfrm>
        </p:grpSpPr>
        <p:sp>
          <p:nvSpPr>
            <p:cNvPr id="1019" name="Rechthoek"/>
            <p:cNvSpPr/>
            <p:nvPr/>
          </p:nvSpPr>
          <p:spPr>
            <a:xfrm>
              <a:off x="19050" y="19050"/>
              <a:ext cx="9603552" cy="72000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018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641652" cy="7238152"/>
            </a:xfrm>
            <a:prstGeom prst="rect">
              <a:avLst/>
            </a:prstGeom>
            <a:effectLst/>
          </p:spPr>
        </p:pic>
      </p:grpSp>
      <p:sp>
        <p:nvSpPr>
          <p:cNvPr id="1021" name="[GEWENST GEDRAG 1]…"/>
          <p:cNvSpPr txBox="1"/>
          <p:nvPr/>
        </p:nvSpPr>
        <p:spPr>
          <a:xfrm>
            <a:off x="2476554" y="7412792"/>
            <a:ext cx="844167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08000" indent="-508000">
              <a:lnSpc>
                <a:spcPct val="100000"/>
              </a:lnSpc>
              <a:spcBef>
                <a:spcPts val="1000"/>
              </a:spcBef>
              <a:buClr>
                <a:srgbClr val="FF5A5F"/>
              </a:buClr>
              <a:buSzPct val="200000"/>
              <a:buChar char="•"/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[GEWENST GEDRAG 1]</a:t>
            </a:r>
          </a:p>
          <a:p>
            <a:pPr marL="508000" indent="-508000">
              <a:lnSpc>
                <a:spcPct val="100000"/>
              </a:lnSpc>
              <a:spcBef>
                <a:spcPts val="1000"/>
              </a:spcBef>
              <a:buClr>
                <a:srgbClr val="FF5A5F"/>
              </a:buClr>
              <a:buSzPct val="200000"/>
              <a:buChar char="•"/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…</a:t>
            </a:r>
          </a:p>
        </p:txBody>
      </p:sp>
      <p:sp>
        <p:nvSpPr>
          <p:cNvPr id="1022" name="Afbeelding"/>
          <p:cNvSpPr>
            <a:spLocks noGrp="1"/>
          </p:cNvSpPr>
          <p:nvPr>
            <p:ph type="pic" sz="quarter" idx="21"/>
          </p:nvPr>
        </p:nvSpPr>
        <p:spPr>
          <a:xfrm>
            <a:off x="6470625" y="5020978"/>
            <a:ext cx="453534" cy="9117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3" name="Gewenste (nieuwe) gedrag"/>
          <p:cNvSpPr txBox="1"/>
          <p:nvPr/>
        </p:nvSpPr>
        <p:spPr>
          <a:xfrm>
            <a:off x="4218932" y="6367982"/>
            <a:ext cx="49569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800" b="1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Gewenste (nieuwe) gedrag</a:t>
            </a:r>
          </a:p>
        </p:txBody>
      </p:sp>
      <p:sp>
        <p:nvSpPr>
          <p:cNvPr id="1024" name="Afbeelding"/>
          <p:cNvSpPr>
            <a:spLocks noGrp="1"/>
          </p:cNvSpPr>
          <p:nvPr>
            <p:ph type="pic" sz="quarter" idx="22"/>
          </p:nvPr>
        </p:nvSpPr>
        <p:spPr>
          <a:xfrm>
            <a:off x="10504417" y="389350"/>
            <a:ext cx="3375166" cy="35602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5" name="Rechthoek"/>
          <p:cNvSpPr/>
          <p:nvPr/>
        </p:nvSpPr>
        <p:spPr>
          <a:xfrm>
            <a:off x="12899176" y="4533337"/>
            <a:ext cx="9603553" cy="7200053"/>
          </a:xfrm>
          <a:prstGeom prst="rect">
            <a:avLst/>
          </a:prstGeom>
          <a:solidFill>
            <a:srgbClr val="D1D1D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028" name="Rechthoek"/>
          <p:cNvGrpSpPr/>
          <p:nvPr/>
        </p:nvGrpSpPr>
        <p:grpSpPr>
          <a:xfrm>
            <a:off x="12577784" y="4266349"/>
            <a:ext cx="9641652" cy="7238153"/>
            <a:chOff x="0" y="0"/>
            <a:chExt cx="9641651" cy="7238151"/>
          </a:xfrm>
        </p:grpSpPr>
        <p:sp>
          <p:nvSpPr>
            <p:cNvPr id="1027" name="Rechthoek"/>
            <p:cNvSpPr/>
            <p:nvPr/>
          </p:nvSpPr>
          <p:spPr>
            <a:xfrm>
              <a:off x="19050" y="19050"/>
              <a:ext cx="9603552" cy="72000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026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641652" cy="7238152"/>
            </a:xfrm>
            <a:prstGeom prst="rect">
              <a:avLst/>
            </a:prstGeom>
            <a:effectLst/>
          </p:spPr>
        </p:pic>
      </p:grpSp>
      <p:sp>
        <p:nvSpPr>
          <p:cNvPr id="1029" name="Bepalen op sprintdag 1"/>
          <p:cNvSpPr txBox="1"/>
          <p:nvPr/>
        </p:nvSpPr>
        <p:spPr>
          <a:xfrm>
            <a:off x="13177772" y="7412792"/>
            <a:ext cx="844167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08000" indent="-508000">
              <a:lnSpc>
                <a:spcPct val="100000"/>
              </a:lnSpc>
              <a:spcBef>
                <a:spcPts val="1000"/>
              </a:spcBef>
              <a:buClr>
                <a:srgbClr val="FF5A5F"/>
              </a:buClr>
              <a:buSzPct val="200000"/>
              <a:buChar char="•"/>
              <a:defRPr sz="2800" i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Bepalen op sprintdag 1</a:t>
            </a:r>
          </a:p>
        </p:txBody>
      </p:sp>
      <p:sp>
        <p:nvSpPr>
          <p:cNvPr id="1030" name="Afbeelding"/>
          <p:cNvSpPr>
            <a:spLocks noGrp="1"/>
          </p:cNvSpPr>
          <p:nvPr>
            <p:ph type="pic" sz="quarter" idx="23"/>
          </p:nvPr>
        </p:nvSpPr>
        <p:spPr>
          <a:xfrm>
            <a:off x="17066607" y="5018922"/>
            <a:ext cx="664006" cy="915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1" name="Gewenste (nieuwe) offers"/>
          <p:cNvSpPr txBox="1"/>
          <p:nvPr/>
        </p:nvSpPr>
        <p:spPr>
          <a:xfrm>
            <a:off x="15005056" y="6367982"/>
            <a:ext cx="478710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800" b="1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Gewenste (nieuwe) offers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CES: analyse JTB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39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040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pic>
        <p:nvPicPr>
          <p:cNvPr id="1041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Afbeelding"/>
          <p:cNvSpPr>
            <a:spLocks noGrp="1"/>
          </p:cNvSpPr>
          <p:nvPr>
            <p:ph type="pic" sz="quarter" idx="21"/>
          </p:nvPr>
        </p:nvSpPr>
        <p:spPr>
          <a:xfrm>
            <a:off x="5748594" y="3733584"/>
            <a:ext cx="38101" cy="80927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3" name="Afbeelding"/>
          <p:cNvSpPr>
            <a:spLocks noGrp="1"/>
          </p:cNvSpPr>
          <p:nvPr>
            <p:ph type="pic" sz="quarter" idx="22"/>
          </p:nvPr>
        </p:nvSpPr>
        <p:spPr>
          <a:xfrm>
            <a:off x="10031497" y="3733584"/>
            <a:ext cx="38101" cy="80927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4" name="Afbeelding"/>
          <p:cNvSpPr>
            <a:spLocks noGrp="1"/>
          </p:cNvSpPr>
          <p:nvPr>
            <p:ph type="pic" sz="quarter" idx="23"/>
          </p:nvPr>
        </p:nvSpPr>
        <p:spPr>
          <a:xfrm>
            <a:off x="14314402" y="3733584"/>
            <a:ext cx="38101" cy="80927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5" name="Afbeelding"/>
          <p:cNvSpPr>
            <a:spLocks noGrp="1"/>
          </p:cNvSpPr>
          <p:nvPr>
            <p:ph type="pic" sz="quarter" idx="24"/>
          </p:nvPr>
        </p:nvSpPr>
        <p:spPr>
          <a:xfrm>
            <a:off x="18597306" y="3733584"/>
            <a:ext cx="38101" cy="80927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6" name="Afbeelding"/>
          <p:cNvSpPr>
            <a:spLocks noGrp="1"/>
          </p:cNvSpPr>
          <p:nvPr>
            <p:ph type="pic" sz="quarter" idx="25"/>
          </p:nvPr>
        </p:nvSpPr>
        <p:spPr>
          <a:xfrm>
            <a:off x="1587105" y="7760919"/>
            <a:ext cx="21030185" cy="38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7" name="Afbeelding"/>
          <p:cNvSpPr>
            <a:spLocks noGrp="1"/>
          </p:cNvSpPr>
          <p:nvPr>
            <p:ph type="pic" sz="quarter" idx="26"/>
          </p:nvPr>
        </p:nvSpPr>
        <p:spPr>
          <a:xfrm>
            <a:off x="3427211" y="4385978"/>
            <a:ext cx="453533" cy="9117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8" name="Afbeelding"/>
          <p:cNvSpPr>
            <a:spLocks noGrp="1"/>
          </p:cNvSpPr>
          <p:nvPr>
            <p:ph type="pic" sz="quarter" idx="27"/>
          </p:nvPr>
        </p:nvSpPr>
        <p:spPr>
          <a:xfrm>
            <a:off x="7577094" y="4383922"/>
            <a:ext cx="664005" cy="915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9" name="Afbeelding"/>
          <p:cNvSpPr>
            <a:spLocks noGrp="1"/>
          </p:cNvSpPr>
          <p:nvPr>
            <p:ph type="pic" sz="quarter" idx="28"/>
          </p:nvPr>
        </p:nvSpPr>
        <p:spPr>
          <a:xfrm>
            <a:off x="11857359" y="4373371"/>
            <a:ext cx="669283" cy="9370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0" name="Afbeelding"/>
          <p:cNvSpPr>
            <a:spLocks noGrp="1"/>
          </p:cNvSpPr>
          <p:nvPr>
            <p:ph type="pic" sz="quarter" idx="29"/>
          </p:nvPr>
        </p:nvSpPr>
        <p:spPr>
          <a:xfrm>
            <a:off x="16135880" y="4388577"/>
            <a:ext cx="678047" cy="9065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1" name="Afbeelding"/>
          <p:cNvSpPr>
            <a:spLocks noGrp="1"/>
          </p:cNvSpPr>
          <p:nvPr>
            <p:ph type="pic" sz="quarter" idx="30"/>
          </p:nvPr>
        </p:nvSpPr>
        <p:spPr>
          <a:xfrm>
            <a:off x="20395379" y="4380417"/>
            <a:ext cx="669285" cy="9229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2" name="Afbeelding"/>
          <p:cNvSpPr>
            <a:spLocks noGrp="1"/>
          </p:cNvSpPr>
          <p:nvPr>
            <p:ph type="pic" sz="quarter" idx="31"/>
          </p:nvPr>
        </p:nvSpPr>
        <p:spPr>
          <a:xfrm>
            <a:off x="3336935" y="8633254"/>
            <a:ext cx="634086" cy="8926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3" name="Afbeelding"/>
          <p:cNvSpPr>
            <a:spLocks noGrp="1"/>
          </p:cNvSpPr>
          <p:nvPr>
            <p:ph type="pic" sz="quarter" idx="32"/>
          </p:nvPr>
        </p:nvSpPr>
        <p:spPr>
          <a:xfrm>
            <a:off x="7584850" y="8652914"/>
            <a:ext cx="648493" cy="8533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4" name="Afbeelding"/>
          <p:cNvSpPr>
            <a:spLocks noGrp="1"/>
          </p:cNvSpPr>
          <p:nvPr>
            <p:ph type="pic" sz="quarter" idx="33"/>
          </p:nvPr>
        </p:nvSpPr>
        <p:spPr>
          <a:xfrm>
            <a:off x="11873303" y="8635165"/>
            <a:ext cx="637393" cy="8888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5" name="Afbeelding"/>
          <p:cNvSpPr>
            <a:spLocks noGrp="1"/>
          </p:cNvSpPr>
          <p:nvPr>
            <p:ph type="pic" sz="quarter" idx="34"/>
          </p:nvPr>
        </p:nvSpPr>
        <p:spPr>
          <a:xfrm>
            <a:off x="16156209" y="8632702"/>
            <a:ext cx="637392" cy="8937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6" name="Afbeelding"/>
          <p:cNvSpPr>
            <a:spLocks noGrp="1"/>
          </p:cNvSpPr>
          <p:nvPr>
            <p:ph type="pic" sz="quarter" idx="35"/>
          </p:nvPr>
        </p:nvSpPr>
        <p:spPr>
          <a:xfrm>
            <a:off x="20147238" y="8634907"/>
            <a:ext cx="1165566" cy="8893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7" name="[TITEL]"/>
          <p:cNvSpPr txBox="1"/>
          <p:nvPr/>
        </p:nvSpPr>
        <p:spPr>
          <a:xfrm>
            <a:off x="3137172" y="5838585"/>
            <a:ext cx="1033612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>
              <a:defRPr sz="2400" cap="all">
                <a:solidFill>
                  <a:srgbClr val="000000"/>
                </a:solidFill>
              </a:defRPr>
            </a:pPr>
            <a:r>
              <a:t>[</a:t>
            </a:r>
            <a:r>
              <a:rPr>
                <a:latin typeface="Open Sans"/>
                <a:ea typeface="Open Sans"/>
                <a:cs typeface="Open Sans"/>
                <a:sym typeface="Open Sans"/>
              </a:rPr>
              <a:t>TITEL</a:t>
            </a:r>
            <a:r>
              <a:t>]</a:t>
            </a:r>
          </a:p>
        </p:txBody>
      </p:sp>
      <p:sp>
        <p:nvSpPr>
          <p:cNvPr id="1058" name="[TITEL]"/>
          <p:cNvSpPr txBox="1"/>
          <p:nvPr/>
        </p:nvSpPr>
        <p:spPr>
          <a:xfrm>
            <a:off x="7376663" y="5838585"/>
            <a:ext cx="106486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40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[TITEL]</a:t>
            </a:r>
          </a:p>
        </p:txBody>
      </p:sp>
      <p:sp>
        <p:nvSpPr>
          <p:cNvPr id="1059" name="[TITEL]"/>
          <p:cNvSpPr txBox="1"/>
          <p:nvPr/>
        </p:nvSpPr>
        <p:spPr>
          <a:xfrm>
            <a:off x="11659567" y="5838585"/>
            <a:ext cx="106486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40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[TITEL]</a:t>
            </a:r>
          </a:p>
        </p:txBody>
      </p:sp>
      <p:sp>
        <p:nvSpPr>
          <p:cNvPr id="1060" name="[[TITEL]"/>
          <p:cNvSpPr txBox="1"/>
          <p:nvPr/>
        </p:nvSpPr>
        <p:spPr>
          <a:xfrm>
            <a:off x="15892316" y="5838585"/>
            <a:ext cx="1165177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40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[[TITEL]</a:t>
            </a:r>
          </a:p>
        </p:txBody>
      </p:sp>
      <p:sp>
        <p:nvSpPr>
          <p:cNvPr id="1061" name="[TITEL]"/>
          <p:cNvSpPr txBox="1"/>
          <p:nvPr/>
        </p:nvSpPr>
        <p:spPr>
          <a:xfrm>
            <a:off x="20197588" y="5838585"/>
            <a:ext cx="1064867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40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[TITEL]</a:t>
            </a:r>
          </a:p>
        </p:txBody>
      </p:sp>
      <p:sp>
        <p:nvSpPr>
          <p:cNvPr id="1062" name="[TITEL]"/>
          <p:cNvSpPr txBox="1"/>
          <p:nvPr/>
        </p:nvSpPr>
        <p:spPr>
          <a:xfrm>
            <a:off x="3121545" y="10036936"/>
            <a:ext cx="106486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40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[TITEL]</a:t>
            </a:r>
          </a:p>
        </p:txBody>
      </p:sp>
      <p:sp>
        <p:nvSpPr>
          <p:cNvPr id="1063" name="[TITEL]"/>
          <p:cNvSpPr txBox="1"/>
          <p:nvPr/>
        </p:nvSpPr>
        <p:spPr>
          <a:xfrm>
            <a:off x="7376663" y="10036936"/>
            <a:ext cx="106486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40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[TITEL]</a:t>
            </a:r>
          </a:p>
        </p:txBody>
      </p:sp>
      <p:sp>
        <p:nvSpPr>
          <p:cNvPr id="1064" name="[TITEL]"/>
          <p:cNvSpPr txBox="1"/>
          <p:nvPr/>
        </p:nvSpPr>
        <p:spPr>
          <a:xfrm>
            <a:off x="11659567" y="10036936"/>
            <a:ext cx="106486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40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[TITEL]</a:t>
            </a:r>
          </a:p>
        </p:txBody>
      </p:sp>
      <p:sp>
        <p:nvSpPr>
          <p:cNvPr id="1065" name="[TITEL]"/>
          <p:cNvSpPr txBox="1"/>
          <p:nvPr/>
        </p:nvSpPr>
        <p:spPr>
          <a:xfrm>
            <a:off x="15942471" y="10036936"/>
            <a:ext cx="1064867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40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[TITEL]</a:t>
            </a:r>
          </a:p>
        </p:txBody>
      </p:sp>
      <p:sp>
        <p:nvSpPr>
          <p:cNvPr id="1066" name="[TITEL]"/>
          <p:cNvSpPr txBox="1"/>
          <p:nvPr/>
        </p:nvSpPr>
        <p:spPr>
          <a:xfrm>
            <a:off x="20197588" y="10036936"/>
            <a:ext cx="1064867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2400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[TITEL]</a:t>
            </a:r>
          </a:p>
        </p:txBody>
      </p:sp>
      <p:sp>
        <p:nvSpPr>
          <p:cNvPr id="1067" name="Afbeelding"/>
          <p:cNvSpPr>
            <a:spLocks noGrp="1"/>
          </p:cNvSpPr>
          <p:nvPr>
            <p:ph type="pic" sz="quarter" idx="36"/>
          </p:nvPr>
        </p:nvSpPr>
        <p:spPr>
          <a:xfrm>
            <a:off x="11523402" y="914868"/>
            <a:ext cx="1337196" cy="18801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8" name="Afbeelding"/>
          <p:cNvSpPr>
            <a:spLocks noGrp="1"/>
          </p:cNvSpPr>
          <p:nvPr>
            <p:ph type="pic" sz="quarter" idx="37"/>
          </p:nvPr>
        </p:nvSpPr>
        <p:spPr>
          <a:xfrm>
            <a:off x="14932125" y="2044747"/>
            <a:ext cx="3482913" cy="11618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9" name="Afbeelding"/>
          <p:cNvSpPr>
            <a:spLocks noGrp="1"/>
          </p:cNvSpPr>
          <p:nvPr>
            <p:ph type="pic" sz="quarter" idx="38"/>
          </p:nvPr>
        </p:nvSpPr>
        <p:spPr>
          <a:xfrm flipH="1">
            <a:off x="5968962" y="2044747"/>
            <a:ext cx="3482913" cy="11618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0" name="[UITLEG]"/>
          <p:cNvSpPr txBox="1"/>
          <p:nvPr/>
        </p:nvSpPr>
        <p:spPr>
          <a:xfrm>
            <a:off x="3188244" y="6386470"/>
            <a:ext cx="93146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[UITLEG]</a:t>
            </a:r>
          </a:p>
        </p:txBody>
      </p:sp>
      <p:sp>
        <p:nvSpPr>
          <p:cNvPr id="1071" name="[UITLEG]"/>
          <p:cNvSpPr txBox="1"/>
          <p:nvPr/>
        </p:nvSpPr>
        <p:spPr>
          <a:xfrm>
            <a:off x="7443363" y="6386470"/>
            <a:ext cx="93146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[UITLEG]</a:t>
            </a:r>
          </a:p>
        </p:txBody>
      </p:sp>
      <p:sp>
        <p:nvSpPr>
          <p:cNvPr id="1072" name="[UITLEG]"/>
          <p:cNvSpPr txBox="1"/>
          <p:nvPr/>
        </p:nvSpPr>
        <p:spPr>
          <a:xfrm>
            <a:off x="11726267" y="6386470"/>
            <a:ext cx="93146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[UITLEG]</a:t>
            </a:r>
          </a:p>
        </p:txBody>
      </p:sp>
      <p:sp>
        <p:nvSpPr>
          <p:cNvPr id="1073" name="[UITLEG]"/>
          <p:cNvSpPr txBox="1"/>
          <p:nvPr/>
        </p:nvSpPr>
        <p:spPr>
          <a:xfrm>
            <a:off x="16019496" y="6386470"/>
            <a:ext cx="91063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/>
            <a:r>
              <a:t>[</a:t>
            </a:r>
            <a:r>
              <a:rPr>
                <a:latin typeface="Open Sans"/>
                <a:ea typeface="Open Sans"/>
                <a:cs typeface="Open Sans"/>
                <a:sym typeface="Open Sans"/>
              </a:rPr>
              <a:t>UITLEG</a:t>
            </a:r>
            <a:r>
              <a:t>]</a:t>
            </a:r>
          </a:p>
        </p:txBody>
      </p:sp>
      <p:sp>
        <p:nvSpPr>
          <p:cNvPr id="1074" name="[UITLEG]"/>
          <p:cNvSpPr txBox="1"/>
          <p:nvPr/>
        </p:nvSpPr>
        <p:spPr>
          <a:xfrm>
            <a:off x="20264288" y="6386470"/>
            <a:ext cx="93146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[UITLEG]</a:t>
            </a:r>
          </a:p>
        </p:txBody>
      </p:sp>
      <p:sp>
        <p:nvSpPr>
          <p:cNvPr id="1075" name="[UITLEG]"/>
          <p:cNvSpPr txBox="1"/>
          <p:nvPr/>
        </p:nvSpPr>
        <p:spPr>
          <a:xfrm>
            <a:off x="3188244" y="10590389"/>
            <a:ext cx="93146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[UITLEG]</a:t>
            </a:r>
          </a:p>
        </p:txBody>
      </p:sp>
      <p:sp>
        <p:nvSpPr>
          <p:cNvPr id="1076" name="[UITLEG]"/>
          <p:cNvSpPr txBox="1"/>
          <p:nvPr/>
        </p:nvSpPr>
        <p:spPr>
          <a:xfrm>
            <a:off x="7443363" y="10590389"/>
            <a:ext cx="93146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[UITLEG]</a:t>
            </a:r>
          </a:p>
        </p:txBody>
      </p:sp>
      <p:sp>
        <p:nvSpPr>
          <p:cNvPr id="1077" name="[UITLEG]"/>
          <p:cNvSpPr txBox="1"/>
          <p:nvPr/>
        </p:nvSpPr>
        <p:spPr>
          <a:xfrm>
            <a:off x="11726267" y="10590389"/>
            <a:ext cx="93146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[UITLEG]</a:t>
            </a:r>
          </a:p>
        </p:txBody>
      </p:sp>
      <p:sp>
        <p:nvSpPr>
          <p:cNvPr id="1078" name="[UITLEG]"/>
          <p:cNvSpPr txBox="1"/>
          <p:nvPr/>
        </p:nvSpPr>
        <p:spPr>
          <a:xfrm>
            <a:off x="16009078" y="10590389"/>
            <a:ext cx="93146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[UITLEG]</a:t>
            </a:r>
          </a:p>
        </p:txBody>
      </p:sp>
      <p:sp>
        <p:nvSpPr>
          <p:cNvPr id="1079" name="[UITLEG]"/>
          <p:cNvSpPr txBox="1"/>
          <p:nvPr/>
        </p:nvSpPr>
        <p:spPr>
          <a:xfrm>
            <a:off x="20264288" y="10590389"/>
            <a:ext cx="93146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[UITLEG]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OORBLAD:  koraal met illustratie s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hthoek"/>
          <p:cNvSpPr/>
          <p:nvPr/>
        </p:nvSpPr>
        <p:spPr>
          <a:xfrm>
            <a:off x="-76852" y="0"/>
            <a:ext cx="24537704" cy="13716001"/>
          </a:xfrm>
          <a:prstGeom prst="rect">
            <a:avLst/>
          </a:prstGeom>
          <a:solidFill>
            <a:srgbClr val="FF5A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" name="[Client name + Title]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6" y="1901330"/>
            <a:ext cx="14282930" cy="15494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lvl="1" indent="0" algn="l" defTabSz="2438338">
              <a:lnSpc>
                <a:spcPct val="100000"/>
              </a:lnSpc>
              <a:spcBef>
                <a:spcPts val="0"/>
              </a:spcBef>
              <a:defRPr sz="10000" b="1" i="0" spc="-200"/>
            </a:pPr>
            <a:r>
              <a:t>[Client name + Title]</a:t>
            </a:r>
          </a:p>
        </p:txBody>
      </p:sp>
      <p:grpSp>
        <p:nvGrpSpPr>
          <p:cNvPr id="72" name="Rechthoek"/>
          <p:cNvGrpSpPr/>
          <p:nvPr/>
        </p:nvGrpSpPr>
        <p:grpSpPr>
          <a:xfrm rot="10800000">
            <a:off x="1206496" y="5087235"/>
            <a:ext cx="4054772" cy="111772"/>
            <a:chOff x="0" y="0"/>
            <a:chExt cx="4054770" cy="111770"/>
          </a:xfrm>
        </p:grpSpPr>
        <p:sp>
          <p:nvSpPr>
            <p:cNvPr id="71" name="Rechthoek"/>
            <p:cNvSpPr/>
            <p:nvPr/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0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73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68006" y="2363895"/>
            <a:ext cx="7147591" cy="898821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496" y="3830832"/>
            <a:ext cx="13273430" cy="8763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5300" spc="-105"/>
            </a:lvl1pPr>
          </a:lstStyle>
          <a:p>
            <a:r>
              <a:t>Subtitle</a:t>
            </a:r>
          </a:p>
        </p:txBody>
      </p:sp>
      <p:sp>
        <p:nvSpPr>
          <p:cNvPr id="75" name="DD / MM / YYYY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206496" y="5579109"/>
            <a:ext cx="3321597" cy="62230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>
            <a:lvl1pPr algn="l" defTabSz="2438338">
              <a:lnSpc>
                <a:spcPct val="100000"/>
              </a:lnSpc>
              <a:spcBef>
                <a:spcPts val="0"/>
              </a:spcBef>
              <a:defRPr sz="3400" i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DD / MM / YYYY</a:t>
            </a:r>
          </a:p>
        </p:txBody>
      </p:sp>
      <p:pic>
        <p:nvPicPr>
          <p:cNvPr id="76" name="BDA-SUE stippen wit.png" descr="BDA-SUE stippen wi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1627" y="11966933"/>
            <a:ext cx="8763062" cy="1046315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185751" y="13074598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CES: heatmapp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87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088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1089" name="Afbeelding"/>
          <p:cNvSpPr>
            <a:spLocks noGrp="1"/>
          </p:cNvSpPr>
          <p:nvPr>
            <p:ph type="pic" sz="quarter" idx="21"/>
          </p:nvPr>
        </p:nvSpPr>
        <p:spPr>
          <a:xfrm>
            <a:off x="15487770" y="4333532"/>
            <a:ext cx="1143001" cy="11436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1092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1091" name="Rechthoek"/>
            <p:cNvSpPr/>
            <p:nvPr/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090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1093" name="SUE | Behavioural Design Dotmocracy coral.jpg" descr="SUE | Behavioural Design Dotmocracy cora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88226" y="4161402"/>
            <a:ext cx="7943486" cy="7943487"/>
          </a:xfrm>
          <a:prstGeom prst="rect">
            <a:avLst/>
          </a:prstGeom>
          <a:ln w="12700">
            <a:miter lim="400000"/>
          </a:ln>
        </p:spPr>
      </p:pic>
      <p:sp>
        <p:nvSpPr>
          <p:cNvPr id="1094" name="Afbeelding"/>
          <p:cNvSpPr>
            <a:spLocks noGrp="1"/>
          </p:cNvSpPr>
          <p:nvPr>
            <p:ph type="pic" sz="quarter" idx="22"/>
          </p:nvPr>
        </p:nvSpPr>
        <p:spPr>
          <a:xfrm>
            <a:off x="2762499" y="4333361"/>
            <a:ext cx="1143001" cy="1143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CES: super d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02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103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grpSp>
        <p:nvGrpSpPr>
          <p:cNvPr id="1106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1105" name="Rechthoek"/>
            <p:cNvSpPr/>
            <p:nvPr/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104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1107" name="Maar één stem, denk goed na over wat iedereen heeft gezegd en neem je eigen beslissing."/>
          <p:cNvSpPr txBox="1"/>
          <p:nvPr/>
        </p:nvSpPr>
        <p:spPr>
          <a:xfrm>
            <a:off x="3699629" y="4390725"/>
            <a:ext cx="800100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Maar één stem,</a:t>
            </a:r>
            <a:r>
              <a:t> denk goed na over wat iedereen heeft gezegd en neem je eigen beslissing.</a:t>
            </a:r>
          </a:p>
        </p:txBody>
      </p:sp>
      <p:sp>
        <p:nvSpPr>
          <p:cNvPr id="1108" name="Afbeelding"/>
          <p:cNvSpPr>
            <a:spLocks noGrp="1"/>
          </p:cNvSpPr>
          <p:nvPr>
            <p:ph type="pic" sz="quarter" idx="21"/>
          </p:nvPr>
        </p:nvSpPr>
        <p:spPr>
          <a:xfrm>
            <a:off x="2627393" y="4390725"/>
            <a:ext cx="762001" cy="762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9" name="Afbeelding"/>
          <p:cNvSpPr>
            <a:spLocks noGrp="1"/>
          </p:cNvSpPr>
          <p:nvPr>
            <p:ph type="pic" sz="quarter" idx="22"/>
          </p:nvPr>
        </p:nvSpPr>
        <p:spPr>
          <a:xfrm>
            <a:off x="2603696" y="6256996"/>
            <a:ext cx="762001" cy="7624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0" name="Hold your horses! Nog niet dotten. Wacht tot iedereen zijn/haar beslissing heeft genomen en dot dan tegelijk, zodat jouw stem niemand beïnvloedt."/>
          <p:cNvSpPr txBox="1"/>
          <p:nvPr/>
        </p:nvSpPr>
        <p:spPr>
          <a:xfrm>
            <a:off x="3675932" y="6256996"/>
            <a:ext cx="8001001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solidFill>
                  <a:srgbClr val="FF5A5F"/>
                </a:solidFill>
              </a:rPr>
              <a:t>Hold your horses!</a:t>
            </a:r>
            <a:r>
              <a:t> Nog niet dotten. </a:t>
            </a:r>
            <a:r>
              <a:rPr b="1"/>
              <a:t>Wacht</a:t>
            </a:r>
            <a:r>
              <a:t> tot iedereen zijn/haar beslissing heeft genomen en dot dan tegelijk, zodat jouw stem niemand beïnvloedt.</a:t>
            </a:r>
          </a:p>
        </p:txBody>
      </p:sp>
      <p:sp>
        <p:nvSpPr>
          <p:cNvPr id="1111" name="SUE | Behavioural Design Dotmocracy coral.jpg"/>
          <p:cNvSpPr>
            <a:spLocks noGrp="1"/>
          </p:cNvSpPr>
          <p:nvPr>
            <p:ph type="pic" sz="quarter" idx="23"/>
          </p:nvPr>
        </p:nvSpPr>
        <p:spPr>
          <a:xfrm>
            <a:off x="15501553" y="3771749"/>
            <a:ext cx="6172501" cy="61725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2" name="SUE New Icons-03.png"/>
          <p:cNvSpPr>
            <a:spLocks noGrp="1"/>
          </p:cNvSpPr>
          <p:nvPr>
            <p:ph type="pic" sz="quarter" idx="24"/>
          </p:nvPr>
        </p:nvSpPr>
        <p:spPr>
          <a:xfrm>
            <a:off x="2532352" y="8650137"/>
            <a:ext cx="762001" cy="7624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3" name="Vertel ons waarom je denkt dat dit het belangrijkste is om op ons te richten in deze sprint."/>
          <p:cNvSpPr txBox="1"/>
          <p:nvPr/>
        </p:nvSpPr>
        <p:spPr>
          <a:xfrm>
            <a:off x="3604588" y="8650137"/>
            <a:ext cx="800100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Vertel ons </a:t>
            </a:r>
            <a:r>
              <a:rPr b="1"/>
              <a:t>waarom</a:t>
            </a:r>
            <a:r>
              <a:t> je denkt dat dit het belangrijkste is om op ons te richten in deze sprint.</a:t>
            </a:r>
          </a:p>
        </p:txBody>
      </p:sp>
      <p:sp>
        <p:nvSpPr>
          <p:cNvPr id="1114" name="Stap 8: Super Dot"/>
          <p:cNvSpPr txBox="1"/>
          <p:nvPr/>
        </p:nvSpPr>
        <p:spPr>
          <a:xfrm>
            <a:off x="2169169" y="1527678"/>
            <a:ext cx="20297635" cy="121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defTabSz="825500">
              <a:lnSpc>
                <a:spcPct val="100000"/>
              </a:lnSpc>
              <a:defRPr sz="7500" b="1" i="1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Stap 8: Super Dot</a:t>
            </a:r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CES: de sprintvra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22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123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1124" name="Rechthoek"/>
          <p:cNvSpPr/>
          <p:nvPr/>
        </p:nvSpPr>
        <p:spPr>
          <a:xfrm>
            <a:off x="3542042" y="1780249"/>
            <a:ext cx="18242035" cy="10895739"/>
          </a:xfrm>
          <a:prstGeom prst="rect">
            <a:avLst/>
          </a:prstGeom>
          <a:solidFill>
            <a:srgbClr val="FFE1E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25" name="Rechthoek"/>
          <p:cNvSpPr/>
          <p:nvPr/>
        </p:nvSpPr>
        <p:spPr>
          <a:xfrm>
            <a:off x="3070983" y="1410130"/>
            <a:ext cx="18242034" cy="10895740"/>
          </a:xfrm>
          <a:prstGeom prst="rect">
            <a:avLst/>
          </a:prstGeom>
          <a:solidFill>
            <a:srgbClr val="FFFFFF"/>
          </a:solidFill>
          <a:ln w="508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26" name="De Sprintvraag"/>
          <p:cNvSpPr txBox="1"/>
          <p:nvPr/>
        </p:nvSpPr>
        <p:spPr>
          <a:xfrm>
            <a:off x="5091929" y="2855734"/>
            <a:ext cx="14200143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9000" b="1">
                <a:solidFill>
                  <a:srgbClr val="FF5A5F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De Sprintvraag</a:t>
            </a:r>
          </a:p>
        </p:txBody>
      </p:sp>
      <p:sp>
        <p:nvSpPr>
          <p:cNvPr id="1127" name="Afbeelding"/>
          <p:cNvSpPr>
            <a:spLocks noGrp="1"/>
          </p:cNvSpPr>
          <p:nvPr>
            <p:ph type="pic" sz="quarter" idx="21"/>
          </p:nvPr>
        </p:nvSpPr>
        <p:spPr>
          <a:xfrm>
            <a:off x="8827478" y="8767573"/>
            <a:ext cx="6729043" cy="79803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DY: statement met marker ingevul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35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6" name="Lijn Lijn" descr="Lijn Lijn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74783" y="9905380"/>
            <a:ext cx="14634435" cy="101601"/>
          </a:xfrm>
          <a:prstGeom prst="rect">
            <a:avLst/>
          </a:prstGeom>
        </p:spPr>
      </p:pic>
      <p:pic>
        <p:nvPicPr>
          <p:cNvPr id="1138" name="Lijn Lijn" descr="Lijn Lijn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74783" y="3709019"/>
            <a:ext cx="14634435" cy="101601"/>
          </a:xfrm>
          <a:prstGeom prst="rect">
            <a:avLst/>
          </a:prstGeom>
        </p:spPr>
      </p:pic>
      <p:sp>
        <p:nvSpPr>
          <p:cNvPr id="1140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B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9" name="Rechthoek"/>
          <p:cNvGrpSpPr/>
          <p:nvPr/>
        </p:nvGrpSpPr>
        <p:grpSpPr>
          <a:xfrm>
            <a:off x="2334655" y="3938729"/>
            <a:ext cx="19714690" cy="8340053"/>
            <a:chOff x="0" y="0"/>
            <a:chExt cx="19714689" cy="8340052"/>
          </a:xfrm>
        </p:grpSpPr>
        <p:sp>
          <p:nvSpPr>
            <p:cNvPr id="1148" name="Rechthoek"/>
            <p:cNvSpPr>
              <a:spLocks noGrp="1"/>
            </p:cNvSpPr>
            <p:nvPr>
              <p:ph type="body" idx="21"/>
            </p:nvPr>
          </p:nvSpPr>
          <p:spPr>
            <a:xfrm>
              <a:off x="25400" y="25400"/>
              <a:ext cx="19663890" cy="82892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147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9714690" cy="8340053"/>
            </a:xfrm>
            <a:prstGeom prst="rect">
              <a:avLst/>
            </a:prstGeom>
            <a:effectLst/>
          </p:spPr>
        </p:pic>
      </p:grpSp>
      <p:sp>
        <p:nvSpPr>
          <p:cNvPr id="115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51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4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1153" name="Rechthoek"/>
            <p:cNvSpPr>
              <a:spLocks noGrp="1"/>
            </p:cNvSpPr>
            <p:nvPr>
              <p:ph type="body" sz="quarter" idx="23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152" name="Rechthoek Rechthoek" descr="Rechthoek Rechthoek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1155" name="Slide Title"/>
          <p:cNvSpPr txBox="1">
            <a:spLocks noGrp="1"/>
          </p:cNvSpPr>
          <p:nvPr>
            <p:ph type="body" sz="quarter" idx="25"/>
          </p:nvPr>
        </p:nvSpPr>
        <p:spPr>
          <a:xfrm>
            <a:off x="2169169" y="1527678"/>
            <a:ext cx="11157807" cy="121779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7500" b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1156" name="Afbeelding"/>
          <p:cNvSpPr>
            <a:spLocks noGrp="1"/>
          </p:cNvSpPr>
          <p:nvPr>
            <p:ph type="pic" idx="26"/>
          </p:nvPr>
        </p:nvSpPr>
        <p:spPr>
          <a:xfrm>
            <a:off x="2488503" y="4576256"/>
            <a:ext cx="19406994" cy="7064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7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BDM Ins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6" name="Rechthoek"/>
          <p:cNvGrpSpPr/>
          <p:nvPr/>
        </p:nvGrpSpPr>
        <p:grpSpPr>
          <a:xfrm>
            <a:off x="2106055" y="3938729"/>
            <a:ext cx="19714690" cy="8340053"/>
            <a:chOff x="0" y="0"/>
            <a:chExt cx="19714689" cy="8340052"/>
          </a:xfrm>
        </p:grpSpPr>
        <p:sp>
          <p:nvSpPr>
            <p:cNvPr id="1165" name="Rechthoek"/>
            <p:cNvSpPr/>
            <p:nvPr/>
          </p:nvSpPr>
          <p:spPr>
            <a:xfrm>
              <a:off x="25400" y="25400"/>
              <a:ext cx="19663890" cy="82892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164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9714690" cy="8340053"/>
            </a:xfrm>
            <a:prstGeom prst="rect">
              <a:avLst/>
            </a:prstGeom>
            <a:effectLst/>
          </p:spPr>
        </p:pic>
      </p:grpSp>
      <p:sp>
        <p:nvSpPr>
          <p:cNvPr id="1167" name="Afbeelding"/>
          <p:cNvSpPr>
            <a:spLocks noGrp="1"/>
          </p:cNvSpPr>
          <p:nvPr>
            <p:ph type="pic" sz="half" idx="21"/>
          </p:nvPr>
        </p:nvSpPr>
        <p:spPr>
          <a:xfrm>
            <a:off x="2236930" y="4823843"/>
            <a:ext cx="19452864" cy="656994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69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2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1171" name="Rechthoek"/>
            <p:cNvSpPr>
              <a:spLocks noGrp="1"/>
            </p:cNvSpPr>
            <p:nvPr>
              <p:ph type="body" sz="quarter" idx="22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170" name="Rechthoek Rechthoek" descr="Rechthoek Rechthoek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1173" name="Slide Title"/>
          <p:cNvSpPr txBox="1">
            <a:spLocks noGrp="1"/>
          </p:cNvSpPr>
          <p:nvPr>
            <p:ph type="body" sz="quarter" idx="24"/>
          </p:nvPr>
        </p:nvSpPr>
        <p:spPr>
          <a:xfrm>
            <a:off x="2169169" y="1527678"/>
            <a:ext cx="11157807" cy="121779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7500" b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1174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BDM Interven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3" name="Rechthoek"/>
          <p:cNvGrpSpPr/>
          <p:nvPr/>
        </p:nvGrpSpPr>
        <p:grpSpPr>
          <a:xfrm>
            <a:off x="2106055" y="3938729"/>
            <a:ext cx="19714690" cy="8340053"/>
            <a:chOff x="0" y="0"/>
            <a:chExt cx="19714689" cy="8340052"/>
          </a:xfrm>
        </p:grpSpPr>
        <p:sp>
          <p:nvSpPr>
            <p:cNvPr id="1182" name="Rechthoek"/>
            <p:cNvSpPr/>
            <p:nvPr/>
          </p:nvSpPr>
          <p:spPr>
            <a:xfrm>
              <a:off x="25400" y="25400"/>
              <a:ext cx="19663890" cy="82892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181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9714690" cy="8340053"/>
            </a:xfrm>
            <a:prstGeom prst="rect">
              <a:avLst/>
            </a:prstGeom>
            <a:effectLst/>
          </p:spPr>
        </p:pic>
      </p:grpSp>
      <p:sp>
        <p:nvSpPr>
          <p:cNvPr id="1184" name="SUE | Behavioural Design Method© Intervention.jpg"/>
          <p:cNvSpPr>
            <a:spLocks noGrp="1"/>
          </p:cNvSpPr>
          <p:nvPr>
            <p:ph type="pic" sz="half" idx="21"/>
          </p:nvPr>
        </p:nvSpPr>
        <p:spPr>
          <a:xfrm>
            <a:off x="1879063" y="4805167"/>
            <a:ext cx="19567954" cy="66073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8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86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9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1188" name="Rechthoek"/>
            <p:cNvSpPr>
              <a:spLocks noGrp="1"/>
            </p:cNvSpPr>
            <p:nvPr>
              <p:ph type="body" sz="quarter" idx="22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187" name="Rechthoek Rechthoek" descr="Rechthoek Rechthoek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1190" name="Slide Title"/>
          <p:cNvSpPr txBox="1">
            <a:spLocks noGrp="1"/>
          </p:cNvSpPr>
          <p:nvPr>
            <p:ph type="body" sz="quarter" idx="24"/>
          </p:nvPr>
        </p:nvSpPr>
        <p:spPr>
          <a:xfrm>
            <a:off x="2169169" y="1527678"/>
            <a:ext cx="11157807" cy="121779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7500" b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1191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BDM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0" name="Rechthoek"/>
          <p:cNvGrpSpPr/>
          <p:nvPr/>
        </p:nvGrpSpPr>
        <p:grpSpPr>
          <a:xfrm>
            <a:off x="2106055" y="3938729"/>
            <a:ext cx="19714690" cy="8340053"/>
            <a:chOff x="0" y="0"/>
            <a:chExt cx="19714689" cy="8340052"/>
          </a:xfrm>
        </p:grpSpPr>
        <p:sp>
          <p:nvSpPr>
            <p:cNvPr id="1199" name="Rechthoek"/>
            <p:cNvSpPr/>
            <p:nvPr/>
          </p:nvSpPr>
          <p:spPr>
            <a:xfrm>
              <a:off x="25400" y="25400"/>
              <a:ext cx="19663890" cy="82892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198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9714690" cy="8340053"/>
            </a:xfrm>
            <a:prstGeom prst="rect">
              <a:avLst/>
            </a:prstGeom>
            <a:effectLst/>
          </p:spPr>
        </p:pic>
      </p:grpSp>
      <p:sp>
        <p:nvSpPr>
          <p:cNvPr id="1201" name="SUE | Behavioural Design Method© Impact.jpg"/>
          <p:cNvSpPr>
            <a:spLocks noGrp="1"/>
          </p:cNvSpPr>
          <p:nvPr>
            <p:ph type="pic" sz="half" idx="21"/>
          </p:nvPr>
        </p:nvSpPr>
        <p:spPr>
          <a:xfrm>
            <a:off x="2198307" y="4805167"/>
            <a:ext cx="19563647" cy="66073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0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03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6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1205" name="Rechthoek"/>
            <p:cNvSpPr>
              <a:spLocks noGrp="1"/>
            </p:cNvSpPr>
            <p:nvPr>
              <p:ph type="body" sz="quarter" idx="22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204" name="Rechthoek Rechthoek" descr="Rechthoek Rechthoek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1207" name="Slide Title"/>
          <p:cNvSpPr txBox="1">
            <a:spLocks noGrp="1"/>
          </p:cNvSpPr>
          <p:nvPr>
            <p:ph type="body" sz="quarter" idx="24"/>
          </p:nvPr>
        </p:nvSpPr>
        <p:spPr>
          <a:xfrm>
            <a:off x="2169169" y="1527678"/>
            <a:ext cx="11157807" cy="121779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7500" b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1208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BDM coral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16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217" name="object 2"/>
          <p:cNvSpPr/>
          <p:nvPr/>
        </p:nvSpPr>
        <p:spPr>
          <a:xfrm>
            <a:off x="24163670" y="13358066"/>
            <a:ext cx="15405" cy="10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0" y="0"/>
                </a:moveTo>
                <a:lnTo>
                  <a:pt x="4231" y="278"/>
                </a:lnTo>
                <a:lnTo>
                  <a:pt x="0" y="2962"/>
                </a:lnTo>
                <a:lnTo>
                  <a:pt x="152" y="4318"/>
                </a:lnTo>
                <a:lnTo>
                  <a:pt x="2273" y="15768"/>
                </a:lnTo>
                <a:lnTo>
                  <a:pt x="8902" y="19916"/>
                </a:lnTo>
                <a:lnTo>
                  <a:pt x="16517" y="20585"/>
                </a:lnTo>
                <a:lnTo>
                  <a:pt x="21600" y="21600"/>
                </a:lnTo>
                <a:lnTo>
                  <a:pt x="17203" y="5862"/>
                </a:lnTo>
                <a:lnTo>
                  <a:pt x="1069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18" name="object 3"/>
          <p:cNvSpPr/>
          <p:nvPr/>
        </p:nvSpPr>
        <p:spPr>
          <a:xfrm>
            <a:off x="24148212" y="11336711"/>
            <a:ext cx="15405" cy="26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753" y="19006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19" name="object 4"/>
          <p:cNvSpPr/>
          <p:nvPr/>
        </p:nvSpPr>
        <p:spPr>
          <a:xfrm>
            <a:off x="24148609" y="9880178"/>
            <a:ext cx="15405" cy="109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45" y="0"/>
                </a:moveTo>
                <a:lnTo>
                  <a:pt x="6724" y="702"/>
                </a:lnTo>
                <a:lnTo>
                  <a:pt x="3473" y="1542"/>
                </a:lnTo>
                <a:lnTo>
                  <a:pt x="1417" y="2505"/>
                </a:lnTo>
                <a:lnTo>
                  <a:pt x="380" y="3575"/>
                </a:lnTo>
                <a:lnTo>
                  <a:pt x="667" y="5972"/>
                </a:lnTo>
                <a:lnTo>
                  <a:pt x="6961" y="12750"/>
                </a:lnTo>
                <a:lnTo>
                  <a:pt x="8026" y="15449"/>
                </a:lnTo>
                <a:lnTo>
                  <a:pt x="7549" y="16734"/>
                </a:lnTo>
                <a:lnTo>
                  <a:pt x="6161" y="17955"/>
                </a:lnTo>
                <a:lnTo>
                  <a:pt x="0" y="18930"/>
                </a:lnTo>
                <a:lnTo>
                  <a:pt x="21600" y="21600"/>
                </a:lnTo>
                <a:lnTo>
                  <a:pt x="9928" y="6253"/>
                </a:lnTo>
                <a:lnTo>
                  <a:pt x="9271" y="2859"/>
                </a:lnTo>
                <a:lnTo>
                  <a:pt x="10294" y="883"/>
                </a:lnTo>
                <a:lnTo>
                  <a:pt x="1134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222" name="object 5"/>
          <p:cNvGrpSpPr/>
          <p:nvPr/>
        </p:nvGrpSpPr>
        <p:grpSpPr>
          <a:xfrm>
            <a:off x="24167101" y="8952504"/>
            <a:ext cx="17176" cy="255378"/>
            <a:chOff x="0" y="0"/>
            <a:chExt cx="17175" cy="255376"/>
          </a:xfrm>
        </p:grpSpPr>
        <p:sp>
          <p:nvSpPr>
            <p:cNvPr id="1220" name="Vorm"/>
            <p:cNvSpPr/>
            <p:nvPr/>
          </p:nvSpPr>
          <p:spPr>
            <a:xfrm>
              <a:off x="0" y="0"/>
              <a:ext cx="15404" cy="23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76"/>
                  </a:moveTo>
                  <a:lnTo>
                    <a:pt x="14916" y="3115"/>
                  </a:lnTo>
                  <a:lnTo>
                    <a:pt x="9641" y="2994"/>
                  </a:lnTo>
                  <a:lnTo>
                    <a:pt x="5529" y="2315"/>
                  </a:lnTo>
                  <a:lnTo>
                    <a:pt x="0" y="0"/>
                  </a:lnTo>
                  <a:lnTo>
                    <a:pt x="12344" y="21600"/>
                  </a:lnTo>
                  <a:lnTo>
                    <a:pt x="19929" y="18119"/>
                  </a:lnTo>
                  <a:lnTo>
                    <a:pt x="21600" y="2376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21" name="Vorm"/>
            <p:cNvSpPr/>
            <p:nvPr/>
          </p:nvSpPr>
          <p:spPr>
            <a:xfrm>
              <a:off x="1771" y="170518"/>
              <a:ext cx="15405" cy="8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25"/>
                  </a:moveTo>
                  <a:lnTo>
                    <a:pt x="18412" y="0"/>
                  </a:lnTo>
                  <a:lnTo>
                    <a:pt x="11534" y="1055"/>
                  </a:lnTo>
                  <a:lnTo>
                    <a:pt x="0" y="7038"/>
                  </a:lnTo>
                  <a:lnTo>
                    <a:pt x="2203" y="17252"/>
                  </a:lnTo>
                  <a:lnTo>
                    <a:pt x="6144" y="21600"/>
                  </a:lnTo>
                  <a:lnTo>
                    <a:pt x="10800" y="21423"/>
                  </a:lnTo>
                  <a:lnTo>
                    <a:pt x="19146" y="12915"/>
                  </a:lnTo>
                  <a:lnTo>
                    <a:pt x="21600" y="252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226" name="object 6"/>
          <p:cNvGrpSpPr/>
          <p:nvPr/>
        </p:nvGrpSpPr>
        <p:grpSpPr>
          <a:xfrm>
            <a:off x="24160525" y="8105796"/>
            <a:ext cx="24662" cy="456996"/>
            <a:chOff x="0" y="0"/>
            <a:chExt cx="24661" cy="456995"/>
          </a:xfrm>
        </p:grpSpPr>
        <p:sp>
          <p:nvSpPr>
            <p:cNvPr id="1223" name="Vorm"/>
            <p:cNvSpPr/>
            <p:nvPr/>
          </p:nvSpPr>
          <p:spPr>
            <a:xfrm>
              <a:off x="0" y="0"/>
              <a:ext cx="15404" cy="1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18"/>
                  </a:moveTo>
                  <a:lnTo>
                    <a:pt x="15430" y="7947"/>
                  </a:lnTo>
                  <a:lnTo>
                    <a:pt x="0" y="0"/>
                  </a:lnTo>
                  <a:lnTo>
                    <a:pt x="14918" y="21600"/>
                  </a:lnTo>
                  <a:lnTo>
                    <a:pt x="20574" y="18330"/>
                  </a:lnTo>
                  <a:lnTo>
                    <a:pt x="21600" y="1391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24" name="Vorm"/>
            <p:cNvSpPr/>
            <p:nvPr/>
          </p:nvSpPr>
          <p:spPr>
            <a:xfrm>
              <a:off x="731" y="121580"/>
              <a:ext cx="15405" cy="25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9198" y="0"/>
                  </a:lnTo>
                  <a:lnTo>
                    <a:pt x="3816" y="1798"/>
                  </a:lnTo>
                  <a:lnTo>
                    <a:pt x="0" y="3487"/>
                  </a:lnTo>
                  <a:lnTo>
                    <a:pt x="1975" y="5911"/>
                  </a:lnTo>
                  <a:lnTo>
                    <a:pt x="13631" y="9916"/>
                  </a:lnTo>
                  <a:lnTo>
                    <a:pt x="8720" y="9704"/>
                  </a:lnTo>
                  <a:lnTo>
                    <a:pt x="10014" y="1165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25" name="Vorm"/>
            <p:cNvSpPr/>
            <p:nvPr/>
          </p:nvSpPr>
          <p:spPr>
            <a:xfrm>
              <a:off x="9257" y="110598"/>
              <a:ext cx="15405" cy="3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61"/>
                  </a:moveTo>
                  <a:lnTo>
                    <a:pt x="19336" y="5001"/>
                  </a:lnTo>
                  <a:lnTo>
                    <a:pt x="16890" y="1635"/>
                  </a:lnTo>
                  <a:lnTo>
                    <a:pt x="14169" y="42"/>
                  </a:lnTo>
                  <a:lnTo>
                    <a:pt x="11171" y="0"/>
                  </a:lnTo>
                  <a:lnTo>
                    <a:pt x="7846" y="1289"/>
                  </a:lnTo>
                  <a:lnTo>
                    <a:pt x="4154" y="3687"/>
                  </a:lnTo>
                  <a:lnTo>
                    <a:pt x="0" y="6973"/>
                  </a:lnTo>
                  <a:lnTo>
                    <a:pt x="9415" y="21600"/>
                  </a:lnTo>
                  <a:lnTo>
                    <a:pt x="12646" y="18794"/>
                  </a:lnTo>
                  <a:lnTo>
                    <a:pt x="17170" y="11348"/>
                  </a:lnTo>
                  <a:lnTo>
                    <a:pt x="19198" y="9380"/>
                  </a:lnTo>
                  <a:lnTo>
                    <a:pt x="21600" y="1036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227" name="object 7"/>
          <p:cNvSpPr/>
          <p:nvPr/>
        </p:nvSpPr>
        <p:spPr>
          <a:xfrm>
            <a:off x="24159223" y="8631118"/>
            <a:ext cx="15404" cy="3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24" y="0"/>
                </a:moveTo>
                <a:lnTo>
                  <a:pt x="13054" y="9283"/>
                </a:lnTo>
                <a:lnTo>
                  <a:pt x="10947" y="10421"/>
                </a:lnTo>
                <a:lnTo>
                  <a:pt x="8659" y="10660"/>
                </a:lnTo>
                <a:lnTo>
                  <a:pt x="6117" y="9788"/>
                </a:lnTo>
                <a:lnTo>
                  <a:pt x="3256" y="7590"/>
                </a:lnTo>
                <a:lnTo>
                  <a:pt x="0" y="3855"/>
                </a:lnTo>
                <a:lnTo>
                  <a:pt x="2280" y="12273"/>
                </a:lnTo>
                <a:lnTo>
                  <a:pt x="5657" y="17967"/>
                </a:lnTo>
                <a:lnTo>
                  <a:pt x="7602" y="19822"/>
                </a:lnTo>
                <a:lnTo>
                  <a:pt x="9636" y="21029"/>
                </a:lnTo>
                <a:lnTo>
                  <a:pt x="11694" y="21600"/>
                </a:lnTo>
                <a:lnTo>
                  <a:pt x="13715" y="21547"/>
                </a:lnTo>
                <a:lnTo>
                  <a:pt x="15636" y="20881"/>
                </a:lnTo>
                <a:lnTo>
                  <a:pt x="17399" y="19613"/>
                </a:lnTo>
                <a:lnTo>
                  <a:pt x="20192" y="15317"/>
                </a:lnTo>
                <a:lnTo>
                  <a:pt x="21600" y="8749"/>
                </a:lnTo>
                <a:lnTo>
                  <a:pt x="21124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28" name="object 8"/>
          <p:cNvSpPr/>
          <p:nvPr/>
        </p:nvSpPr>
        <p:spPr>
          <a:xfrm>
            <a:off x="24138996" y="9793837"/>
            <a:ext cx="15405" cy="3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4"/>
                </a:moveTo>
                <a:lnTo>
                  <a:pt x="17539" y="1014"/>
                </a:lnTo>
                <a:lnTo>
                  <a:pt x="17539" y="0"/>
                </a:lnTo>
                <a:lnTo>
                  <a:pt x="13131" y="0"/>
                </a:lnTo>
                <a:lnTo>
                  <a:pt x="13131" y="1014"/>
                </a:lnTo>
                <a:lnTo>
                  <a:pt x="9428" y="1014"/>
                </a:lnTo>
                <a:lnTo>
                  <a:pt x="9428" y="4158"/>
                </a:lnTo>
                <a:lnTo>
                  <a:pt x="0" y="4158"/>
                </a:lnTo>
                <a:lnTo>
                  <a:pt x="0" y="11561"/>
                </a:lnTo>
                <a:lnTo>
                  <a:pt x="1194" y="11561"/>
                </a:lnTo>
                <a:lnTo>
                  <a:pt x="1194" y="18254"/>
                </a:lnTo>
                <a:lnTo>
                  <a:pt x="13009" y="18254"/>
                </a:lnTo>
                <a:lnTo>
                  <a:pt x="13009" y="21600"/>
                </a:lnTo>
                <a:lnTo>
                  <a:pt x="15631" y="21600"/>
                </a:lnTo>
                <a:lnTo>
                  <a:pt x="15631" y="18254"/>
                </a:lnTo>
                <a:lnTo>
                  <a:pt x="16111" y="11561"/>
                </a:lnTo>
                <a:lnTo>
                  <a:pt x="19927" y="11561"/>
                </a:lnTo>
                <a:lnTo>
                  <a:pt x="19927" y="4158"/>
                </a:lnTo>
                <a:lnTo>
                  <a:pt x="21600" y="4158"/>
                </a:lnTo>
                <a:lnTo>
                  <a:pt x="21600" y="1014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231" name="object 9"/>
          <p:cNvGrpSpPr/>
          <p:nvPr/>
        </p:nvGrpSpPr>
        <p:grpSpPr>
          <a:xfrm>
            <a:off x="24161534" y="6704447"/>
            <a:ext cx="20927" cy="432058"/>
            <a:chOff x="0" y="0"/>
            <a:chExt cx="20925" cy="432057"/>
          </a:xfrm>
        </p:grpSpPr>
        <p:sp>
          <p:nvSpPr>
            <p:cNvPr id="1229" name="Vorm"/>
            <p:cNvSpPr/>
            <p:nvPr/>
          </p:nvSpPr>
          <p:spPr>
            <a:xfrm>
              <a:off x="0" y="0"/>
              <a:ext cx="15404" cy="26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38"/>
                  </a:moveTo>
                  <a:lnTo>
                    <a:pt x="18888" y="19938"/>
                  </a:lnTo>
                  <a:lnTo>
                    <a:pt x="18888" y="16232"/>
                  </a:lnTo>
                  <a:lnTo>
                    <a:pt x="13570" y="16232"/>
                  </a:lnTo>
                  <a:lnTo>
                    <a:pt x="13570" y="9714"/>
                  </a:lnTo>
                  <a:lnTo>
                    <a:pt x="5112" y="9714"/>
                  </a:lnTo>
                  <a:lnTo>
                    <a:pt x="5112" y="0"/>
                  </a:lnTo>
                  <a:lnTo>
                    <a:pt x="0" y="0"/>
                  </a:lnTo>
                  <a:lnTo>
                    <a:pt x="0" y="9714"/>
                  </a:lnTo>
                  <a:lnTo>
                    <a:pt x="1249" y="9714"/>
                  </a:lnTo>
                  <a:lnTo>
                    <a:pt x="1249" y="16232"/>
                  </a:lnTo>
                  <a:lnTo>
                    <a:pt x="5112" y="16232"/>
                  </a:lnTo>
                  <a:lnTo>
                    <a:pt x="5112" y="19938"/>
                  </a:lnTo>
                  <a:lnTo>
                    <a:pt x="10751" y="19938"/>
                  </a:lnTo>
                  <a:lnTo>
                    <a:pt x="10751" y="21472"/>
                  </a:lnTo>
                  <a:lnTo>
                    <a:pt x="14293" y="21472"/>
                  </a:lnTo>
                  <a:lnTo>
                    <a:pt x="14293" y="21600"/>
                  </a:lnTo>
                  <a:lnTo>
                    <a:pt x="15444" y="21600"/>
                  </a:lnTo>
                  <a:lnTo>
                    <a:pt x="15444" y="21472"/>
                  </a:lnTo>
                  <a:lnTo>
                    <a:pt x="21600" y="21472"/>
                  </a:lnTo>
                  <a:lnTo>
                    <a:pt x="21600" y="1993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30" name="Vorm"/>
            <p:cNvSpPr/>
            <p:nvPr/>
          </p:nvSpPr>
          <p:spPr>
            <a:xfrm>
              <a:off x="5522" y="162400"/>
              <a:ext cx="15404" cy="26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1" y="515"/>
                  </a:lnTo>
                  <a:lnTo>
                    <a:pt x="11368" y="2895"/>
                  </a:lnTo>
                  <a:lnTo>
                    <a:pt x="5553" y="5757"/>
                  </a:lnTo>
                  <a:lnTo>
                    <a:pt x="0" y="7720"/>
                  </a:lnTo>
                  <a:lnTo>
                    <a:pt x="6297" y="21600"/>
                  </a:lnTo>
                  <a:lnTo>
                    <a:pt x="12329" y="8479"/>
                  </a:lnTo>
                  <a:lnTo>
                    <a:pt x="16308" y="277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232" name="object 10"/>
          <p:cNvSpPr/>
          <p:nvPr/>
        </p:nvSpPr>
        <p:spPr>
          <a:xfrm>
            <a:off x="24152924" y="7981881"/>
            <a:ext cx="15404" cy="50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09" y="349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33" name="object 11"/>
          <p:cNvSpPr/>
          <p:nvPr/>
        </p:nvSpPr>
        <p:spPr>
          <a:xfrm>
            <a:off x="24172198" y="5761842"/>
            <a:ext cx="15405" cy="26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06" y="9474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236" name="object 12"/>
          <p:cNvGrpSpPr/>
          <p:nvPr/>
        </p:nvGrpSpPr>
        <p:grpSpPr>
          <a:xfrm>
            <a:off x="24170087" y="4487521"/>
            <a:ext cx="19902" cy="757415"/>
            <a:chOff x="0" y="0"/>
            <a:chExt cx="19901" cy="757413"/>
          </a:xfrm>
        </p:grpSpPr>
        <p:sp>
          <p:nvSpPr>
            <p:cNvPr id="1234" name="Vorm"/>
            <p:cNvSpPr/>
            <p:nvPr/>
          </p:nvSpPr>
          <p:spPr>
            <a:xfrm>
              <a:off x="0" y="0"/>
              <a:ext cx="15404" cy="230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197" y="10776"/>
                  </a:lnTo>
                  <a:lnTo>
                    <a:pt x="7276" y="53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35" name="Vorm"/>
            <p:cNvSpPr/>
            <p:nvPr/>
          </p:nvSpPr>
          <p:spPr>
            <a:xfrm>
              <a:off x="4497" y="230331"/>
              <a:ext cx="15405" cy="5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75"/>
                  </a:moveTo>
                  <a:lnTo>
                    <a:pt x="19260" y="13886"/>
                  </a:lnTo>
                  <a:lnTo>
                    <a:pt x="15208" y="8954"/>
                  </a:lnTo>
                  <a:lnTo>
                    <a:pt x="4679" y="0"/>
                  </a:lnTo>
                  <a:lnTo>
                    <a:pt x="6706" y="4576"/>
                  </a:lnTo>
                  <a:lnTo>
                    <a:pt x="6706" y="9438"/>
                  </a:lnTo>
                  <a:lnTo>
                    <a:pt x="4523" y="14724"/>
                  </a:lnTo>
                  <a:lnTo>
                    <a:pt x="0" y="20574"/>
                  </a:lnTo>
                  <a:lnTo>
                    <a:pt x="3390" y="21600"/>
                  </a:lnTo>
                  <a:lnTo>
                    <a:pt x="6509" y="21573"/>
                  </a:lnTo>
                  <a:lnTo>
                    <a:pt x="9435" y="20848"/>
                  </a:lnTo>
                  <a:lnTo>
                    <a:pt x="14698" y="18722"/>
                  </a:lnTo>
                  <a:lnTo>
                    <a:pt x="17117" y="18033"/>
                  </a:lnTo>
                  <a:lnTo>
                    <a:pt x="19417" y="18065"/>
                  </a:lnTo>
                  <a:lnTo>
                    <a:pt x="21600" y="1917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240" name="object 13"/>
          <p:cNvGrpSpPr/>
          <p:nvPr/>
        </p:nvGrpSpPr>
        <p:grpSpPr>
          <a:xfrm>
            <a:off x="24160539" y="5939963"/>
            <a:ext cx="18515" cy="348093"/>
            <a:chOff x="0" y="0"/>
            <a:chExt cx="18514" cy="348091"/>
          </a:xfrm>
        </p:grpSpPr>
        <p:sp>
          <p:nvSpPr>
            <p:cNvPr id="1237" name="Vorm"/>
            <p:cNvSpPr/>
            <p:nvPr/>
          </p:nvSpPr>
          <p:spPr>
            <a:xfrm>
              <a:off x="0" y="322382"/>
              <a:ext cx="15404" cy="2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141" y="8256"/>
                  </a:lnTo>
                  <a:lnTo>
                    <a:pt x="0" y="13240"/>
                  </a:lnTo>
                  <a:lnTo>
                    <a:pt x="211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38" name="Driehoek"/>
            <p:cNvSpPr/>
            <p:nvPr/>
          </p:nvSpPr>
          <p:spPr>
            <a:xfrm>
              <a:off x="500" y="0"/>
              <a:ext cx="15404" cy="2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8354" y="212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39" name="Vorm"/>
            <p:cNvSpPr/>
            <p:nvPr/>
          </p:nvSpPr>
          <p:spPr>
            <a:xfrm>
              <a:off x="3111" y="118346"/>
              <a:ext cx="15404" cy="20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1" y="10792"/>
                  </a:lnTo>
                  <a:lnTo>
                    <a:pt x="0" y="21600"/>
                  </a:lnTo>
                  <a:lnTo>
                    <a:pt x="4585" y="19493"/>
                  </a:lnTo>
                  <a:lnTo>
                    <a:pt x="10619" y="15775"/>
                  </a:lnTo>
                  <a:lnTo>
                    <a:pt x="16716" y="95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241" name="object 14"/>
          <p:cNvSpPr/>
          <p:nvPr/>
        </p:nvSpPr>
        <p:spPr>
          <a:xfrm>
            <a:off x="24156650" y="7092539"/>
            <a:ext cx="1" cy="291798"/>
          </a:xfrm>
          <a:prstGeom prst="line">
            <a:avLst/>
          </a:prstGeom>
          <a:ln w="3175">
            <a:solidFill>
              <a:srgbClr val="FFB9BB"/>
            </a:solidFill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244" name="object 15"/>
          <p:cNvGrpSpPr/>
          <p:nvPr/>
        </p:nvGrpSpPr>
        <p:grpSpPr>
          <a:xfrm>
            <a:off x="24153452" y="6279860"/>
            <a:ext cx="17307" cy="430564"/>
            <a:chOff x="0" y="0"/>
            <a:chExt cx="17305" cy="430562"/>
          </a:xfrm>
        </p:grpSpPr>
        <p:sp>
          <p:nvSpPr>
            <p:cNvPr id="1242" name="Driehoek"/>
            <p:cNvSpPr/>
            <p:nvPr/>
          </p:nvSpPr>
          <p:spPr>
            <a:xfrm>
              <a:off x="0" y="0"/>
              <a:ext cx="15404" cy="13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44"/>
                  </a:moveTo>
                  <a:lnTo>
                    <a:pt x="0" y="0"/>
                  </a:lnTo>
                  <a:lnTo>
                    <a:pt x="17036" y="21600"/>
                  </a:lnTo>
                  <a:lnTo>
                    <a:pt x="21600" y="5244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43" name="Vorm"/>
            <p:cNvSpPr/>
            <p:nvPr/>
          </p:nvSpPr>
          <p:spPr>
            <a:xfrm>
              <a:off x="1901" y="134828"/>
              <a:ext cx="15405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352" y="0"/>
                  </a:lnTo>
                  <a:lnTo>
                    <a:pt x="0" y="20113"/>
                  </a:lnTo>
                  <a:lnTo>
                    <a:pt x="10766" y="18641"/>
                  </a:lnTo>
                  <a:lnTo>
                    <a:pt x="16383" y="18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245" name="object 16"/>
          <p:cNvSpPr/>
          <p:nvPr/>
        </p:nvSpPr>
        <p:spPr>
          <a:xfrm>
            <a:off x="24160579" y="4563369"/>
            <a:ext cx="15405" cy="50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73"/>
                </a:moveTo>
                <a:lnTo>
                  <a:pt x="20837" y="16873"/>
                </a:lnTo>
                <a:lnTo>
                  <a:pt x="20837" y="15232"/>
                </a:lnTo>
                <a:lnTo>
                  <a:pt x="18319" y="15232"/>
                </a:lnTo>
                <a:lnTo>
                  <a:pt x="18319" y="14312"/>
                </a:lnTo>
                <a:lnTo>
                  <a:pt x="14424" y="14312"/>
                </a:lnTo>
                <a:lnTo>
                  <a:pt x="14424" y="8863"/>
                </a:lnTo>
                <a:lnTo>
                  <a:pt x="9688" y="8863"/>
                </a:lnTo>
                <a:lnTo>
                  <a:pt x="9688" y="0"/>
                </a:lnTo>
                <a:lnTo>
                  <a:pt x="5722" y="0"/>
                </a:lnTo>
                <a:lnTo>
                  <a:pt x="5722" y="8863"/>
                </a:lnTo>
                <a:lnTo>
                  <a:pt x="2134" y="8863"/>
                </a:lnTo>
                <a:lnTo>
                  <a:pt x="2134" y="14312"/>
                </a:lnTo>
                <a:lnTo>
                  <a:pt x="529" y="14312"/>
                </a:lnTo>
                <a:lnTo>
                  <a:pt x="529" y="15232"/>
                </a:lnTo>
                <a:lnTo>
                  <a:pt x="228" y="16873"/>
                </a:lnTo>
                <a:lnTo>
                  <a:pt x="0" y="20221"/>
                </a:lnTo>
                <a:lnTo>
                  <a:pt x="1064" y="20221"/>
                </a:lnTo>
                <a:lnTo>
                  <a:pt x="1064" y="20550"/>
                </a:lnTo>
                <a:lnTo>
                  <a:pt x="4808" y="20550"/>
                </a:lnTo>
                <a:lnTo>
                  <a:pt x="4808" y="21140"/>
                </a:lnTo>
                <a:lnTo>
                  <a:pt x="10986" y="21140"/>
                </a:lnTo>
                <a:lnTo>
                  <a:pt x="10986" y="21600"/>
                </a:lnTo>
                <a:lnTo>
                  <a:pt x="15951" y="21600"/>
                </a:lnTo>
                <a:lnTo>
                  <a:pt x="15951" y="21140"/>
                </a:lnTo>
                <a:lnTo>
                  <a:pt x="18926" y="21140"/>
                </a:lnTo>
                <a:lnTo>
                  <a:pt x="18926" y="20550"/>
                </a:lnTo>
                <a:lnTo>
                  <a:pt x="20608" y="20550"/>
                </a:lnTo>
                <a:lnTo>
                  <a:pt x="20608" y="20221"/>
                </a:lnTo>
                <a:lnTo>
                  <a:pt x="21600" y="20221"/>
                </a:lnTo>
                <a:lnTo>
                  <a:pt x="21600" y="16873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46" name="object 17"/>
          <p:cNvSpPr/>
          <p:nvPr/>
        </p:nvSpPr>
        <p:spPr>
          <a:xfrm>
            <a:off x="24161086" y="5518182"/>
            <a:ext cx="15405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5" y="0"/>
                </a:moveTo>
                <a:lnTo>
                  <a:pt x="2715" y="9305"/>
                </a:lnTo>
                <a:lnTo>
                  <a:pt x="0" y="16655"/>
                </a:lnTo>
                <a:lnTo>
                  <a:pt x="5587" y="21077"/>
                </a:lnTo>
                <a:lnTo>
                  <a:pt x="21600" y="21600"/>
                </a:lnTo>
                <a:lnTo>
                  <a:pt x="1172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47" name="object 18"/>
          <p:cNvSpPr/>
          <p:nvPr/>
        </p:nvSpPr>
        <p:spPr>
          <a:xfrm>
            <a:off x="24159536" y="3116150"/>
            <a:ext cx="15404" cy="28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510"/>
                </a:lnTo>
                <a:lnTo>
                  <a:pt x="204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48" name="object 19"/>
          <p:cNvSpPr/>
          <p:nvPr/>
        </p:nvSpPr>
        <p:spPr>
          <a:xfrm>
            <a:off x="24158134" y="5032892"/>
            <a:ext cx="15405" cy="28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0"/>
                </a:moveTo>
                <a:lnTo>
                  <a:pt x="4598" y="47"/>
                </a:lnTo>
                <a:lnTo>
                  <a:pt x="2915" y="766"/>
                </a:lnTo>
                <a:lnTo>
                  <a:pt x="3502" y="2382"/>
                </a:lnTo>
                <a:lnTo>
                  <a:pt x="0" y="8416"/>
                </a:lnTo>
                <a:lnTo>
                  <a:pt x="3016" y="13422"/>
                </a:lnTo>
                <a:lnTo>
                  <a:pt x="10811" y="17713"/>
                </a:lnTo>
                <a:lnTo>
                  <a:pt x="21600" y="21600"/>
                </a:lnTo>
                <a:lnTo>
                  <a:pt x="12969" y="401"/>
                </a:lnTo>
                <a:lnTo>
                  <a:pt x="81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49" name="object 20"/>
          <p:cNvSpPr/>
          <p:nvPr/>
        </p:nvSpPr>
        <p:spPr>
          <a:xfrm>
            <a:off x="24164166" y="4083830"/>
            <a:ext cx="15405" cy="20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7" y="0"/>
                </a:moveTo>
                <a:lnTo>
                  <a:pt x="0" y="21600"/>
                </a:lnTo>
                <a:lnTo>
                  <a:pt x="8937" y="15870"/>
                </a:lnTo>
                <a:lnTo>
                  <a:pt x="17155" y="9281"/>
                </a:lnTo>
                <a:lnTo>
                  <a:pt x="21600" y="3452"/>
                </a:lnTo>
                <a:lnTo>
                  <a:pt x="19217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252" name="object 21"/>
          <p:cNvGrpSpPr/>
          <p:nvPr/>
        </p:nvGrpSpPr>
        <p:grpSpPr>
          <a:xfrm>
            <a:off x="24160954" y="5321337"/>
            <a:ext cx="17500" cy="196860"/>
            <a:chOff x="0" y="0"/>
            <a:chExt cx="17498" cy="196858"/>
          </a:xfrm>
        </p:grpSpPr>
        <p:sp>
          <p:nvSpPr>
            <p:cNvPr id="1250" name="Vorm"/>
            <p:cNvSpPr/>
            <p:nvPr/>
          </p:nvSpPr>
          <p:spPr>
            <a:xfrm>
              <a:off x="0" y="0"/>
              <a:ext cx="15404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9"/>
                  </a:moveTo>
                  <a:lnTo>
                    <a:pt x="11796" y="8082"/>
                  </a:lnTo>
                  <a:lnTo>
                    <a:pt x="0" y="0"/>
                  </a:lnTo>
                  <a:lnTo>
                    <a:pt x="11796" y="21600"/>
                  </a:lnTo>
                  <a:lnTo>
                    <a:pt x="21600" y="172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51" name="Vorm"/>
            <p:cNvSpPr/>
            <p:nvPr/>
          </p:nvSpPr>
          <p:spPr>
            <a:xfrm>
              <a:off x="2095" y="145148"/>
              <a:ext cx="15404" cy="2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489" y="1646"/>
                  </a:lnTo>
                  <a:lnTo>
                    <a:pt x="0" y="8624"/>
                  </a:lnTo>
                  <a:lnTo>
                    <a:pt x="6167" y="21600"/>
                  </a:lnTo>
                  <a:lnTo>
                    <a:pt x="20051" y="59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256" name="object 22"/>
          <p:cNvGrpSpPr/>
          <p:nvPr/>
        </p:nvGrpSpPr>
        <p:grpSpPr>
          <a:xfrm>
            <a:off x="24132891" y="2375693"/>
            <a:ext cx="44763" cy="2187476"/>
            <a:chOff x="0" y="0"/>
            <a:chExt cx="44762" cy="2187474"/>
          </a:xfrm>
        </p:grpSpPr>
        <p:sp>
          <p:nvSpPr>
            <p:cNvPr id="1253" name="Vorm"/>
            <p:cNvSpPr/>
            <p:nvPr/>
          </p:nvSpPr>
          <p:spPr>
            <a:xfrm>
              <a:off x="0" y="0"/>
              <a:ext cx="33841" cy="10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919"/>
                  </a:moveTo>
                  <a:lnTo>
                    <a:pt x="19044" y="14533"/>
                  </a:lnTo>
                  <a:lnTo>
                    <a:pt x="18081" y="12845"/>
                  </a:lnTo>
                  <a:lnTo>
                    <a:pt x="17009" y="10075"/>
                  </a:lnTo>
                  <a:lnTo>
                    <a:pt x="13430" y="17440"/>
                  </a:lnTo>
                  <a:lnTo>
                    <a:pt x="12899" y="18209"/>
                  </a:lnTo>
                  <a:lnTo>
                    <a:pt x="12358" y="18770"/>
                  </a:lnTo>
                  <a:lnTo>
                    <a:pt x="11798" y="19069"/>
                  </a:lnTo>
                  <a:lnTo>
                    <a:pt x="11218" y="19055"/>
                  </a:lnTo>
                  <a:lnTo>
                    <a:pt x="10618" y="18675"/>
                  </a:lnTo>
                  <a:lnTo>
                    <a:pt x="9998" y="17876"/>
                  </a:lnTo>
                  <a:lnTo>
                    <a:pt x="9635" y="15874"/>
                  </a:lnTo>
                  <a:lnTo>
                    <a:pt x="9507" y="14321"/>
                  </a:lnTo>
                  <a:lnTo>
                    <a:pt x="9566" y="13134"/>
                  </a:lnTo>
                  <a:lnTo>
                    <a:pt x="9802" y="12229"/>
                  </a:lnTo>
                  <a:lnTo>
                    <a:pt x="10166" y="11523"/>
                  </a:lnTo>
                  <a:lnTo>
                    <a:pt x="12299" y="9025"/>
                  </a:lnTo>
                  <a:lnTo>
                    <a:pt x="12840" y="8066"/>
                  </a:lnTo>
                  <a:lnTo>
                    <a:pt x="12014" y="8501"/>
                  </a:lnTo>
                  <a:lnTo>
                    <a:pt x="11238" y="8519"/>
                  </a:lnTo>
                  <a:lnTo>
                    <a:pt x="10510" y="8186"/>
                  </a:lnTo>
                  <a:lnTo>
                    <a:pt x="9802" y="7567"/>
                  </a:lnTo>
                  <a:lnTo>
                    <a:pt x="6174" y="2492"/>
                  </a:lnTo>
                  <a:lnTo>
                    <a:pt x="5329" y="1541"/>
                  </a:lnTo>
                  <a:lnTo>
                    <a:pt x="4424" y="765"/>
                  </a:lnTo>
                  <a:lnTo>
                    <a:pt x="3431" y="229"/>
                  </a:lnTo>
                  <a:lnTo>
                    <a:pt x="2340" y="0"/>
                  </a:lnTo>
                  <a:lnTo>
                    <a:pt x="1140" y="143"/>
                  </a:lnTo>
                  <a:lnTo>
                    <a:pt x="3205" y="6732"/>
                  </a:lnTo>
                  <a:lnTo>
                    <a:pt x="2438" y="6458"/>
                  </a:lnTo>
                  <a:lnTo>
                    <a:pt x="1573" y="5874"/>
                  </a:lnTo>
                  <a:lnTo>
                    <a:pt x="727" y="5610"/>
                  </a:lnTo>
                  <a:lnTo>
                    <a:pt x="0" y="6297"/>
                  </a:lnTo>
                  <a:lnTo>
                    <a:pt x="944" y="6602"/>
                  </a:lnTo>
                  <a:lnTo>
                    <a:pt x="1848" y="7229"/>
                  </a:lnTo>
                  <a:lnTo>
                    <a:pt x="3343" y="9280"/>
                  </a:lnTo>
                  <a:lnTo>
                    <a:pt x="3864" y="10622"/>
                  </a:lnTo>
                  <a:lnTo>
                    <a:pt x="4178" y="12119"/>
                  </a:lnTo>
                  <a:lnTo>
                    <a:pt x="4266" y="13729"/>
                  </a:lnTo>
                  <a:lnTo>
                    <a:pt x="4080" y="15411"/>
                  </a:lnTo>
                  <a:lnTo>
                    <a:pt x="3578" y="17122"/>
                  </a:lnTo>
                  <a:lnTo>
                    <a:pt x="2733" y="18823"/>
                  </a:lnTo>
                  <a:lnTo>
                    <a:pt x="3578" y="20106"/>
                  </a:lnTo>
                  <a:lnTo>
                    <a:pt x="4778" y="20973"/>
                  </a:lnTo>
                  <a:lnTo>
                    <a:pt x="6262" y="21459"/>
                  </a:lnTo>
                  <a:lnTo>
                    <a:pt x="7973" y="21600"/>
                  </a:lnTo>
                  <a:lnTo>
                    <a:pt x="9861" y="21431"/>
                  </a:lnTo>
                  <a:lnTo>
                    <a:pt x="13931" y="20309"/>
                  </a:lnTo>
                  <a:lnTo>
                    <a:pt x="18002" y="18376"/>
                  </a:lnTo>
                  <a:lnTo>
                    <a:pt x="19890" y="17195"/>
                  </a:lnTo>
                  <a:lnTo>
                    <a:pt x="21600" y="159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54" name="Vorm"/>
            <p:cNvSpPr/>
            <p:nvPr/>
          </p:nvSpPr>
          <p:spPr>
            <a:xfrm>
              <a:off x="20255" y="1394185"/>
              <a:ext cx="17037" cy="7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32"/>
                  </a:moveTo>
                  <a:lnTo>
                    <a:pt x="21346" y="14331"/>
                  </a:lnTo>
                  <a:lnTo>
                    <a:pt x="21191" y="14531"/>
                  </a:lnTo>
                  <a:lnTo>
                    <a:pt x="21093" y="14517"/>
                  </a:lnTo>
                  <a:lnTo>
                    <a:pt x="21073" y="14531"/>
                  </a:lnTo>
                  <a:lnTo>
                    <a:pt x="20527" y="14886"/>
                  </a:lnTo>
                  <a:lnTo>
                    <a:pt x="20136" y="15076"/>
                  </a:lnTo>
                  <a:lnTo>
                    <a:pt x="19941" y="14331"/>
                  </a:lnTo>
                  <a:lnTo>
                    <a:pt x="19101" y="14244"/>
                  </a:lnTo>
                  <a:lnTo>
                    <a:pt x="17752" y="13801"/>
                  </a:lnTo>
                  <a:lnTo>
                    <a:pt x="17440" y="13689"/>
                  </a:lnTo>
                  <a:lnTo>
                    <a:pt x="18183" y="12026"/>
                  </a:lnTo>
                  <a:lnTo>
                    <a:pt x="18729" y="11735"/>
                  </a:lnTo>
                  <a:lnTo>
                    <a:pt x="19178" y="12342"/>
                  </a:lnTo>
                  <a:lnTo>
                    <a:pt x="20038" y="14342"/>
                  </a:lnTo>
                  <a:lnTo>
                    <a:pt x="20410" y="14389"/>
                  </a:lnTo>
                  <a:lnTo>
                    <a:pt x="20722" y="14503"/>
                  </a:lnTo>
                  <a:lnTo>
                    <a:pt x="21093" y="14517"/>
                  </a:lnTo>
                  <a:lnTo>
                    <a:pt x="20976" y="13689"/>
                  </a:lnTo>
                  <a:lnTo>
                    <a:pt x="20448" y="11735"/>
                  </a:lnTo>
                  <a:lnTo>
                    <a:pt x="17362" y="0"/>
                  </a:lnTo>
                  <a:lnTo>
                    <a:pt x="17070" y="1188"/>
                  </a:lnTo>
                  <a:lnTo>
                    <a:pt x="16854" y="2475"/>
                  </a:lnTo>
                  <a:lnTo>
                    <a:pt x="16776" y="7060"/>
                  </a:lnTo>
                  <a:lnTo>
                    <a:pt x="16913" y="9114"/>
                  </a:lnTo>
                  <a:lnTo>
                    <a:pt x="17402" y="13689"/>
                  </a:lnTo>
                  <a:lnTo>
                    <a:pt x="14980" y="12598"/>
                  </a:lnTo>
                  <a:lnTo>
                    <a:pt x="12811" y="11239"/>
                  </a:lnTo>
                  <a:lnTo>
                    <a:pt x="10820" y="9809"/>
                  </a:lnTo>
                  <a:lnTo>
                    <a:pt x="8847" y="8471"/>
                  </a:lnTo>
                  <a:lnTo>
                    <a:pt x="6972" y="7523"/>
                  </a:lnTo>
                  <a:lnTo>
                    <a:pt x="4921" y="7060"/>
                  </a:lnTo>
                  <a:lnTo>
                    <a:pt x="2617" y="7310"/>
                  </a:lnTo>
                  <a:lnTo>
                    <a:pt x="0" y="8471"/>
                  </a:lnTo>
                  <a:lnTo>
                    <a:pt x="274" y="10826"/>
                  </a:lnTo>
                  <a:lnTo>
                    <a:pt x="801" y="12602"/>
                  </a:lnTo>
                  <a:lnTo>
                    <a:pt x="1601" y="13977"/>
                  </a:lnTo>
                  <a:lnTo>
                    <a:pt x="3457" y="15629"/>
                  </a:lnTo>
                  <a:lnTo>
                    <a:pt x="5664" y="16911"/>
                  </a:lnTo>
                  <a:lnTo>
                    <a:pt x="6777" y="17685"/>
                  </a:lnTo>
                  <a:lnTo>
                    <a:pt x="7832" y="18704"/>
                  </a:lnTo>
                  <a:lnTo>
                    <a:pt x="8809" y="20087"/>
                  </a:lnTo>
                  <a:lnTo>
                    <a:pt x="8672" y="18704"/>
                  </a:lnTo>
                  <a:lnTo>
                    <a:pt x="8847" y="14389"/>
                  </a:lnTo>
                  <a:lnTo>
                    <a:pt x="9022" y="14331"/>
                  </a:lnTo>
                  <a:lnTo>
                    <a:pt x="9258" y="14389"/>
                  </a:lnTo>
                  <a:lnTo>
                    <a:pt x="9491" y="14517"/>
                  </a:lnTo>
                  <a:lnTo>
                    <a:pt x="10176" y="15076"/>
                  </a:lnTo>
                  <a:lnTo>
                    <a:pt x="11406" y="16158"/>
                  </a:lnTo>
                  <a:lnTo>
                    <a:pt x="11835" y="16491"/>
                  </a:lnTo>
                  <a:lnTo>
                    <a:pt x="12304" y="16782"/>
                  </a:lnTo>
                  <a:lnTo>
                    <a:pt x="12753" y="16997"/>
                  </a:lnTo>
                  <a:lnTo>
                    <a:pt x="13242" y="17128"/>
                  </a:lnTo>
                  <a:lnTo>
                    <a:pt x="13730" y="17150"/>
                  </a:lnTo>
                  <a:lnTo>
                    <a:pt x="14219" y="17042"/>
                  </a:lnTo>
                  <a:lnTo>
                    <a:pt x="15663" y="15722"/>
                  </a:lnTo>
                  <a:lnTo>
                    <a:pt x="16367" y="14331"/>
                  </a:lnTo>
                  <a:lnTo>
                    <a:pt x="16601" y="13801"/>
                  </a:lnTo>
                  <a:lnTo>
                    <a:pt x="18437" y="21600"/>
                  </a:lnTo>
                  <a:lnTo>
                    <a:pt x="21209" y="15076"/>
                  </a:lnTo>
                  <a:lnTo>
                    <a:pt x="21600" y="14132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55" name="Vorm"/>
            <p:cNvSpPr/>
            <p:nvPr/>
          </p:nvSpPr>
          <p:spPr>
            <a:xfrm>
              <a:off x="29358" y="769104"/>
              <a:ext cx="15405" cy="6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17"/>
                  </a:moveTo>
                  <a:lnTo>
                    <a:pt x="16558" y="4280"/>
                  </a:lnTo>
                  <a:lnTo>
                    <a:pt x="12049" y="1860"/>
                  </a:lnTo>
                  <a:lnTo>
                    <a:pt x="7991" y="565"/>
                  </a:lnTo>
                  <a:lnTo>
                    <a:pt x="4196" y="0"/>
                  </a:lnTo>
                  <a:lnTo>
                    <a:pt x="2189" y="19054"/>
                  </a:lnTo>
                  <a:lnTo>
                    <a:pt x="0" y="17731"/>
                  </a:lnTo>
                  <a:lnTo>
                    <a:pt x="1831" y="21600"/>
                  </a:lnTo>
                  <a:lnTo>
                    <a:pt x="5534" y="17462"/>
                  </a:lnTo>
                  <a:lnTo>
                    <a:pt x="11961" y="13290"/>
                  </a:lnTo>
                  <a:lnTo>
                    <a:pt x="21600" y="8217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260" name="object 23"/>
          <p:cNvGrpSpPr/>
          <p:nvPr/>
        </p:nvGrpSpPr>
        <p:grpSpPr>
          <a:xfrm>
            <a:off x="24132359" y="6458682"/>
            <a:ext cx="30694" cy="605779"/>
            <a:chOff x="0" y="0"/>
            <a:chExt cx="30692" cy="605778"/>
          </a:xfrm>
        </p:grpSpPr>
        <p:sp>
          <p:nvSpPr>
            <p:cNvPr id="1257" name="Vorm"/>
            <p:cNvSpPr/>
            <p:nvPr/>
          </p:nvSpPr>
          <p:spPr>
            <a:xfrm>
              <a:off x="0" y="434197"/>
              <a:ext cx="15404" cy="4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38"/>
                  </a:moveTo>
                  <a:lnTo>
                    <a:pt x="13792" y="3625"/>
                  </a:lnTo>
                  <a:lnTo>
                    <a:pt x="7275" y="0"/>
                  </a:lnTo>
                  <a:lnTo>
                    <a:pt x="2849" y="5160"/>
                  </a:lnTo>
                  <a:lnTo>
                    <a:pt x="0" y="21600"/>
                  </a:lnTo>
                  <a:lnTo>
                    <a:pt x="8320" y="13786"/>
                  </a:lnTo>
                  <a:lnTo>
                    <a:pt x="14571" y="14129"/>
                  </a:lnTo>
                  <a:lnTo>
                    <a:pt x="21334" y="1355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58" name="Vorm"/>
            <p:cNvSpPr/>
            <p:nvPr/>
          </p:nvSpPr>
          <p:spPr>
            <a:xfrm>
              <a:off x="7632" y="18792"/>
              <a:ext cx="15405" cy="58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230" y="1086"/>
                  </a:lnTo>
                  <a:lnTo>
                    <a:pt x="13317" y="3037"/>
                  </a:lnTo>
                  <a:lnTo>
                    <a:pt x="8403" y="5540"/>
                  </a:lnTo>
                  <a:lnTo>
                    <a:pt x="3132" y="8920"/>
                  </a:lnTo>
                  <a:lnTo>
                    <a:pt x="4319" y="9999"/>
                  </a:lnTo>
                  <a:lnTo>
                    <a:pt x="5743" y="11333"/>
                  </a:lnTo>
                  <a:lnTo>
                    <a:pt x="6764" y="13267"/>
                  </a:lnTo>
                  <a:lnTo>
                    <a:pt x="6599" y="16336"/>
                  </a:lnTo>
                  <a:lnTo>
                    <a:pt x="5080" y="17836"/>
                  </a:lnTo>
                  <a:lnTo>
                    <a:pt x="3514" y="17665"/>
                  </a:lnTo>
                  <a:lnTo>
                    <a:pt x="1875" y="16781"/>
                  </a:lnTo>
                  <a:lnTo>
                    <a:pt x="0" y="16338"/>
                  </a:lnTo>
                  <a:lnTo>
                    <a:pt x="1946" y="18897"/>
                  </a:lnTo>
                  <a:lnTo>
                    <a:pt x="3110" y="20182"/>
                  </a:lnTo>
                  <a:lnTo>
                    <a:pt x="4368" y="21161"/>
                  </a:lnTo>
                  <a:lnTo>
                    <a:pt x="5721" y="21600"/>
                  </a:lnTo>
                  <a:lnTo>
                    <a:pt x="7145" y="21266"/>
                  </a:lnTo>
                  <a:lnTo>
                    <a:pt x="8616" y="19927"/>
                  </a:lnTo>
                  <a:lnTo>
                    <a:pt x="9850" y="17836"/>
                  </a:lnTo>
                  <a:lnTo>
                    <a:pt x="10160" y="17349"/>
                  </a:lnTo>
                  <a:lnTo>
                    <a:pt x="10253" y="13267"/>
                  </a:lnTo>
                  <a:lnTo>
                    <a:pt x="11892" y="10539"/>
                  </a:lnTo>
                  <a:lnTo>
                    <a:pt x="13814" y="7858"/>
                  </a:lnTo>
                  <a:lnTo>
                    <a:pt x="15903" y="5351"/>
                  </a:lnTo>
                  <a:lnTo>
                    <a:pt x="18086" y="3037"/>
                  </a:lnTo>
                  <a:lnTo>
                    <a:pt x="19938" y="13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59" name="Driehoek"/>
            <p:cNvSpPr/>
            <p:nvPr/>
          </p:nvSpPr>
          <p:spPr>
            <a:xfrm>
              <a:off x="15288" y="0"/>
              <a:ext cx="15405" cy="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0"/>
                  </a:moveTo>
                  <a:lnTo>
                    <a:pt x="13887" y="0"/>
                  </a:lnTo>
                  <a:lnTo>
                    <a:pt x="0" y="21600"/>
                  </a:lnTo>
                  <a:lnTo>
                    <a:pt x="21600" y="161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261" name="object 24"/>
          <p:cNvSpPr/>
          <p:nvPr/>
        </p:nvSpPr>
        <p:spPr>
          <a:xfrm>
            <a:off x="24141999" y="5038619"/>
            <a:ext cx="15404" cy="442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61" y="0"/>
                </a:moveTo>
                <a:lnTo>
                  <a:pt x="0" y="11001"/>
                </a:lnTo>
                <a:lnTo>
                  <a:pt x="8285" y="10442"/>
                </a:lnTo>
                <a:lnTo>
                  <a:pt x="7804" y="16173"/>
                </a:lnTo>
                <a:lnTo>
                  <a:pt x="9722" y="19237"/>
                </a:lnTo>
                <a:lnTo>
                  <a:pt x="13213" y="20551"/>
                </a:lnTo>
                <a:lnTo>
                  <a:pt x="17445" y="21033"/>
                </a:lnTo>
                <a:lnTo>
                  <a:pt x="21600" y="21600"/>
                </a:lnTo>
                <a:lnTo>
                  <a:pt x="1376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62" name="object 25"/>
          <p:cNvSpPr/>
          <p:nvPr/>
        </p:nvSpPr>
        <p:spPr>
          <a:xfrm>
            <a:off x="24164450" y="2868685"/>
            <a:ext cx="15405" cy="25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292" y="1664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63" name="object 26"/>
          <p:cNvSpPr/>
          <p:nvPr/>
        </p:nvSpPr>
        <p:spPr>
          <a:xfrm>
            <a:off x="24164574" y="2360200"/>
            <a:ext cx="15405" cy="1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0" y="0"/>
                </a:moveTo>
                <a:lnTo>
                  <a:pt x="0" y="18577"/>
                </a:lnTo>
                <a:lnTo>
                  <a:pt x="21600" y="21600"/>
                </a:lnTo>
                <a:lnTo>
                  <a:pt x="853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266" name="object 27"/>
          <p:cNvGrpSpPr/>
          <p:nvPr/>
        </p:nvGrpSpPr>
        <p:grpSpPr>
          <a:xfrm>
            <a:off x="276591" y="6569980"/>
            <a:ext cx="1423" cy="129997"/>
            <a:chOff x="0" y="0"/>
            <a:chExt cx="1421" cy="129996"/>
          </a:xfrm>
        </p:grpSpPr>
        <p:sp>
          <p:nvSpPr>
            <p:cNvPr id="1264" name="Lijn"/>
            <p:cNvSpPr/>
            <p:nvPr/>
          </p:nvSpPr>
          <p:spPr>
            <a:xfrm>
              <a:off x="0" y="-1"/>
              <a:ext cx="1422" cy="1299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65" name="Lijn"/>
            <p:cNvSpPr/>
            <p:nvPr/>
          </p:nvSpPr>
          <p:spPr>
            <a:xfrm flipH="1" flipV="1">
              <a:off x="0" y="0"/>
              <a:ext cx="1422" cy="12999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267" name="object 28"/>
          <p:cNvSpPr/>
          <p:nvPr/>
        </p:nvSpPr>
        <p:spPr>
          <a:xfrm>
            <a:off x="267998" y="5605882"/>
            <a:ext cx="15404" cy="4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234" y="13995"/>
                </a:lnTo>
                <a:lnTo>
                  <a:pt x="14869" y="21600"/>
                </a:lnTo>
                <a:lnTo>
                  <a:pt x="19473" y="21352"/>
                </a:lnTo>
                <a:lnTo>
                  <a:pt x="21600" y="11791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68" name="object 29"/>
          <p:cNvSpPr/>
          <p:nvPr/>
        </p:nvSpPr>
        <p:spPr>
          <a:xfrm>
            <a:off x="11875817" y="212776"/>
            <a:ext cx="377979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8" y="0"/>
                </a:moveTo>
                <a:lnTo>
                  <a:pt x="217" y="944"/>
                </a:lnTo>
                <a:lnTo>
                  <a:pt x="0" y="5278"/>
                </a:lnTo>
                <a:lnTo>
                  <a:pt x="3322" y="19533"/>
                </a:lnTo>
                <a:lnTo>
                  <a:pt x="7653" y="18457"/>
                </a:lnTo>
                <a:lnTo>
                  <a:pt x="11604" y="18260"/>
                </a:lnTo>
                <a:lnTo>
                  <a:pt x="15217" y="18806"/>
                </a:lnTo>
                <a:lnTo>
                  <a:pt x="21600" y="21600"/>
                </a:lnTo>
                <a:lnTo>
                  <a:pt x="8145" y="5473"/>
                </a:lnTo>
                <a:lnTo>
                  <a:pt x="4546" y="1741"/>
                </a:lnTo>
                <a:lnTo>
                  <a:pt x="1818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69" name="object 30"/>
          <p:cNvSpPr/>
          <p:nvPr/>
        </p:nvSpPr>
        <p:spPr>
          <a:xfrm>
            <a:off x="2584816" y="248890"/>
            <a:ext cx="183248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767"/>
                </a:lnTo>
                <a:lnTo>
                  <a:pt x="65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0" name="object 31"/>
          <p:cNvSpPr/>
          <p:nvPr/>
        </p:nvSpPr>
        <p:spPr>
          <a:xfrm>
            <a:off x="2201649" y="270873"/>
            <a:ext cx="249580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46" y="11062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1" name="object 32"/>
          <p:cNvSpPr/>
          <p:nvPr/>
        </p:nvSpPr>
        <p:spPr>
          <a:xfrm>
            <a:off x="277543" y="11703300"/>
            <a:ext cx="15405" cy="15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1" y="0"/>
                </a:moveTo>
                <a:lnTo>
                  <a:pt x="10302" y="143"/>
                </a:lnTo>
                <a:lnTo>
                  <a:pt x="5282" y="1010"/>
                </a:lnTo>
                <a:lnTo>
                  <a:pt x="0" y="833"/>
                </a:lnTo>
                <a:lnTo>
                  <a:pt x="21600" y="21600"/>
                </a:lnTo>
                <a:lnTo>
                  <a:pt x="20706" y="8960"/>
                </a:lnTo>
                <a:lnTo>
                  <a:pt x="18320" y="2349"/>
                </a:lnTo>
                <a:lnTo>
                  <a:pt x="1475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2" name="object 33"/>
          <p:cNvSpPr/>
          <p:nvPr/>
        </p:nvSpPr>
        <p:spPr>
          <a:xfrm>
            <a:off x="20076740" y="217705"/>
            <a:ext cx="407645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013" y="16867"/>
                </a:lnTo>
                <a:lnTo>
                  <a:pt x="15226" y="20411"/>
                </a:lnTo>
                <a:lnTo>
                  <a:pt x="17937" y="21600"/>
                </a:lnTo>
                <a:lnTo>
                  <a:pt x="20083" y="19648"/>
                </a:lnTo>
                <a:lnTo>
                  <a:pt x="21600" y="13766"/>
                </a:lnTo>
                <a:lnTo>
                  <a:pt x="11370" y="4943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3" name="object 34"/>
          <p:cNvSpPr/>
          <p:nvPr/>
        </p:nvSpPr>
        <p:spPr>
          <a:xfrm>
            <a:off x="212099" y="6198382"/>
            <a:ext cx="15405" cy="11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66" y="0"/>
                </a:moveTo>
                <a:lnTo>
                  <a:pt x="0" y="251"/>
                </a:lnTo>
                <a:lnTo>
                  <a:pt x="4947" y="10094"/>
                </a:lnTo>
                <a:lnTo>
                  <a:pt x="10214" y="16822"/>
                </a:lnTo>
                <a:lnTo>
                  <a:pt x="15770" y="20601"/>
                </a:lnTo>
                <a:lnTo>
                  <a:pt x="21600" y="21600"/>
                </a:lnTo>
                <a:lnTo>
                  <a:pt x="16856" y="11173"/>
                </a:lnTo>
                <a:lnTo>
                  <a:pt x="11746" y="3807"/>
                </a:lnTo>
                <a:lnTo>
                  <a:pt x="6166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4" name="object 35"/>
          <p:cNvSpPr/>
          <p:nvPr/>
        </p:nvSpPr>
        <p:spPr>
          <a:xfrm>
            <a:off x="19643738" y="214345"/>
            <a:ext cx="377160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lnTo>
                  <a:pt x="11601" y="7200"/>
                </a:lnTo>
                <a:lnTo>
                  <a:pt x="11601" y="0"/>
                </a:lnTo>
                <a:lnTo>
                  <a:pt x="8157" y="0"/>
                </a:lnTo>
                <a:lnTo>
                  <a:pt x="8157" y="7200"/>
                </a:lnTo>
                <a:lnTo>
                  <a:pt x="0" y="7200"/>
                </a:lnTo>
                <a:lnTo>
                  <a:pt x="0" y="14400"/>
                </a:lnTo>
                <a:lnTo>
                  <a:pt x="715" y="14400"/>
                </a:lnTo>
                <a:lnTo>
                  <a:pt x="715" y="21600"/>
                </a:lnTo>
                <a:lnTo>
                  <a:pt x="7565" y="21600"/>
                </a:lnTo>
                <a:lnTo>
                  <a:pt x="7565" y="14400"/>
                </a:lnTo>
                <a:lnTo>
                  <a:pt x="21600" y="144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5" name="object 36"/>
          <p:cNvSpPr/>
          <p:nvPr/>
        </p:nvSpPr>
        <p:spPr>
          <a:xfrm>
            <a:off x="17128560" y="13427612"/>
            <a:ext cx="42177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0" y="1620"/>
                </a:lnTo>
                <a:lnTo>
                  <a:pt x="21600" y="21600"/>
                </a:lnTo>
                <a:lnTo>
                  <a:pt x="21097" y="8424"/>
                </a:lnTo>
                <a:lnTo>
                  <a:pt x="16878" y="1728"/>
                </a:lnTo>
                <a:lnTo>
                  <a:pt x="962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6" name="object 37"/>
          <p:cNvSpPr/>
          <p:nvPr/>
        </p:nvSpPr>
        <p:spPr>
          <a:xfrm>
            <a:off x="22335780" y="13483225"/>
            <a:ext cx="222936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060"/>
                </a:lnTo>
                <a:lnTo>
                  <a:pt x="80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7" name="object 38"/>
          <p:cNvSpPr/>
          <p:nvPr/>
        </p:nvSpPr>
        <p:spPr>
          <a:xfrm>
            <a:off x="24059015" y="213830"/>
            <a:ext cx="84061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1"/>
                </a:moveTo>
                <a:lnTo>
                  <a:pt x="6501" y="0"/>
                </a:lnTo>
                <a:lnTo>
                  <a:pt x="0" y="21600"/>
                </a:lnTo>
                <a:lnTo>
                  <a:pt x="21600" y="8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8" name="object 39"/>
          <p:cNvSpPr/>
          <p:nvPr/>
        </p:nvSpPr>
        <p:spPr>
          <a:xfrm>
            <a:off x="24141327" y="721957"/>
            <a:ext cx="15405" cy="4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34" y="3900"/>
                </a:lnTo>
                <a:lnTo>
                  <a:pt x="13289" y="8863"/>
                </a:lnTo>
                <a:lnTo>
                  <a:pt x="18011" y="14795"/>
                </a:lnTo>
                <a:lnTo>
                  <a:pt x="21600" y="21600"/>
                </a:lnTo>
                <a:lnTo>
                  <a:pt x="17601" y="13565"/>
                </a:lnTo>
                <a:lnTo>
                  <a:pt x="12829" y="6998"/>
                </a:lnTo>
                <a:lnTo>
                  <a:pt x="7040" y="2332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9" name="object 40"/>
          <p:cNvSpPr/>
          <p:nvPr/>
        </p:nvSpPr>
        <p:spPr>
          <a:xfrm>
            <a:off x="18379919" y="249752"/>
            <a:ext cx="26171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1" y="361"/>
                </a:moveTo>
                <a:lnTo>
                  <a:pt x="0" y="0"/>
                </a:lnTo>
                <a:lnTo>
                  <a:pt x="16242" y="17013"/>
                </a:lnTo>
                <a:lnTo>
                  <a:pt x="21600" y="21600"/>
                </a:lnTo>
                <a:lnTo>
                  <a:pt x="8711" y="3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283" name="object 41"/>
          <p:cNvGrpSpPr/>
          <p:nvPr/>
        </p:nvGrpSpPr>
        <p:grpSpPr>
          <a:xfrm>
            <a:off x="23889174" y="214420"/>
            <a:ext cx="290744" cy="233736"/>
            <a:chOff x="0" y="0"/>
            <a:chExt cx="290743" cy="233734"/>
          </a:xfrm>
        </p:grpSpPr>
        <p:sp>
          <p:nvSpPr>
            <p:cNvPr id="1280" name="Vorm"/>
            <p:cNvSpPr/>
            <p:nvPr/>
          </p:nvSpPr>
          <p:spPr>
            <a:xfrm>
              <a:off x="0" y="0"/>
              <a:ext cx="197368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392" y="3858"/>
                  </a:lnTo>
                  <a:lnTo>
                    <a:pt x="18587" y="0"/>
                  </a:lnTo>
                  <a:lnTo>
                    <a:pt x="0" y="77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81" name="Driehoek"/>
            <p:cNvSpPr/>
            <p:nvPr/>
          </p:nvSpPr>
          <p:spPr>
            <a:xfrm>
              <a:off x="197367" y="662"/>
              <a:ext cx="84319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63"/>
                  </a:moveTo>
                  <a:lnTo>
                    <a:pt x="0" y="0"/>
                  </a:lnTo>
                  <a:lnTo>
                    <a:pt x="21596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82" name="Vorm"/>
            <p:cNvSpPr/>
            <p:nvPr/>
          </p:nvSpPr>
          <p:spPr>
            <a:xfrm>
              <a:off x="275339" y="122088"/>
              <a:ext cx="15405" cy="11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81"/>
                  </a:moveTo>
                  <a:lnTo>
                    <a:pt x="11465" y="0"/>
                  </a:lnTo>
                  <a:lnTo>
                    <a:pt x="0" y="20620"/>
                  </a:lnTo>
                  <a:lnTo>
                    <a:pt x="13167" y="21600"/>
                  </a:lnTo>
                  <a:lnTo>
                    <a:pt x="21281" y="19284"/>
                  </a:lnTo>
                  <a:lnTo>
                    <a:pt x="21600" y="1248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284" name="object 42"/>
          <p:cNvSpPr/>
          <p:nvPr/>
        </p:nvSpPr>
        <p:spPr>
          <a:xfrm>
            <a:off x="7141598" y="13441751"/>
            <a:ext cx="94853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06" y="3882"/>
                </a:lnTo>
                <a:lnTo>
                  <a:pt x="0" y="14906"/>
                </a:lnTo>
                <a:lnTo>
                  <a:pt x="5955" y="21600"/>
                </a:lnTo>
                <a:lnTo>
                  <a:pt x="19882" y="524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15" name="object 43"/>
          <p:cNvGrpSpPr/>
          <p:nvPr/>
        </p:nvGrpSpPr>
        <p:grpSpPr>
          <a:xfrm>
            <a:off x="210935" y="219104"/>
            <a:ext cx="23964439" cy="13286686"/>
            <a:chOff x="0" y="0"/>
            <a:chExt cx="23964438" cy="13286685"/>
          </a:xfrm>
        </p:grpSpPr>
        <p:grpSp>
          <p:nvGrpSpPr>
            <p:cNvPr id="1293" name="object 44"/>
            <p:cNvGrpSpPr/>
            <p:nvPr/>
          </p:nvGrpSpPr>
          <p:grpSpPr>
            <a:xfrm>
              <a:off x="-1" y="0"/>
              <a:ext cx="23964439" cy="13277959"/>
              <a:chOff x="0" y="0"/>
              <a:chExt cx="23964437" cy="13277958"/>
            </a:xfrm>
          </p:grpSpPr>
          <p:sp>
            <p:nvSpPr>
              <p:cNvPr id="1285" name="Vorm"/>
              <p:cNvSpPr/>
              <p:nvPr/>
            </p:nvSpPr>
            <p:spPr>
              <a:xfrm>
                <a:off x="23228" y="30807"/>
                <a:ext cx="2604330" cy="44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" y="0"/>
                    </a:lnTo>
                    <a:lnTo>
                      <a:pt x="13" y="4469"/>
                    </a:lnTo>
                    <a:lnTo>
                      <a:pt x="11" y="5959"/>
                    </a:lnTo>
                    <a:lnTo>
                      <a:pt x="3" y="12662"/>
                    </a:lnTo>
                    <a:lnTo>
                      <a:pt x="1" y="14897"/>
                    </a:lnTo>
                    <a:lnTo>
                      <a:pt x="0" y="21600"/>
                    </a:lnTo>
                    <a:lnTo>
                      <a:pt x="260" y="21600"/>
                    </a:lnTo>
                    <a:lnTo>
                      <a:pt x="256" y="20110"/>
                    </a:lnTo>
                    <a:lnTo>
                      <a:pt x="251" y="16386"/>
                    </a:lnTo>
                    <a:lnTo>
                      <a:pt x="241" y="15641"/>
                    </a:lnTo>
                    <a:lnTo>
                      <a:pt x="235" y="14897"/>
                    </a:lnTo>
                    <a:lnTo>
                      <a:pt x="234" y="14152"/>
                    </a:lnTo>
                    <a:lnTo>
                      <a:pt x="233" y="11172"/>
                    </a:lnTo>
                    <a:lnTo>
                      <a:pt x="242" y="5959"/>
                    </a:lnTo>
                    <a:lnTo>
                      <a:pt x="249" y="3724"/>
                    </a:lnTo>
                    <a:lnTo>
                      <a:pt x="257" y="1490"/>
                    </a:lnTo>
                    <a:lnTo>
                      <a:pt x="6212" y="1490"/>
                    </a:lnTo>
                    <a:lnTo>
                      <a:pt x="6082" y="2167"/>
                    </a:lnTo>
                    <a:lnTo>
                      <a:pt x="8998" y="1490"/>
                    </a:lnTo>
                    <a:lnTo>
                      <a:pt x="16259" y="1490"/>
                    </a:lnTo>
                    <a:lnTo>
                      <a:pt x="16622" y="745"/>
                    </a:lnTo>
                    <a:lnTo>
                      <a:pt x="17536" y="7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286" name="Vorm"/>
              <p:cNvSpPr/>
              <p:nvPr/>
            </p:nvSpPr>
            <p:spPr>
              <a:xfrm>
                <a:off x="2269914" y="0"/>
                <a:ext cx="19777259" cy="77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17347" y="4320"/>
                    </a:lnTo>
                    <a:lnTo>
                      <a:pt x="17274" y="0"/>
                    </a:lnTo>
                    <a:lnTo>
                      <a:pt x="17208" y="0"/>
                    </a:lnTo>
                    <a:lnTo>
                      <a:pt x="17151" y="4320"/>
                    </a:lnTo>
                    <a:lnTo>
                      <a:pt x="17037" y="4320"/>
                    </a:lnTo>
                    <a:lnTo>
                      <a:pt x="16995" y="0"/>
                    </a:lnTo>
                    <a:lnTo>
                      <a:pt x="15339" y="0"/>
                    </a:lnTo>
                    <a:lnTo>
                      <a:pt x="15321" y="4320"/>
                    </a:lnTo>
                    <a:lnTo>
                      <a:pt x="10069" y="4320"/>
                    </a:lnTo>
                    <a:lnTo>
                      <a:pt x="10022" y="8640"/>
                    </a:lnTo>
                    <a:lnTo>
                      <a:pt x="9972" y="4320"/>
                    </a:lnTo>
                    <a:lnTo>
                      <a:pt x="8845" y="4320"/>
                    </a:lnTo>
                    <a:lnTo>
                      <a:pt x="8760" y="8640"/>
                    </a:lnTo>
                    <a:lnTo>
                      <a:pt x="7977" y="8640"/>
                    </a:lnTo>
                    <a:lnTo>
                      <a:pt x="7898" y="4320"/>
                    </a:lnTo>
                    <a:lnTo>
                      <a:pt x="7493" y="8640"/>
                    </a:lnTo>
                    <a:lnTo>
                      <a:pt x="7253" y="8640"/>
                    </a:lnTo>
                    <a:lnTo>
                      <a:pt x="7276" y="4320"/>
                    </a:lnTo>
                    <a:lnTo>
                      <a:pt x="7147" y="4320"/>
                    </a:lnTo>
                    <a:lnTo>
                      <a:pt x="7086" y="8640"/>
                    </a:lnTo>
                    <a:lnTo>
                      <a:pt x="3754" y="8640"/>
                    </a:lnTo>
                    <a:lnTo>
                      <a:pt x="3595" y="4320"/>
                    </a:lnTo>
                    <a:lnTo>
                      <a:pt x="2875" y="4320"/>
                    </a:lnTo>
                    <a:lnTo>
                      <a:pt x="2881" y="8640"/>
                    </a:lnTo>
                    <a:lnTo>
                      <a:pt x="2737" y="8640"/>
                    </a:lnTo>
                    <a:lnTo>
                      <a:pt x="2610" y="4320"/>
                    </a:lnTo>
                    <a:lnTo>
                      <a:pt x="2344" y="4320"/>
                    </a:lnTo>
                    <a:lnTo>
                      <a:pt x="2326" y="8640"/>
                    </a:lnTo>
                    <a:lnTo>
                      <a:pt x="2291" y="4320"/>
                    </a:lnTo>
                    <a:lnTo>
                      <a:pt x="565" y="4320"/>
                    </a:lnTo>
                    <a:lnTo>
                      <a:pt x="537" y="8640"/>
                    </a:lnTo>
                    <a:lnTo>
                      <a:pt x="409" y="8640"/>
                    </a:lnTo>
                    <a:lnTo>
                      <a:pt x="372" y="12960"/>
                    </a:lnTo>
                    <a:lnTo>
                      <a:pt x="79" y="12960"/>
                    </a:lnTo>
                    <a:lnTo>
                      <a:pt x="0" y="17280"/>
                    </a:lnTo>
                    <a:lnTo>
                      <a:pt x="242" y="17280"/>
                    </a:lnTo>
                    <a:lnTo>
                      <a:pt x="364" y="21600"/>
                    </a:lnTo>
                    <a:lnTo>
                      <a:pt x="393" y="17280"/>
                    </a:lnTo>
                    <a:lnTo>
                      <a:pt x="1093" y="21600"/>
                    </a:lnTo>
                    <a:lnTo>
                      <a:pt x="1208" y="21600"/>
                    </a:lnTo>
                    <a:lnTo>
                      <a:pt x="1321" y="17280"/>
                    </a:lnTo>
                    <a:lnTo>
                      <a:pt x="1892" y="17280"/>
                    </a:lnTo>
                    <a:lnTo>
                      <a:pt x="1902" y="21332"/>
                    </a:lnTo>
                    <a:lnTo>
                      <a:pt x="2592" y="17280"/>
                    </a:lnTo>
                    <a:lnTo>
                      <a:pt x="1977" y="17280"/>
                    </a:lnTo>
                    <a:lnTo>
                      <a:pt x="2043" y="12960"/>
                    </a:lnTo>
                    <a:lnTo>
                      <a:pt x="2724" y="12960"/>
                    </a:lnTo>
                    <a:lnTo>
                      <a:pt x="2738" y="17280"/>
                    </a:lnTo>
                    <a:lnTo>
                      <a:pt x="2632" y="17280"/>
                    </a:lnTo>
                    <a:lnTo>
                      <a:pt x="2688" y="21600"/>
                    </a:lnTo>
                    <a:lnTo>
                      <a:pt x="2923" y="21600"/>
                    </a:lnTo>
                    <a:lnTo>
                      <a:pt x="2921" y="17280"/>
                    </a:lnTo>
                    <a:lnTo>
                      <a:pt x="3451" y="17280"/>
                    </a:lnTo>
                    <a:lnTo>
                      <a:pt x="3525" y="21600"/>
                    </a:lnTo>
                    <a:lnTo>
                      <a:pt x="3594" y="21600"/>
                    </a:lnTo>
                    <a:lnTo>
                      <a:pt x="3657" y="17280"/>
                    </a:lnTo>
                    <a:lnTo>
                      <a:pt x="6428" y="17280"/>
                    </a:lnTo>
                    <a:lnTo>
                      <a:pt x="6395" y="21600"/>
                    </a:lnTo>
                    <a:lnTo>
                      <a:pt x="6946" y="14826"/>
                    </a:lnTo>
                    <a:lnTo>
                      <a:pt x="6730" y="18753"/>
                    </a:lnTo>
                    <a:lnTo>
                      <a:pt x="6812" y="18058"/>
                    </a:lnTo>
                    <a:lnTo>
                      <a:pt x="6886" y="17591"/>
                    </a:lnTo>
                    <a:lnTo>
                      <a:pt x="6953" y="17314"/>
                    </a:lnTo>
                    <a:lnTo>
                      <a:pt x="7016" y="17202"/>
                    </a:lnTo>
                    <a:lnTo>
                      <a:pt x="7078" y="17215"/>
                    </a:lnTo>
                    <a:lnTo>
                      <a:pt x="7204" y="17474"/>
                    </a:lnTo>
                    <a:lnTo>
                      <a:pt x="7060" y="13431"/>
                    </a:lnTo>
                    <a:lnTo>
                      <a:pt x="7434" y="8834"/>
                    </a:lnTo>
                    <a:lnTo>
                      <a:pt x="7439" y="12960"/>
                    </a:lnTo>
                    <a:lnTo>
                      <a:pt x="7486" y="12960"/>
                    </a:lnTo>
                    <a:lnTo>
                      <a:pt x="7489" y="17280"/>
                    </a:lnTo>
                    <a:lnTo>
                      <a:pt x="7316" y="17280"/>
                    </a:lnTo>
                    <a:lnTo>
                      <a:pt x="7223" y="21600"/>
                    </a:lnTo>
                    <a:lnTo>
                      <a:pt x="7835" y="21600"/>
                    </a:lnTo>
                    <a:lnTo>
                      <a:pt x="7785" y="17280"/>
                    </a:lnTo>
                    <a:lnTo>
                      <a:pt x="8334" y="17280"/>
                    </a:lnTo>
                    <a:lnTo>
                      <a:pt x="8421" y="21600"/>
                    </a:lnTo>
                    <a:lnTo>
                      <a:pt x="8381" y="17280"/>
                    </a:lnTo>
                    <a:lnTo>
                      <a:pt x="8583" y="17280"/>
                    </a:lnTo>
                    <a:lnTo>
                      <a:pt x="8665" y="12960"/>
                    </a:lnTo>
                    <a:lnTo>
                      <a:pt x="8651" y="17280"/>
                    </a:lnTo>
                    <a:lnTo>
                      <a:pt x="8641" y="17280"/>
                    </a:lnTo>
                    <a:lnTo>
                      <a:pt x="8600" y="21600"/>
                    </a:lnTo>
                    <a:lnTo>
                      <a:pt x="9167" y="17280"/>
                    </a:lnTo>
                    <a:lnTo>
                      <a:pt x="9207" y="17280"/>
                    </a:lnTo>
                    <a:lnTo>
                      <a:pt x="9268" y="21600"/>
                    </a:lnTo>
                    <a:lnTo>
                      <a:pt x="9909" y="21600"/>
                    </a:lnTo>
                    <a:lnTo>
                      <a:pt x="9669" y="17280"/>
                    </a:lnTo>
                    <a:lnTo>
                      <a:pt x="10379" y="17280"/>
                    </a:lnTo>
                    <a:lnTo>
                      <a:pt x="10431" y="12960"/>
                    </a:lnTo>
                    <a:lnTo>
                      <a:pt x="10878" y="12960"/>
                    </a:lnTo>
                    <a:lnTo>
                      <a:pt x="10858" y="17280"/>
                    </a:lnTo>
                    <a:lnTo>
                      <a:pt x="11324" y="17280"/>
                    </a:lnTo>
                    <a:lnTo>
                      <a:pt x="11385" y="12960"/>
                    </a:lnTo>
                    <a:lnTo>
                      <a:pt x="11671" y="12960"/>
                    </a:lnTo>
                    <a:lnTo>
                      <a:pt x="11752" y="8640"/>
                    </a:lnTo>
                    <a:lnTo>
                      <a:pt x="12493" y="8640"/>
                    </a:lnTo>
                    <a:lnTo>
                      <a:pt x="12423" y="12960"/>
                    </a:lnTo>
                    <a:lnTo>
                      <a:pt x="12042" y="12960"/>
                    </a:lnTo>
                    <a:lnTo>
                      <a:pt x="11963" y="17280"/>
                    </a:lnTo>
                    <a:lnTo>
                      <a:pt x="11451" y="17280"/>
                    </a:lnTo>
                    <a:lnTo>
                      <a:pt x="11390" y="21600"/>
                    </a:lnTo>
                    <a:lnTo>
                      <a:pt x="12911" y="21600"/>
                    </a:lnTo>
                    <a:lnTo>
                      <a:pt x="12947" y="17319"/>
                    </a:lnTo>
                    <a:lnTo>
                      <a:pt x="12109" y="21311"/>
                    </a:lnTo>
                    <a:lnTo>
                      <a:pt x="12144" y="17280"/>
                    </a:lnTo>
                    <a:lnTo>
                      <a:pt x="12781" y="17280"/>
                    </a:lnTo>
                    <a:lnTo>
                      <a:pt x="12873" y="12960"/>
                    </a:lnTo>
                    <a:lnTo>
                      <a:pt x="13164" y="12960"/>
                    </a:lnTo>
                    <a:lnTo>
                      <a:pt x="13208" y="17280"/>
                    </a:lnTo>
                    <a:lnTo>
                      <a:pt x="13077" y="17280"/>
                    </a:lnTo>
                    <a:lnTo>
                      <a:pt x="13064" y="21600"/>
                    </a:lnTo>
                    <a:lnTo>
                      <a:pt x="13166" y="21600"/>
                    </a:lnTo>
                    <a:lnTo>
                      <a:pt x="13245" y="17280"/>
                    </a:lnTo>
                    <a:lnTo>
                      <a:pt x="13679" y="17280"/>
                    </a:lnTo>
                    <a:lnTo>
                      <a:pt x="13428" y="21600"/>
                    </a:lnTo>
                    <a:lnTo>
                      <a:pt x="13749" y="21600"/>
                    </a:lnTo>
                    <a:lnTo>
                      <a:pt x="13870" y="17280"/>
                    </a:lnTo>
                    <a:lnTo>
                      <a:pt x="14361" y="17280"/>
                    </a:lnTo>
                    <a:lnTo>
                      <a:pt x="14438" y="21600"/>
                    </a:lnTo>
                    <a:lnTo>
                      <a:pt x="14792" y="21600"/>
                    </a:lnTo>
                    <a:lnTo>
                      <a:pt x="14696" y="17280"/>
                    </a:lnTo>
                    <a:lnTo>
                      <a:pt x="14629" y="17280"/>
                    </a:lnTo>
                    <a:lnTo>
                      <a:pt x="14594" y="12960"/>
                    </a:lnTo>
                    <a:lnTo>
                      <a:pt x="14589" y="12960"/>
                    </a:lnTo>
                    <a:lnTo>
                      <a:pt x="14616" y="8640"/>
                    </a:lnTo>
                    <a:lnTo>
                      <a:pt x="15371" y="8640"/>
                    </a:lnTo>
                    <a:lnTo>
                      <a:pt x="15442" y="12960"/>
                    </a:lnTo>
                    <a:lnTo>
                      <a:pt x="15504" y="12960"/>
                    </a:lnTo>
                    <a:lnTo>
                      <a:pt x="15441" y="16861"/>
                    </a:lnTo>
                    <a:lnTo>
                      <a:pt x="15430" y="16792"/>
                    </a:lnTo>
                    <a:lnTo>
                      <a:pt x="15401" y="16550"/>
                    </a:lnTo>
                    <a:lnTo>
                      <a:pt x="15406" y="16852"/>
                    </a:lnTo>
                    <a:lnTo>
                      <a:pt x="15435" y="17111"/>
                    </a:lnTo>
                    <a:lnTo>
                      <a:pt x="15437" y="17120"/>
                    </a:lnTo>
                    <a:lnTo>
                      <a:pt x="15434" y="17280"/>
                    </a:lnTo>
                    <a:lnTo>
                      <a:pt x="15481" y="17280"/>
                    </a:lnTo>
                    <a:lnTo>
                      <a:pt x="15491" y="17314"/>
                    </a:lnTo>
                    <a:lnTo>
                      <a:pt x="15579" y="17440"/>
                    </a:lnTo>
                    <a:lnTo>
                      <a:pt x="15537" y="17280"/>
                    </a:lnTo>
                    <a:lnTo>
                      <a:pt x="16697" y="17280"/>
                    </a:lnTo>
                    <a:lnTo>
                      <a:pt x="16739" y="12960"/>
                    </a:lnTo>
                    <a:lnTo>
                      <a:pt x="19063" y="12960"/>
                    </a:lnTo>
                    <a:lnTo>
                      <a:pt x="19116" y="17280"/>
                    </a:lnTo>
                    <a:lnTo>
                      <a:pt x="19211" y="17280"/>
                    </a:lnTo>
                    <a:lnTo>
                      <a:pt x="19216" y="12960"/>
                    </a:lnTo>
                    <a:lnTo>
                      <a:pt x="19421" y="12960"/>
                    </a:lnTo>
                    <a:lnTo>
                      <a:pt x="19345" y="17280"/>
                    </a:lnTo>
                    <a:lnTo>
                      <a:pt x="20058" y="17280"/>
                    </a:lnTo>
                    <a:lnTo>
                      <a:pt x="20033" y="12960"/>
                    </a:lnTo>
                    <a:lnTo>
                      <a:pt x="19562" y="12960"/>
                    </a:lnTo>
                    <a:lnTo>
                      <a:pt x="19619" y="8640"/>
                    </a:lnTo>
                    <a:lnTo>
                      <a:pt x="21295" y="8640"/>
                    </a:lnTo>
                    <a:lnTo>
                      <a:pt x="21441" y="10562"/>
                    </a:lnTo>
                    <a:lnTo>
                      <a:pt x="21415" y="8640"/>
                    </a:lnTo>
                    <a:lnTo>
                      <a:pt x="21557" y="864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287" name="Driehoek"/>
              <p:cNvSpPr/>
              <p:nvPr/>
            </p:nvSpPr>
            <p:spPr>
              <a:xfrm>
                <a:off x="21901484" y="34234"/>
                <a:ext cx="167146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385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288" name="Vorm"/>
              <p:cNvSpPr/>
              <p:nvPr/>
            </p:nvSpPr>
            <p:spPr>
              <a:xfrm>
                <a:off x="0" y="492917"/>
                <a:ext cx="23443208" cy="1278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574"/>
                    </a:moveTo>
                    <a:lnTo>
                      <a:pt x="21438" y="21574"/>
                    </a:lnTo>
                    <a:lnTo>
                      <a:pt x="21394" y="21548"/>
                    </a:lnTo>
                    <a:lnTo>
                      <a:pt x="21208" y="21548"/>
                    </a:lnTo>
                    <a:lnTo>
                      <a:pt x="21208" y="21522"/>
                    </a:lnTo>
                    <a:lnTo>
                      <a:pt x="21166" y="21548"/>
                    </a:lnTo>
                    <a:lnTo>
                      <a:pt x="20818" y="21548"/>
                    </a:lnTo>
                    <a:lnTo>
                      <a:pt x="20761" y="21522"/>
                    </a:lnTo>
                    <a:lnTo>
                      <a:pt x="17569" y="21522"/>
                    </a:lnTo>
                    <a:lnTo>
                      <a:pt x="17546" y="21548"/>
                    </a:lnTo>
                    <a:lnTo>
                      <a:pt x="17514" y="21522"/>
                    </a:lnTo>
                    <a:lnTo>
                      <a:pt x="15496" y="21522"/>
                    </a:lnTo>
                    <a:lnTo>
                      <a:pt x="15545" y="21496"/>
                    </a:lnTo>
                    <a:lnTo>
                      <a:pt x="14811" y="21496"/>
                    </a:lnTo>
                    <a:lnTo>
                      <a:pt x="15088" y="21522"/>
                    </a:lnTo>
                    <a:lnTo>
                      <a:pt x="10383" y="21522"/>
                    </a:lnTo>
                    <a:lnTo>
                      <a:pt x="10348" y="21548"/>
                    </a:lnTo>
                    <a:lnTo>
                      <a:pt x="10258" y="21548"/>
                    </a:lnTo>
                    <a:lnTo>
                      <a:pt x="10162" y="21522"/>
                    </a:lnTo>
                    <a:lnTo>
                      <a:pt x="10114" y="21522"/>
                    </a:lnTo>
                    <a:lnTo>
                      <a:pt x="10073" y="21548"/>
                    </a:lnTo>
                    <a:lnTo>
                      <a:pt x="9737" y="21548"/>
                    </a:lnTo>
                    <a:lnTo>
                      <a:pt x="9707" y="21522"/>
                    </a:lnTo>
                    <a:lnTo>
                      <a:pt x="8908" y="21522"/>
                    </a:lnTo>
                    <a:lnTo>
                      <a:pt x="8915" y="21548"/>
                    </a:lnTo>
                    <a:lnTo>
                      <a:pt x="8139" y="21548"/>
                    </a:lnTo>
                    <a:lnTo>
                      <a:pt x="8091" y="21522"/>
                    </a:lnTo>
                    <a:lnTo>
                      <a:pt x="6935" y="21522"/>
                    </a:lnTo>
                    <a:lnTo>
                      <a:pt x="6790" y="21548"/>
                    </a:lnTo>
                    <a:lnTo>
                      <a:pt x="6261" y="21548"/>
                    </a:lnTo>
                    <a:lnTo>
                      <a:pt x="6325" y="21522"/>
                    </a:lnTo>
                    <a:lnTo>
                      <a:pt x="5391" y="21522"/>
                    </a:lnTo>
                    <a:lnTo>
                      <a:pt x="5424" y="21507"/>
                    </a:lnTo>
                    <a:lnTo>
                      <a:pt x="5316" y="21522"/>
                    </a:lnTo>
                    <a:lnTo>
                      <a:pt x="5276" y="21522"/>
                    </a:lnTo>
                    <a:lnTo>
                      <a:pt x="5219" y="21496"/>
                    </a:lnTo>
                    <a:lnTo>
                      <a:pt x="4978" y="21496"/>
                    </a:lnTo>
                    <a:lnTo>
                      <a:pt x="4975" y="21522"/>
                    </a:lnTo>
                    <a:lnTo>
                      <a:pt x="4376" y="21522"/>
                    </a:lnTo>
                    <a:lnTo>
                      <a:pt x="4351" y="21496"/>
                    </a:lnTo>
                    <a:lnTo>
                      <a:pt x="4097" y="21496"/>
                    </a:lnTo>
                    <a:lnTo>
                      <a:pt x="4083" y="21522"/>
                    </a:lnTo>
                    <a:lnTo>
                      <a:pt x="3921" y="21522"/>
                    </a:lnTo>
                    <a:lnTo>
                      <a:pt x="3857" y="21496"/>
                    </a:lnTo>
                    <a:lnTo>
                      <a:pt x="3391" y="21496"/>
                    </a:lnTo>
                    <a:lnTo>
                      <a:pt x="3451" y="21522"/>
                    </a:lnTo>
                    <a:lnTo>
                      <a:pt x="2161" y="21522"/>
                    </a:lnTo>
                    <a:lnTo>
                      <a:pt x="2221" y="21496"/>
                    </a:lnTo>
                    <a:lnTo>
                      <a:pt x="2152" y="21496"/>
                    </a:lnTo>
                    <a:lnTo>
                      <a:pt x="2089" y="21522"/>
                    </a:lnTo>
                    <a:lnTo>
                      <a:pt x="1274" y="21522"/>
                    </a:lnTo>
                    <a:lnTo>
                      <a:pt x="1336" y="21496"/>
                    </a:lnTo>
                    <a:lnTo>
                      <a:pt x="864" y="21496"/>
                    </a:lnTo>
                    <a:lnTo>
                      <a:pt x="302" y="21522"/>
                    </a:lnTo>
                    <a:lnTo>
                      <a:pt x="57" y="21522"/>
                    </a:lnTo>
                    <a:lnTo>
                      <a:pt x="57" y="21496"/>
                    </a:lnTo>
                    <a:lnTo>
                      <a:pt x="66" y="21496"/>
                    </a:lnTo>
                    <a:lnTo>
                      <a:pt x="66" y="21470"/>
                    </a:lnTo>
                    <a:lnTo>
                      <a:pt x="65" y="21418"/>
                    </a:lnTo>
                    <a:lnTo>
                      <a:pt x="63" y="21001"/>
                    </a:lnTo>
                    <a:lnTo>
                      <a:pt x="64" y="20949"/>
                    </a:lnTo>
                    <a:lnTo>
                      <a:pt x="65" y="20845"/>
                    </a:lnTo>
                    <a:lnTo>
                      <a:pt x="67" y="20741"/>
                    </a:lnTo>
                    <a:lnTo>
                      <a:pt x="68" y="20663"/>
                    </a:lnTo>
                    <a:lnTo>
                      <a:pt x="69" y="20611"/>
                    </a:lnTo>
                    <a:lnTo>
                      <a:pt x="70" y="20637"/>
                    </a:lnTo>
                    <a:lnTo>
                      <a:pt x="70" y="20611"/>
                    </a:lnTo>
                    <a:lnTo>
                      <a:pt x="70" y="20533"/>
                    </a:lnTo>
                    <a:lnTo>
                      <a:pt x="70" y="20351"/>
                    </a:lnTo>
                    <a:lnTo>
                      <a:pt x="70" y="20273"/>
                    </a:lnTo>
                    <a:lnTo>
                      <a:pt x="70" y="20169"/>
                    </a:lnTo>
                    <a:lnTo>
                      <a:pt x="70" y="20091"/>
                    </a:lnTo>
                    <a:lnTo>
                      <a:pt x="69" y="19987"/>
                    </a:lnTo>
                    <a:lnTo>
                      <a:pt x="67" y="19544"/>
                    </a:lnTo>
                    <a:lnTo>
                      <a:pt x="66" y="19440"/>
                    </a:lnTo>
                    <a:lnTo>
                      <a:pt x="65" y="19336"/>
                    </a:lnTo>
                    <a:lnTo>
                      <a:pt x="65" y="19232"/>
                    </a:lnTo>
                    <a:lnTo>
                      <a:pt x="65" y="19128"/>
                    </a:lnTo>
                    <a:lnTo>
                      <a:pt x="64" y="18998"/>
                    </a:lnTo>
                    <a:lnTo>
                      <a:pt x="64" y="18789"/>
                    </a:lnTo>
                    <a:lnTo>
                      <a:pt x="64" y="18685"/>
                    </a:lnTo>
                    <a:lnTo>
                      <a:pt x="65" y="18581"/>
                    </a:lnTo>
                    <a:lnTo>
                      <a:pt x="64" y="18529"/>
                    </a:lnTo>
                    <a:lnTo>
                      <a:pt x="64" y="18477"/>
                    </a:lnTo>
                    <a:lnTo>
                      <a:pt x="63" y="18399"/>
                    </a:lnTo>
                    <a:lnTo>
                      <a:pt x="62" y="18295"/>
                    </a:lnTo>
                    <a:lnTo>
                      <a:pt x="63" y="18191"/>
                    </a:lnTo>
                    <a:lnTo>
                      <a:pt x="63" y="18009"/>
                    </a:lnTo>
                    <a:lnTo>
                      <a:pt x="65" y="17514"/>
                    </a:lnTo>
                    <a:lnTo>
                      <a:pt x="65" y="17410"/>
                    </a:lnTo>
                    <a:lnTo>
                      <a:pt x="65" y="17306"/>
                    </a:lnTo>
                    <a:lnTo>
                      <a:pt x="66" y="17176"/>
                    </a:lnTo>
                    <a:lnTo>
                      <a:pt x="66" y="17020"/>
                    </a:lnTo>
                    <a:lnTo>
                      <a:pt x="66" y="16838"/>
                    </a:lnTo>
                    <a:lnTo>
                      <a:pt x="65" y="16681"/>
                    </a:lnTo>
                    <a:lnTo>
                      <a:pt x="65" y="16577"/>
                    </a:lnTo>
                    <a:lnTo>
                      <a:pt x="64" y="16447"/>
                    </a:lnTo>
                    <a:lnTo>
                      <a:pt x="63" y="16213"/>
                    </a:lnTo>
                    <a:lnTo>
                      <a:pt x="66" y="16031"/>
                    </a:lnTo>
                    <a:lnTo>
                      <a:pt x="71" y="15771"/>
                    </a:lnTo>
                    <a:lnTo>
                      <a:pt x="71" y="15693"/>
                    </a:lnTo>
                    <a:lnTo>
                      <a:pt x="71" y="15667"/>
                    </a:lnTo>
                    <a:lnTo>
                      <a:pt x="70" y="15614"/>
                    </a:lnTo>
                    <a:lnTo>
                      <a:pt x="70" y="15588"/>
                    </a:lnTo>
                    <a:lnTo>
                      <a:pt x="68" y="15588"/>
                    </a:lnTo>
                    <a:lnTo>
                      <a:pt x="67" y="15640"/>
                    </a:lnTo>
                    <a:lnTo>
                      <a:pt x="65" y="15693"/>
                    </a:lnTo>
                    <a:lnTo>
                      <a:pt x="63" y="15771"/>
                    </a:lnTo>
                    <a:lnTo>
                      <a:pt x="61" y="15771"/>
                    </a:lnTo>
                    <a:lnTo>
                      <a:pt x="61" y="15745"/>
                    </a:lnTo>
                    <a:lnTo>
                      <a:pt x="60" y="15745"/>
                    </a:lnTo>
                    <a:lnTo>
                      <a:pt x="60" y="15693"/>
                    </a:lnTo>
                    <a:lnTo>
                      <a:pt x="59" y="15667"/>
                    </a:lnTo>
                    <a:lnTo>
                      <a:pt x="59" y="15588"/>
                    </a:lnTo>
                    <a:lnTo>
                      <a:pt x="58" y="15536"/>
                    </a:lnTo>
                    <a:lnTo>
                      <a:pt x="58" y="15406"/>
                    </a:lnTo>
                    <a:lnTo>
                      <a:pt x="58" y="15302"/>
                    </a:lnTo>
                    <a:lnTo>
                      <a:pt x="57" y="15198"/>
                    </a:lnTo>
                    <a:lnTo>
                      <a:pt x="57" y="15068"/>
                    </a:lnTo>
                    <a:lnTo>
                      <a:pt x="57" y="15016"/>
                    </a:lnTo>
                    <a:lnTo>
                      <a:pt x="58" y="14938"/>
                    </a:lnTo>
                    <a:lnTo>
                      <a:pt x="59" y="14912"/>
                    </a:lnTo>
                    <a:lnTo>
                      <a:pt x="59" y="14886"/>
                    </a:lnTo>
                    <a:lnTo>
                      <a:pt x="65" y="14886"/>
                    </a:lnTo>
                    <a:lnTo>
                      <a:pt x="66" y="14860"/>
                    </a:lnTo>
                    <a:lnTo>
                      <a:pt x="66" y="14834"/>
                    </a:lnTo>
                    <a:lnTo>
                      <a:pt x="67" y="14808"/>
                    </a:lnTo>
                    <a:lnTo>
                      <a:pt x="65" y="14652"/>
                    </a:lnTo>
                    <a:lnTo>
                      <a:pt x="64" y="14573"/>
                    </a:lnTo>
                    <a:lnTo>
                      <a:pt x="62" y="14365"/>
                    </a:lnTo>
                    <a:lnTo>
                      <a:pt x="61" y="14287"/>
                    </a:lnTo>
                    <a:lnTo>
                      <a:pt x="61" y="14183"/>
                    </a:lnTo>
                    <a:lnTo>
                      <a:pt x="60" y="14079"/>
                    </a:lnTo>
                    <a:lnTo>
                      <a:pt x="59" y="13949"/>
                    </a:lnTo>
                    <a:lnTo>
                      <a:pt x="59" y="13845"/>
                    </a:lnTo>
                    <a:lnTo>
                      <a:pt x="59" y="13715"/>
                    </a:lnTo>
                    <a:lnTo>
                      <a:pt x="59" y="13480"/>
                    </a:lnTo>
                    <a:lnTo>
                      <a:pt x="59" y="13350"/>
                    </a:lnTo>
                    <a:lnTo>
                      <a:pt x="60" y="13220"/>
                    </a:lnTo>
                    <a:lnTo>
                      <a:pt x="61" y="13116"/>
                    </a:lnTo>
                    <a:lnTo>
                      <a:pt x="62" y="13220"/>
                    </a:lnTo>
                    <a:lnTo>
                      <a:pt x="62" y="13324"/>
                    </a:lnTo>
                    <a:lnTo>
                      <a:pt x="62" y="13637"/>
                    </a:lnTo>
                    <a:lnTo>
                      <a:pt x="62" y="13715"/>
                    </a:lnTo>
                    <a:lnTo>
                      <a:pt x="67" y="13194"/>
                    </a:lnTo>
                    <a:lnTo>
                      <a:pt x="68" y="13324"/>
                    </a:lnTo>
                    <a:lnTo>
                      <a:pt x="69" y="13428"/>
                    </a:lnTo>
                    <a:lnTo>
                      <a:pt x="70" y="13559"/>
                    </a:lnTo>
                    <a:lnTo>
                      <a:pt x="71" y="13637"/>
                    </a:lnTo>
                    <a:lnTo>
                      <a:pt x="72" y="13871"/>
                    </a:lnTo>
                    <a:lnTo>
                      <a:pt x="73" y="13949"/>
                    </a:lnTo>
                    <a:lnTo>
                      <a:pt x="73" y="13975"/>
                    </a:lnTo>
                    <a:lnTo>
                      <a:pt x="74" y="14001"/>
                    </a:lnTo>
                    <a:lnTo>
                      <a:pt x="74" y="14001"/>
                    </a:lnTo>
                    <a:lnTo>
                      <a:pt x="75" y="13975"/>
                    </a:lnTo>
                    <a:lnTo>
                      <a:pt x="76" y="13949"/>
                    </a:lnTo>
                    <a:lnTo>
                      <a:pt x="77" y="13871"/>
                    </a:lnTo>
                    <a:lnTo>
                      <a:pt x="78" y="13793"/>
                    </a:lnTo>
                    <a:lnTo>
                      <a:pt x="76" y="13767"/>
                    </a:lnTo>
                    <a:lnTo>
                      <a:pt x="73" y="13637"/>
                    </a:lnTo>
                    <a:lnTo>
                      <a:pt x="71" y="13559"/>
                    </a:lnTo>
                    <a:lnTo>
                      <a:pt x="71" y="13454"/>
                    </a:lnTo>
                    <a:lnTo>
                      <a:pt x="70" y="13324"/>
                    </a:lnTo>
                    <a:lnTo>
                      <a:pt x="70" y="13194"/>
                    </a:lnTo>
                    <a:lnTo>
                      <a:pt x="70" y="13116"/>
                    </a:lnTo>
                    <a:lnTo>
                      <a:pt x="69" y="13012"/>
                    </a:lnTo>
                    <a:lnTo>
                      <a:pt x="69" y="12596"/>
                    </a:lnTo>
                    <a:lnTo>
                      <a:pt x="69" y="12440"/>
                    </a:lnTo>
                    <a:lnTo>
                      <a:pt x="69" y="12309"/>
                    </a:lnTo>
                    <a:lnTo>
                      <a:pt x="68" y="12179"/>
                    </a:lnTo>
                    <a:lnTo>
                      <a:pt x="68" y="12049"/>
                    </a:lnTo>
                    <a:lnTo>
                      <a:pt x="67" y="11945"/>
                    </a:lnTo>
                    <a:lnTo>
                      <a:pt x="66" y="11841"/>
                    </a:lnTo>
                    <a:lnTo>
                      <a:pt x="64" y="11763"/>
                    </a:lnTo>
                    <a:lnTo>
                      <a:pt x="63" y="11711"/>
                    </a:lnTo>
                    <a:lnTo>
                      <a:pt x="60" y="11711"/>
                    </a:lnTo>
                    <a:lnTo>
                      <a:pt x="64" y="11347"/>
                    </a:lnTo>
                    <a:lnTo>
                      <a:pt x="64" y="11555"/>
                    </a:lnTo>
                    <a:lnTo>
                      <a:pt x="65" y="11451"/>
                    </a:lnTo>
                    <a:lnTo>
                      <a:pt x="66" y="11347"/>
                    </a:lnTo>
                    <a:lnTo>
                      <a:pt x="66" y="11268"/>
                    </a:lnTo>
                    <a:lnTo>
                      <a:pt x="66" y="11190"/>
                    </a:lnTo>
                    <a:lnTo>
                      <a:pt x="65" y="11138"/>
                    </a:lnTo>
                    <a:lnTo>
                      <a:pt x="64" y="11060"/>
                    </a:lnTo>
                    <a:lnTo>
                      <a:pt x="63" y="11008"/>
                    </a:lnTo>
                    <a:lnTo>
                      <a:pt x="60" y="10904"/>
                    </a:lnTo>
                    <a:lnTo>
                      <a:pt x="59" y="10852"/>
                    </a:lnTo>
                    <a:lnTo>
                      <a:pt x="58" y="10774"/>
                    </a:lnTo>
                    <a:lnTo>
                      <a:pt x="57" y="10696"/>
                    </a:lnTo>
                    <a:lnTo>
                      <a:pt x="56" y="10592"/>
                    </a:lnTo>
                    <a:lnTo>
                      <a:pt x="55" y="10488"/>
                    </a:lnTo>
                    <a:lnTo>
                      <a:pt x="55" y="10358"/>
                    </a:lnTo>
                    <a:lnTo>
                      <a:pt x="55" y="10201"/>
                    </a:lnTo>
                    <a:lnTo>
                      <a:pt x="56" y="10097"/>
                    </a:lnTo>
                    <a:lnTo>
                      <a:pt x="56" y="9993"/>
                    </a:lnTo>
                    <a:lnTo>
                      <a:pt x="57" y="9915"/>
                    </a:lnTo>
                    <a:lnTo>
                      <a:pt x="58" y="9837"/>
                    </a:lnTo>
                    <a:lnTo>
                      <a:pt x="60" y="9837"/>
                    </a:lnTo>
                    <a:lnTo>
                      <a:pt x="60" y="9915"/>
                    </a:lnTo>
                    <a:lnTo>
                      <a:pt x="60" y="9837"/>
                    </a:lnTo>
                    <a:lnTo>
                      <a:pt x="57" y="9239"/>
                    </a:lnTo>
                    <a:lnTo>
                      <a:pt x="57" y="9134"/>
                    </a:lnTo>
                    <a:lnTo>
                      <a:pt x="58" y="9134"/>
                    </a:lnTo>
                    <a:lnTo>
                      <a:pt x="59" y="9187"/>
                    </a:lnTo>
                    <a:lnTo>
                      <a:pt x="59" y="9291"/>
                    </a:lnTo>
                    <a:lnTo>
                      <a:pt x="59" y="9134"/>
                    </a:lnTo>
                    <a:lnTo>
                      <a:pt x="58" y="8276"/>
                    </a:lnTo>
                    <a:lnTo>
                      <a:pt x="59" y="8276"/>
                    </a:lnTo>
                    <a:lnTo>
                      <a:pt x="57" y="8198"/>
                    </a:lnTo>
                    <a:lnTo>
                      <a:pt x="56" y="8093"/>
                    </a:lnTo>
                    <a:lnTo>
                      <a:pt x="54" y="7963"/>
                    </a:lnTo>
                    <a:lnTo>
                      <a:pt x="53" y="7859"/>
                    </a:lnTo>
                    <a:lnTo>
                      <a:pt x="52" y="7729"/>
                    </a:lnTo>
                    <a:lnTo>
                      <a:pt x="51" y="7651"/>
                    </a:lnTo>
                    <a:lnTo>
                      <a:pt x="51" y="7573"/>
                    </a:lnTo>
                    <a:lnTo>
                      <a:pt x="52" y="7547"/>
                    </a:lnTo>
                    <a:lnTo>
                      <a:pt x="52" y="7573"/>
                    </a:lnTo>
                    <a:lnTo>
                      <a:pt x="53" y="7677"/>
                    </a:lnTo>
                    <a:lnTo>
                      <a:pt x="53" y="7703"/>
                    </a:lnTo>
                    <a:lnTo>
                      <a:pt x="54" y="7703"/>
                    </a:lnTo>
                    <a:lnTo>
                      <a:pt x="53" y="7547"/>
                    </a:lnTo>
                    <a:lnTo>
                      <a:pt x="51" y="7313"/>
                    </a:lnTo>
                    <a:lnTo>
                      <a:pt x="50" y="7157"/>
                    </a:lnTo>
                    <a:lnTo>
                      <a:pt x="52" y="7105"/>
                    </a:lnTo>
                    <a:lnTo>
                      <a:pt x="53" y="7079"/>
                    </a:lnTo>
                    <a:lnTo>
                      <a:pt x="54" y="7105"/>
                    </a:lnTo>
                    <a:lnTo>
                      <a:pt x="56" y="7235"/>
                    </a:lnTo>
                    <a:lnTo>
                      <a:pt x="57" y="7313"/>
                    </a:lnTo>
                    <a:lnTo>
                      <a:pt x="57" y="7417"/>
                    </a:lnTo>
                    <a:lnTo>
                      <a:pt x="58" y="7521"/>
                    </a:lnTo>
                    <a:lnTo>
                      <a:pt x="58" y="7781"/>
                    </a:lnTo>
                    <a:lnTo>
                      <a:pt x="60" y="7677"/>
                    </a:lnTo>
                    <a:lnTo>
                      <a:pt x="63" y="7547"/>
                    </a:lnTo>
                    <a:lnTo>
                      <a:pt x="64" y="7469"/>
                    </a:lnTo>
                    <a:lnTo>
                      <a:pt x="64" y="7417"/>
                    </a:lnTo>
                    <a:lnTo>
                      <a:pt x="64" y="7365"/>
                    </a:lnTo>
                    <a:lnTo>
                      <a:pt x="64" y="7287"/>
                    </a:lnTo>
                    <a:lnTo>
                      <a:pt x="63" y="7235"/>
                    </a:lnTo>
                    <a:lnTo>
                      <a:pt x="63" y="7157"/>
                    </a:lnTo>
                    <a:lnTo>
                      <a:pt x="62" y="7079"/>
                    </a:lnTo>
                    <a:lnTo>
                      <a:pt x="61" y="7000"/>
                    </a:lnTo>
                    <a:lnTo>
                      <a:pt x="61" y="6896"/>
                    </a:lnTo>
                    <a:lnTo>
                      <a:pt x="61" y="6792"/>
                    </a:lnTo>
                    <a:lnTo>
                      <a:pt x="61" y="6636"/>
                    </a:lnTo>
                    <a:lnTo>
                      <a:pt x="61" y="6532"/>
                    </a:lnTo>
                    <a:lnTo>
                      <a:pt x="61" y="6506"/>
                    </a:lnTo>
                    <a:lnTo>
                      <a:pt x="62" y="6350"/>
                    </a:lnTo>
                    <a:lnTo>
                      <a:pt x="63" y="6168"/>
                    </a:lnTo>
                    <a:lnTo>
                      <a:pt x="65" y="6714"/>
                    </a:lnTo>
                    <a:lnTo>
                      <a:pt x="67" y="6636"/>
                    </a:lnTo>
                    <a:lnTo>
                      <a:pt x="69" y="6532"/>
                    </a:lnTo>
                    <a:lnTo>
                      <a:pt x="70" y="6454"/>
                    </a:lnTo>
                    <a:lnTo>
                      <a:pt x="71" y="6376"/>
                    </a:lnTo>
                    <a:lnTo>
                      <a:pt x="71" y="6272"/>
                    </a:lnTo>
                    <a:lnTo>
                      <a:pt x="72" y="6168"/>
                    </a:lnTo>
                    <a:lnTo>
                      <a:pt x="72" y="6116"/>
                    </a:lnTo>
                    <a:lnTo>
                      <a:pt x="74" y="5725"/>
                    </a:lnTo>
                    <a:lnTo>
                      <a:pt x="75" y="5491"/>
                    </a:lnTo>
                    <a:lnTo>
                      <a:pt x="77" y="5335"/>
                    </a:lnTo>
                    <a:lnTo>
                      <a:pt x="76" y="5387"/>
                    </a:lnTo>
                    <a:lnTo>
                      <a:pt x="72" y="5647"/>
                    </a:lnTo>
                    <a:lnTo>
                      <a:pt x="71" y="5725"/>
                    </a:lnTo>
                    <a:lnTo>
                      <a:pt x="70" y="5803"/>
                    </a:lnTo>
                    <a:lnTo>
                      <a:pt x="67" y="5960"/>
                    </a:lnTo>
                    <a:lnTo>
                      <a:pt x="65" y="6064"/>
                    </a:lnTo>
                    <a:lnTo>
                      <a:pt x="63" y="6116"/>
                    </a:lnTo>
                    <a:lnTo>
                      <a:pt x="61" y="6116"/>
                    </a:lnTo>
                    <a:lnTo>
                      <a:pt x="61" y="6115"/>
                    </a:lnTo>
                    <a:lnTo>
                      <a:pt x="61" y="6324"/>
                    </a:lnTo>
                    <a:lnTo>
                      <a:pt x="61" y="6428"/>
                    </a:lnTo>
                    <a:lnTo>
                      <a:pt x="60" y="6506"/>
                    </a:lnTo>
                    <a:lnTo>
                      <a:pt x="57" y="6402"/>
                    </a:lnTo>
                    <a:lnTo>
                      <a:pt x="56" y="6324"/>
                    </a:lnTo>
                    <a:lnTo>
                      <a:pt x="56" y="6220"/>
                    </a:lnTo>
                    <a:lnTo>
                      <a:pt x="57" y="6090"/>
                    </a:lnTo>
                    <a:lnTo>
                      <a:pt x="58" y="5960"/>
                    </a:lnTo>
                    <a:lnTo>
                      <a:pt x="60" y="6194"/>
                    </a:lnTo>
                    <a:lnTo>
                      <a:pt x="61" y="6324"/>
                    </a:lnTo>
                    <a:lnTo>
                      <a:pt x="61" y="6115"/>
                    </a:lnTo>
                    <a:lnTo>
                      <a:pt x="60" y="6090"/>
                    </a:lnTo>
                    <a:lnTo>
                      <a:pt x="59" y="6038"/>
                    </a:lnTo>
                    <a:lnTo>
                      <a:pt x="59" y="5960"/>
                    </a:lnTo>
                    <a:lnTo>
                      <a:pt x="58" y="5933"/>
                    </a:lnTo>
                    <a:lnTo>
                      <a:pt x="59" y="5855"/>
                    </a:lnTo>
                    <a:lnTo>
                      <a:pt x="59" y="5777"/>
                    </a:lnTo>
                    <a:lnTo>
                      <a:pt x="59" y="5725"/>
                    </a:lnTo>
                    <a:lnTo>
                      <a:pt x="59" y="5569"/>
                    </a:lnTo>
                    <a:lnTo>
                      <a:pt x="59" y="5465"/>
                    </a:lnTo>
                    <a:lnTo>
                      <a:pt x="58" y="5335"/>
                    </a:lnTo>
                    <a:lnTo>
                      <a:pt x="57" y="5205"/>
                    </a:lnTo>
                    <a:lnTo>
                      <a:pt x="59" y="5205"/>
                    </a:lnTo>
                    <a:lnTo>
                      <a:pt x="60" y="5153"/>
                    </a:lnTo>
                    <a:lnTo>
                      <a:pt x="60" y="5127"/>
                    </a:lnTo>
                    <a:lnTo>
                      <a:pt x="61" y="5075"/>
                    </a:lnTo>
                    <a:lnTo>
                      <a:pt x="61" y="4997"/>
                    </a:lnTo>
                    <a:lnTo>
                      <a:pt x="61" y="4476"/>
                    </a:lnTo>
                    <a:lnTo>
                      <a:pt x="68" y="4502"/>
                    </a:lnTo>
                    <a:lnTo>
                      <a:pt x="67" y="4346"/>
                    </a:lnTo>
                    <a:lnTo>
                      <a:pt x="66" y="4242"/>
                    </a:lnTo>
                    <a:lnTo>
                      <a:pt x="65" y="4138"/>
                    </a:lnTo>
                    <a:lnTo>
                      <a:pt x="63" y="4086"/>
                    </a:lnTo>
                    <a:lnTo>
                      <a:pt x="62" y="4008"/>
                    </a:lnTo>
                    <a:lnTo>
                      <a:pt x="61" y="3956"/>
                    </a:lnTo>
                    <a:lnTo>
                      <a:pt x="59" y="3852"/>
                    </a:lnTo>
                    <a:lnTo>
                      <a:pt x="60" y="3669"/>
                    </a:lnTo>
                    <a:lnTo>
                      <a:pt x="61" y="3513"/>
                    </a:lnTo>
                    <a:lnTo>
                      <a:pt x="62" y="3409"/>
                    </a:lnTo>
                    <a:lnTo>
                      <a:pt x="64" y="3331"/>
                    </a:lnTo>
                    <a:lnTo>
                      <a:pt x="66" y="3253"/>
                    </a:lnTo>
                    <a:lnTo>
                      <a:pt x="70" y="3149"/>
                    </a:lnTo>
                    <a:lnTo>
                      <a:pt x="71" y="3123"/>
                    </a:lnTo>
                    <a:lnTo>
                      <a:pt x="71" y="2967"/>
                    </a:lnTo>
                    <a:lnTo>
                      <a:pt x="70" y="2941"/>
                    </a:lnTo>
                    <a:lnTo>
                      <a:pt x="70" y="2915"/>
                    </a:lnTo>
                    <a:lnTo>
                      <a:pt x="70" y="2889"/>
                    </a:lnTo>
                    <a:lnTo>
                      <a:pt x="69" y="2889"/>
                    </a:lnTo>
                    <a:lnTo>
                      <a:pt x="69" y="2915"/>
                    </a:lnTo>
                    <a:lnTo>
                      <a:pt x="68" y="2915"/>
                    </a:lnTo>
                    <a:lnTo>
                      <a:pt x="68" y="2941"/>
                    </a:lnTo>
                    <a:lnTo>
                      <a:pt x="67" y="2967"/>
                    </a:lnTo>
                    <a:lnTo>
                      <a:pt x="64" y="3097"/>
                    </a:lnTo>
                    <a:lnTo>
                      <a:pt x="63" y="3097"/>
                    </a:lnTo>
                    <a:lnTo>
                      <a:pt x="63" y="3123"/>
                    </a:lnTo>
                    <a:lnTo>
                      <a:pt x="62" y="3097"/>
                    </a:lnTo>
                    <a:lnTo>
                      <a:pt x="62" y="3097"/>
                    </a:lnTo>
                    <a:lnTo>
                      <a:pt x="61" y="3071"/>
                    </a:lnTo>
                    <a:lnTo>
                      <a:pt x="60" y="2993"/>
                    </a:lnTo>
                    <a:lnTo>
                      <a:pt x="60" y="2863"/>
                    </a:lnTo>
                    <a:lnTo>
                      <a:pt x="60" y="2759"/>
                    </a:lnTo>
                    <a:lnTo>
                      <a:pt x="60" y="2654"/>
                    </a:lnTo>
                    <a:lnTo>
                      <a:pt x="61" y="2498"/>
                    </a:lnTo>
                    <a:lnTo>
                      <a:pt x="61" y="2420"/>
                    </a:lnTo>
                    <a:lnTo>
                      <a:pt x="61" y="2108"/>
                    </a:lnTo>
                    <a:lnTo>
                      <a:pt x="60" y="1978"/>
                    </a:lnTo>
                    <a:lnTo>
                      <a:pt x="60" y="1874"/>
                    </a:lnTo>
                    <a:lnTo>
                      <a:pt x="60" y="1770"/>
                    </a:lnTo>
                    <a:lnTo>
                      <a:pt x="59" y="1692"/>
                    </a:lnTo>
                    <a:lnTo>
                      <a:pt x="59" y="1587"/>
                    </a:lnTo>
                    <a:lnTo>
                      <a:pt x="57" y="1249"/>
                    </a:lnTo>
                    <a:lnTo>
                      <a:pt x="55" y="885"/>
                    </a:lnTo>
                    <a:lnTo>
                      <a:pt x="56" y="729"/>
                    </a:lnTo>
                    <a:lnTo>
                      <a:pt x="57" y="703"/>
                    </a:lnTo>
                    <a:lnTo>
                      <a:pt x="58" y="703"/>
                    </a:lnTo>
                    <a:lnTo>
                      <a:pt x="59" y="755"/>
                    </a:lnTo>
                    <a:lnTo>
                      <a:pt x="60" y="807"/>
                    </a:lnTo>
                    <a:lnTo>
                      <a:pt x="60" y="833"/>
                    </a:lnTo>
                    <a:lnTo>
                      <a:pt x="61" y="833"/>
                    </a:lnTo>
                    <a:lnTo>
                      <a:pt x="62" y="807"/>
                    </a:lnTo>
                    <a:lnTo>
                      <a:pt x="60" y="703"/>
                    </a:lnTo>
                    <a:lnTo>
                      <a:pt x="56" y="416"/>
                    </a:lnTo>
                    <a:lnTo>
                      <a:pt x="56" y="364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9" y="364"/>
                    </a:lnTo>
                    <a:lnTo>
                      <a:pt x="59" y="338"/>
                    </a:lnTo>
                    <a:lnTo>
                      <a:pt x="57" y="234"/>
                    </a:lnTo>
                    <a:lnTo>
                      <a:pt x="54" y="156"/>
                    </a:lnTo>
                    <a:lnTo>
                      <a:pt x="53" y="156"/>
                    </a:lnTo>
                    <a:lnTo>
                      <a:pt x="52" y="130"/>
                    </a:lnTo>
                    <a:lnTo>
                      <a:pt x="51" y="78"/>
                    </a:lnTo>
                    <a:lnTo>
                      <a:pt x="51" y="26"/>
                    </a:lnTo>
                    <a:lnTo>
                      <a:pt x="50" y="0"/>
                    </a:lnTo>
                    <a:lnTo>
                      <a:pt x="20" y="0"/>
                    </a:lnTo>
                    <a:lnTo>
                      <a:pt x="19" y="234"/>
                    </a:lnTo>
                    <a:lnTo>
                      <a:pt x="19" y="286"/>
                    </a:lnTo>
                    <a:lnTo>
                      <a:pt x="19" y="390"/>
                    </a:lnTo>
                    <a:lnTo>
                      <a:pt x="18" y="442"/>
                    </a:lnTo>
                    <a:lnTo>
                      <a:pt x="18" y="520"/>
                    </a:lnTo>
                    <a:lnTo>
                      <a:pt x="18" y="677"/>
                    </a:lnTo>
                    <a:lnTo>
                      <a:pt x="18" y="729"/>
                    </a:lnTo>
                    <a:lnTo>
                      <a:pt x="19" y="859"/>
                    </a:lnTo>
                    <a:lnTo>
                      <a:pt x="19" y="911"/>
                    </a:lnTo>
                    <a:lnTo>
                      <a:pt x="19" y="1067"/>
                    </a:lnTo>
                    <a:lnTo>
                      <a:pt x="19" y="1145"/>
                    </a:lnTo>
                    <a:lnTo>
                      <a:pt x="18" y="1275"/>
                    </a:lnTo>
                    <a:lnTo>
                      <a:pt x="18" y="1353"/>
                    </a:lnTo>
                    <a:lnTo>
                      <a:pt x="17" y="1457"/>
                    </a:lnTo>
                    <a:lnTo>
                      <a:pt x="17" y="1561"/>
                    </a:lnTo>
                    <a:lnTo>
                      <a:pt x="16" y="1666"/>
                    </a:lnTo>
                    <a:lnTo>
                      <a:pt x="22" y="1587"/>
                    </a:lnTo>
                    <a:lnTo>
                      <a:pt x="24" y="1640"/>
                    </a:lnTo>
                    <a:lnTo>
                      <a:pt x="25" y="1666"/>
                    </a:lnTo>
                    <a:lnTo>
                      <a:pt x="26" y="1744"/>
                    </a:lnTo>
                    <a:lnTo>
                      <a:pt x="26" y="1822"/>
                    </a:lnTo>
                    <a:lnTo>
                      <a:pt x="26" y="1900"/>
                    </a:lnTo>
                    <a:lnTo>
                      <a:pt x="25" y="2004"/>
                    </a:lnTo>
                    <a:lnTo>
                      <a:pt x="24" y="2134"/>
                    </a:lnTo>
                    <a:lnTo>
                      <a:pt x="23" y="2238"/>
                    </a:lnTo>
                    <a:lnTo>
                      <a:pt x="21" y="2498"/>
                    </a:lnTo>
                    <a:lnTo>
                      <a:pt x="20" y="2628"/>
                    </a:lnTo>
                    <a:lnTo>
                      <a:pt x="19" y="2785"/>
                    </a:lnTo>
                    <a:lnTo>
                      <a:pt x="19" y="2915"/>
                    </a:lnTo>
                    <a:lnTo>
                      <a:pt x="19" y="3175"/>
                    </a:lnTo>
                    <a:lnTo>
                      <a:pt x="19" y="3305"/>
                    </a:lnTo>
                    <a:lnTo>
                      <a:pt x="22" y="3071"/>
                    </a:lnTo>
                    <a:lnTo>
                      <a:pt x="23" y="3123"/>
                    </a:lnTo>
                    <a:lnTo>
                      <a:pt x="23" y="3253"/>
                    </a:lnTo>
                    <a:lnTo>
                      <a:pt x="22" y="3331"/>
                    </a:lnTo>
                    <a:lnTo>
                      <a:pt x="21" y="3435"/>
                    </a:lnTo>
                    <a:lnTo>
                      <a:pt x="19" y="3539"/>
                    </a:lnTo>
                    <a:lnTo>
                      <a:pt x="18" y="3669"/>
                    </a:lnTo>
                    <a:lnTo>
                      <a:pt x="16" y="3773"/>
                    </a:lnTo>
                    <a:lnTo>
                      <a:pt x="11" y="3982"/>
                    </a:lnTo>
                    <a:lnTo>
                      <a:pt x="9" y="4086"/>
                    </a:lnTo>
                    <a:lnTo>
                      <a:pt x="8" y="4190"/>
                    </a:lnTo>
                    <a:lnTo>
                      <a:pt x="6" y="4294"/>
                    </a:lnTo>
                    <a:lnTo>
                      <a:pt x="5" y="4398"/>
                    </a:lnTo>
                    <a:lnTo>
                      <a:pt x="5" y="4476"/>
                    </a:lnTo>
                    <a:lnTo>
                      <a:pt x="4" y="4476"/>
                    </a:lnTo>
                    <a:lnTo>
                      <a:pt x="3" y="4424"/>
                    </a:lnTo>
                    <a:lnTo>
                      <a:pt x="2" y="4242"/>
                    </a:lnTo>
                    <a:lnTo>
                      <a:pt x="1" y="4424"/>
                    </a:lnTo>
                    <a:lnTo>
                      <a:pt x="0" y="4580"/>
                    </a:lnTo>
                    <a:lnTo>
                      <a:pt x="0" y="4632"/>
                    </a:lnTo>
                    <a:lnTo>
                      <a:pt x="1" y="4710"/>
                    </a:lnTo>
                    <a:lnTo>
                      <a:pt x="1" y="4710"/>
                    </a:lnTo>
                    <a:lnTo>
                      <a:pt x="1" y="4736"/>
                    </a:lnTo>
                    <a:lnTo>
                      <a:pt x="6" y="4736"/>
                    </a:lnTo>
                    <a:lnTo>
                      <a:pt x="6" y="4762"/>
                    </a:lnTo>
                    <a:lnTo>
                      <a:pt x="7" y="4762"/>
                    </a:lnTo>
                    <a:lnTo>
                      <a:pt x="8" y="4788"/>
                    </a:lnTo>
                    <a:lnTo>
                      <a:pt x="9" y="4788"/>
                    </a:lnTo>
                    <a:lnTo>
                      <a:pt x="9" y="4840"/>
                    </a:lnTo>
                    <a:lnTo>
                      <a:pt x="10" y="4867"/>
                    </a:lnTo>
                    <a:lnTo>
                      <a:pt x="10" y="4919"/>
                    </a:lnTo>
                    <a:lnTo>
                      <a:pt x="11" y="4997"/>
                    </a:lnTo>
                    <a:lnTo>
                      <a:pt x="11" y="5075"/>
                    </a:lnTo>
                    <a:lnTo>
                      <a:pt x="10" y="5101"/>
                    </a:lnTo>
                    <a:lnTo>
                      <a:pt x="8" y="5127"/>
                    </a:lnTo>
                    <a:lnTo>
                      <a:pt x="7" y="5101"/>
                    </a:lnTo>
                    <a:lnTo>
                      <a:pt x="4" y="5101"/>
                    </a:lnTo>
                    <a:lnTo>
                      <a:pt x="3" y="5127"/>
                    </a:lnTo>
                    <a:lnTo>
                      <a:pt x="2" y="5179"/>
                    </a:lnTo>
                    <a:lnTo>
                      <a:pt x="1" y="5257"/>
                    </a:lnTo>
                    <a:lnTo>
                      <a:pt x="0" y="5387"/>
                    </a:lnTo>
                    <a:lnTo>
                      <a:pt x="0" y="5439"/>
                    </a:lnTo>
                    <a:lnTo>
                      <a:pt x="0" y="5569"/>
                    </a:lnTo>
                    <a:lnTo>
                      <a:pt x="0" y="5647"/>
                    </a:lnTo>
                    <a:lnTo>
                      <a:pt x="1" y="5725"/>
                    </a:lnTo>
                    <a:lnTo>
                      <a:pt x="2" y="5829"/>
                    </a:lnTo>
                    <a:lnTo>
                      <a:pt x="4" y="6168"/>
                    </a:lnTo>
                    <a:lnTo>
                      <a:pt x="5" y="6272"/>
                    </a:lnTo>
                    <a:lnTo>
                      <a:pt x="5" y="6402"/>
                    </a:lnTo>
                    <a:lnTo>
                      <a:pt x="6" y="6532"/>
                    </a:lnTo>
                    <a:lnTo>
                      <a:pt x="7" y="6766"/>
                    </a:lnTo>
                    <a:lnTo>
                      <a:pt x="8" y="6896"/>
                    </a:lnTo>
                    <a:lnTo>
                      <a:pt x="8" y="7157"/>
                    </a:lnTo>
                    <a:lnTo>
                      <a:pt x="7" y="7261"/>
                    </a:lnTo>
                    <a:lnTo>
                      <a:pt x="7" y="7365"/>
                    </a:lnTo>
                    <a:lnTo>
                      <a:pt x="6" y="7469"/>
                    </a:lnTo>
                    <a:lnTo>
                      <a:pt x="7" y="7391"/>
                    </a:lnTo>
                    <a:lnTo>
                      <a:pt x="9" y="7339"/>
                    </a:lnTo>
                    <a:lnTo>
                      <a:pt x="10" y="7313"/>
                    </a:lnTo>
                    <a:lnTo>
                      <a:pt x="11" y="7313"/>
                    </a:lnTo>
                    <a:lnTo>
                      <a:pt x="13" y="7391"/>
                    </a:lnTo>
                    <a:lnTo>
                      <a:pt x="14" y="7521"/>
                    </a:lnTo>
                    <a:lnTo>
                      <a:pt x="14" y="7677"/>
                    </a:lnTo>
                    <a:lnTo>
                      <a:pt x="14" y="7807"/>
                    </a:lnTo>
                    <a:lnTo>
                      <a:pt x="13" y="7911"/>
                    </a:lnTo>
                    <a:lnTo>
                      <a:pt x="13" y="8015"/>
                    </a:lnTo>
                    <a:lnTo>
                      <a:pt x="10" y="8458"/>
                    </a:lnTo>
                    <a:lnTo>
                      <a:pt x="9" y="8692"/>
                    </a:lnTo>
                    <a:lnTo>
                      <a:pt x="9" y="8796"/>
                    </a:lnTo>
                    <a:lnTo>
                      <a:pt x="9" y="9004"/>
                    </a:lnTo>
                    <a:lnTo>
                      <a:pt x="9" y="9108"/>
                    </a:lnTo>
                    <a:lnTo>
                      <a:pt x="10" y="9213"/>
                    </a:lnTo>
                    <a:lnTo>
                      <a:pt x="11" y="9291"/>
                    </a:lnTo>
                    <a:lnTo>
                      <a:pt x="12" y="9369"/>
                    </a:lnTo>
                    <a:lnTo>
                      <a:pt x="11" y="9421"/>
                    </a:lnTo>
                    <a:lnTo>
                      <a:pt x="10" y="9473"/>
                    </a:lnTo>
                    <a:lnTo>
                      <a:pt x="10" y="9473"/>
                    </a:lnTo>
                    <a:lnTo>
                      <a:pt x="10" y="9551"/>
                    </a:lnTo>
                    <a:lnTo>
                      <a:pt x="11" y="9759"/>
                    </a:lnTo>
                    <a:lnTo>
                      <a:pt x="13" y="10097"/>
                    </a:lnTo>
                    <a:lnTo>
                      <a:pt x="13" y="10227"/>
                    </a:lnTo>
                    <a:lnTo>
                      <a:pt x="14" y="10358"/>
                    </a:lnTo>
                    <a:lnTo>
                      <a:pt x="14" y="10462"/>
                    </a:lnTo>
                    <a:lnTo>
                      <a:pt x="15" y="10592"/>
                    </a:lnTo>
                    <a:lnTo>
                      <a:pt x="16" y="10696"/>
                    </a:lnTo>
                    <a:lnTo>
                      <a:pt x="16" y="10774"/>
                    </a:lnTo>
                    <a:lnTo>
                      <a:pt x="17" y="10852"/>
                    </a:lnTo>
                    <a:lnTo>
                      <a:pt x="18" y="10930"/>
                    </a:lnTo>
                    <a:lnTo>
                      <a:pt x="19" y="10982"/>
                    </a:lnTo>
                    <a:lnTo>
                      <a:pt x="17" y="11034"/>
                    </a:lnTo>
                    <a:lnTo>
                      <a:pt x="15" y="11112"/>
                    </a:lnTo>
                    <a:lnTo>
                      <a:pt x="14" y="11190"/>
                    </a:lnTo>
                    <a:lnTo>
                      <a:pt x="13" y="11268"/>
                    </a:lnTo>
                    <a:lnTo>
                      <a:pt x="13" y="11373"/>
                    </a:lnTo>
                    <a:lnTo>
                      <a:pt x="12" y="11477"/>
                    </a:lnTo>
                    <a:lnTo>
                      <a:pt x="12" y="11711"/>
                    </a:lnTo>
                    <a:lnTo>
                      <a:pt x="12" y="11841"/>
                    </a:lnTo>
                    <a:lnTo>
                      <a:pt x="13" y="11971"/>
                    </a:lnTo>
                    <a:lnTo>
                      <a:pt x="13" y="12101"/>
                    </a:lnTo>
                    <a:lnTo>
                      <a:pt x="14" y="12231"/>
                    </a:lnTo>
                    <a:lnTo>
                      <a:pt x="16" y="12700"/>
                    </a:lnTo>
                    <a:lnTo>
                      <a:pt x="16" y="12804"/>
                    </a:lnTo>
                    <a:lnTo>
                      <a:pt x="17" y="12908"/>
                    </a:lnTo>
                    <a:lnTo>
                      <a:pt x="17" y="13012"/>
                    </a:lnTo>
                    <a:lnTo>
                      <a:pt x="17" y="13116"/>
                    </a:lnTo>
                    <a:lnTo>
                      <a:pt x="16" y="13246"/>
                    </a:lnTo>
                    <a:lnTo>
                      <a:pt x="15" y="13350"/>
                    </a:lnTo>
                    <a:lnTo>
                      <a:pt x="13" y="13402"/>
                    </a:lnTo>
                    <a:lnTo>
                      <a:pt x="11" y="13428"/>
                    </a:lnTo>
                    <a:lnTo>
                      <a:pt x="12" y="14652"/>
                    </a:lnTo>
                    <a:lnTo>
                      <a:pt x="10" y="14626"/>
                    </a:lnTo>
                    <a:lnTo>
                      <a:pt x="10" y="15016"/>
                    </a:lnTo>
                    <a:lnTo>
                      <a:pt x="10" y="15094"/>
                    </a:lnTo>
                    <a:lnTo>
                      <a:pt x="10" y="15198"/>
                    </a:lnTo>
                    <a:lnTo>
                      <a:pt x="10" y="15302"/>
                    </a:lnTo>
                    <a:lnTo>
                      <a:pt x="11" y="15406"/>
                    </a:lnTo>
                    <a:lnTo>
                      <a:pt x="12" y="15510"/>
                    </a:lnTo>
                    <a:lnTo>
                      <a:pt x="13" y="15588"/>
                    </a:lnTo>
                    <a:lnTo>
                      <a:pt x="13" y="15667"/>
                    </a:lnTo>
                    <a:lnTo>
                      <a:pt x="14" y="15745"/>
                    </a:lnTo>
                    <a:lnTo>
                      <a:pt x="15" y="15797"/>
                    </a:lnTo>
                    <a:lnTo>
                      <a:pt x="16" y="15875"/>
                    </a:lnTo>
                    <a:lnTo>
                      <a:pt x="17" y="15927"/>
                    </a:lnTo>
                    <a:lnTo>
                      <a:pt x="16" y="16031"/>
                    </a:lnTo>
                    <a:lnTo>
                      <a:pt x="15" y="16031"/>
                    </a:lnTo>
                    <a:lnTo>
                      <a:pt x="14" y="16005"/>
                    </a:lnTo>
                    <a:lnTo>
                      <a:pt x="13" y="15979"/>
                    </a:lnTo>
                    <a:lnTo>
                      <a:pt x="12" y="16265"/>
                    </a:lnTo>
                    <a:lnTo>
                      <a:pt x="12" y="16395"/>
                    </a:lnTo>
                    <a:lnTo>
                      <a:pt x="12" y="16629"/>
                    </a:lnTo>
                    <a:lnTo>
                      <a:pt x="11" y="16681"/>
                    </a:lnTo>
                    <a:lnTo>
                      <a:pt x="11" y="17020"/>
                    </a:lnTo>
                    <a:lnTo>
                      <a:pt x="12" y="17098"/>
                    </a:lnTo>
                    <a:lnTo>
                      <a:pt x="12" y="17176"/>
                    </a:lnTo>
                    <a:lnTo>
                      <a:pt x="12" y="17254"/>
                    </a:lnTo>
                    <a:lnTo>
                      <a:pt x="13" y="17332"/>
                    </a:lnTo>
                    <a:lnTo>
                      <a:pt x="13" y="17436"/>
                    </a:lnTo>
                    <a:lnTo>
                      <a:pt x="14" y="17514"/>
                    </a:lnTo>
                    <a:lnTo>
                      <a:pt x="14" y="17592"/>
                    </a:lnTo>
                    <a:lnTo>
                      <a:pt x="15" y="17696"/>
                    </a:lnTo>
                    <a:lnTo>
                      <a:pt x="16" y="17800"/>
                    </a:lnTo>
                    <a:lnTo>
                      <a:pt x="18" y="18035"/>
                    </a:lnTo>
                    <a:lnTo>
                      <a:pt x="19" y="18165"/>
                    </a:lnTo>
                    <a:lnTo>
                      <a:pt x="14" y="18269"/>
                    </a:lnTo>
                    <a:lnTo>
                      <a:pt x="14" y="18295"/>
                    </a:lnTo>
                    <a:lnTo>
                      <a:pt x="14" y="18347"/>
                    </a:lnTo>
                    <a:lnTo>
                      <a:pt x="14" y="18451"/>
                    </a:lnTo>
                    <a:lnTo>
                      <a:pt x="14" y="18529"/>
                    </a:lnTo>
                    <a:lnTo>
                      <a:pt x="14" y="18607"/>
                    </a:lnTo>
                    <a:lnTo>
                      <a:pt x="14" y="18685"/>
                    </a:lnTo>
                    <a:lnTo>
                      <a:pt x="11" y="19232"/>
                    </a:lnTo>
                    <a:lnTo>
                      <a:pt x="11" y="19310"/>
                    </a:lnTo>
                    <a:lnTo>
                      <a:pt x="10" y="19570"/>
                    </a:lnTo>
                    <a:lnTo>
                      <a:pt x="10" y="19700"/>
                    </a:lnTo>
                    <a:lnTo>
                      <a:pt x="10" y="19830"/>
                    </a:lnTo>
                    <a:lnTo>
                      <a:pt x="9" y="19960"/>
                    </a:lnTo>
                    <a:lnTo>
                      <a:pt x="9" y="20455"/>
                    </a:lnTo>
                    <a:lnTo>
                      <a:pt x="10" y="20611"/>
                    </a:lnTo>
                    <a:lnTo>
                      <a:pt x="10" y="20741"/>
                    </a:lnTo>
                    <a:lnTo>
                      <a:pt x="11" y="20871"/>
                    </a:lnTo>
                    <a:lnTo>
                      <a:pt x="11" y="21001"/>
                    </a:lnTo>
                    <a:lnTo>
                      <a:pt x="11" y="21001"/>
                    </a:lnTo>
                    <a:lnTo>
                      <a:pt x="10" y="20975"/>
                    </a:lnTo>
                    <a:lnTo>
                      <a:pt x="9" y="20949"/>
                    </a:lnTo>
                    <a:lnTo>
                      <a:pt x="9" y="20897"/>
                    </a:lnTo>
                    <a:lnTo>
                      <a:pt x="10" y="21210"/>
                    </a:lnTo>
                    <a:lnTo>
                      <a:pt x="10" y="21600"/>
                    </a:lnTo>
                    <a:lnTo>
                      <a:pt x="1547" y="21600"/>
                    </a:lnTo>
                    <a:lnTo>
                      <a:pt x="1997" y="21574"/>
                    </a:lnTo>
                    <a:lnTo>
                      <a:pt x="2270" y="21574"/>
                    </a:lnTo>
                    <a:lnTo>
                      <a:pt x="2332" y="21600"/>
                    </a:lnTo>
                    <a:lnTo>
                      <a:pt x="8248" y="21600"/>
                    </a:lnTo>
                    <a:lnTo>
                      <a:pt x="8220" y="21574"/>
                    </a:lnTo>
                    <a:lnTo>
                      <a:pt x="8242" y="21574"/>
                    </a:lnTo>
                    <a:lnTo>
                      <a:pt x="8284" y="21600"/>
                    </a:lnTo>
                    <a:lnTo>
                      <a:pt x="11037" y="21600"/>
                    </a:lnTo>
                    <a:lnTo>
                      <a:pt x="11013" y="21574"/>
                    </a:lnTo>
                    <a:lnTo>
                      <a:pt x="11238" y="21574"/>
                    </a:lnTo>
                    <a:lnTo>
                      <a:pt x="11263" y="21600"/>
                    </a:lnTo>
                    <a:lnTo>
                      <a:pt x="12629" y="21600"/>
                    </a:lnTo>
                    <a:lnTo>
                      <a:pt x="12607" y="21574"/>
                    </a:lnTo>
                    <a:lnTo>
                      <a:pt x="12668" y="21574"/>
                    </a:lnTo>
                    <a:lnTo>
                      <a:pt x="12690" y="21600"/>
                    </a:lnTo>
                    <a:lnTo>
                      <a:pt x="21579" y="21600"/>
                    </a:lnTo>
                    <a:lnTo>
                      <a:pt x="21600" y="21574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289" name="Vorm"/>
              <p:cNvSpPr/>
              <p:nvPr/>
            </p:nvSpPr>
            <p:spPr>
              <a:xfrm>
                <a:off x="23920212" y="3432474"/>
                <a:ext cx="15405" cy="20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469"/>
                    </a:moveTo>
                    <a:lnTo>
                      <a:pt x="18092" y="7239"/>
                    </a:lnTo>
                    <a:lnTo>
                      <a:pt x="14854" y="2702"/>
                    </a:lnTo>
                    <a:lnTo>
                      <a:pt x="11161" y="142"/>
                    </a:lnTo>
                    <a:lnTo>
                      <a:pt x="7200" y="0"/>
                    </a:lnTo>
                    <a:lnTo>
                      <a:pt x="3423" y="2717"/>
                    </a:lnTo>
                    <a:lnTo>
                      <a:pt x="0" y="8735"/>
                    </a:lnTo>
                    <a:lnTo>
                      <a:pt x="4954" y="21600"/>
                    </a:lnTo>
                    <a:lnTo>
                      <a:pt x="21600" y="2046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290" name="Vorm"/>
              <p:cNvSpPr/>
              <p:nvPr/>
            </p:nvSpPr>
            <p:spPr>
              <a:xfrm>
                <a:off x="23934376" y="1879863"/>
                <a:ext cx="15404" cy="1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86"/>
                    </a:moveTo>
                    <a:lnTo>
                      <a:pt x="21381" y="16643"/>
                    </a:lnTo>
                    <a:lnTo>
                      <a:pt x="0" y="0"/>
                    </a:lnTo>
                    <a:lnTo>
                      <a:pt x="1866" y="21600"/>
                    </a:lnTo>
                    <a:lnTo>
                      <a:pt x="21600" y="21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291" name="Vorm"/>
              <p:cNvSpPr/>
              <p:nvPr/>
            </p:nvSpPr>
            <p:spPr>
              <a:xfrm>
                <a:off x="22419388" y="15403"/>
                <a:ext cx="1545050" cy="198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186"/>
                    </a:moveTo>
                    <a:lnTo>
                      <a:pt x="21583" y="4353"/>
                    </a:lnTo>
                    <a:lnTo>
                      <a:pt x="21567" y="4521"/>
                    </a:lnTo>
                    <a:lnTo>
                      <a:pt x="21554" y="4521"/>
                    </a:lnTo>
                    <a:lnTo>
                      <a:pt x="21546" y="4186"/>
                    </a:lnTo>
                    <a:lnTo>
                      <a:pt x="21545" y="3684"/>
                    </a:lnTo>
                    <a:lnTo>
                      <a:pt x="21545" y="3349"/>
                    </a:lnTo>
                    <a:lnTo>
                      <a:pt x="21549" y="2344"/>
                    </a:lnTo>
                    <a:lnTo>
                      <a:pt x="21532" y="2009"/>
                    </a:lnTo>
                    <a:lnTo>
                      <a:pt x="21524" y="1842"/>
                    </a:lnTo>
                    <a:lnTo>
                      <a:pt x="21517" y="1674"/>
                    </a:lnTo>
                    <a:lnTo>
                      <a:pt x="21520" y="1507"/>
                    </a:lnTo>
                    <a:lnTo>
                      <a:pt x="21516" y="1674"/>
                    </a:lnTo>
                    <a:lnTo>
                      <a:pt x="21513" y="1507"/>
                    </a:lnTo>
                    <a:lnTo>
                      <a:pt x="21515" y="1674"/>
                    </a:lnTo>
                    <a:lnTo>
                      <a:pt x="21502" y="2177"/>
                    </a:lnTo>
                    <a:lnTo>
                      <a:pt x="21489" y="2679"/>
                    </a:lnTo>
                    <a:lnTo>
                      <a:pt x="21474" y="3014"/>
                    </a:lnTo>
                    <a:lnTo>
                      <a:pt x="21460" y="3349"/>
                    </a:lnTo>
                    <a:lnTo>
                      <a:pt x="21448" y="3014"/>
                    </a:lnTo>
                    <a:lnTo>
                      <a:pt x="21429" y="2344"/>
                    </a:lnTo>
                    <a:lnTo>
                      <a:pt x="21406" y="1172"/>
                    </a:lnTo>
                    <a:lnTo>
                      <a:pt x="21395" y="0"/>
                    </a:lnTo>
                    <a:lnTo>
                      <a:pt x="17296" y="167"/>
                    </a:lnTo>
                    <a:lnTo>
                      <a:pt x="13849" y="167"/>
                    </a:lnTo>
                    <a:lnTo>
                      <a:pt x="14141" y="0"/>
                    </a:lnTo>
                    <a:lnTo>
                      <a:pt x="14101" y="0"/>
                    </a:lnTo>
                    <a:lnTo>
                      <a:pt x="10897" y="167"/>
                    </a:lnTo>
                    <a:lnTo>
                      <a:pt x="10748" y="167"/>
                    </a:lnTo>
                    <a:lnTo>
                      <a:pt x="10465" y="0"/>
                    </a:lnTo>
                    <a:lnTo>
                      <a:pt x="0" y="0"/>
                    </a:lnTo>
                    <a:lnTo>
                      <a:pt x="1028" y="167"/>
                    </a:lnTo>
                    <a:lnTo>
                      <a:pt x="2179" y="167"/>
                    </a:lnTo>
                    <a:lnTo>
                      <a:pt x="1986" y="335"/>
                    </a:lnTo>
                    <a:lnTo>
                      <a:pt x="17473" y="335"/>
                    </a:lnTo>
                    <a:lnTo>
                      <a:pt x="17907" y="167"/>
                    </a:lnTo>
                    <a:lnTo>
                      <a:pt x="21266" y="167"/>
                    </a:lnTo>
                    <a:lnTo>
                      <a:pt x="21329" y="4353"/>
                    </a:lnTo>
                    <a:lnTo>
                      <a:pt x="21334" y="5023"/>
                    </a:lnTo>
                    <a:lnTo>
                      <a:pt x="21338" y="5693"/>
                    </a:lnTo>
                    <a:lnTo>
                      <a:pt x="21339" y="7702"/>
                    </a:lnTo>
                    <a:lnTo>
                      <a:pt x="21335" y="8372"/>
                    </a:lnTo>
                    <a:lnTo>
                      <a:pt x="21329" y="9042"/>
                    </a:lnTo>
                    <a:lnTo>
                      <a:pt x="21220" y="9879"/>
                    </a:lnTo>
                    <a:lnTo>
                      <a:pt x="21235" y="9544"/>
                    </a:lnTo>
                    <a:lnTo>
                      <a:pt x="21249" y="9042"/>
                    </a:lnTo>
                    <a:lnTo>
                      <a:pt x="21260" y="8372"/>
                    </a:lnTo>
                    <a:lnTo>
                      <a:pt x="21264" y="7702"/>
                    </a:lnTo>
                    <a:lnTo>
                      <a:pt x="21263" y="6698"/>
                    </a:lnTo>
                    <a:lnTo>
                      <a:pt x="21259" y="6455"/>
                    </a:lnTo>
                    <a:lnTo>
                      <a:pt x="21258" y="7033"/>
                    </a:lnTo>
                    <a:lnTo>
                      <a:pt x="21251" y="7702"/>
                    </a:lnTo>
                    <a:lnTo>
                      <a:pt x="21240" y="8372"/>
                    </a:lnTo>
                    <a:lnTo>
                      <a:pt x="21214" y="10047"/>
                    </a:lnTo>
                    <a:lnTo>
                      <a:pt x="21202" y="10884"/>
                    </a:lnTo>
                    <a:lnTo>
                      <a:pt x="21197" y="11386"/>
                    </a:lnTo>
                    <a:lnTo>
                      <a:pt x="21196" y="12558"/>
                    </a:lnTo>
                    <a:lnTo>
                      <a:pt x="21201" y="13060"/>
                    </a:lnTo>
                    <a:lnTo>
                      <a:pt x="21218" y="13730"/>
                    </a:lnTo>
                    <a:lnTo>
                      <a:pt x="21247" y="14233"/>
                    </a:lnTo>
                    <a:lnTo>
                      <a:pt x="21322" y="11386"/>
                    </a:lnTo>
                    <a:lnTo>
                      <a:pt x="21334" y="11888"/>
                    </a:lnTo>
                    <a:lnTo>
                      <a:pt x="21347" y="12558"/>
                    </a:lnTo>
                    <a:lnTo>
                      <a:pt x="21403" y="15237"/>
                    </a:lnTo>
                    <a:lnTo>
                      <a:pt x="21417" y="15907"/>
                    </a:lnTo>
                    <a:lnTo>
                      <a:pt x="21430" y="16577"/>
                    </a:lnTo>
                    <a:lnTo>
                      <a:pt x="21441" y="17247"/>
                    </a:lnTo>
                    <a:lnTo>
                      <a:pt x="21450" y="17916"/>
                    </a:lnTo>
                    <a:lnTo>
                      <a:pt x="21457" y="18753"/>
                    </a:lnTo>
                    <a:lnTo>
                      <a:pt x="21462" y="19423"/>
                    </a:lnTo>
                    <a:lnTo>
                      <a:pt x="21463" y="20595"/>
                    </a:lnTo>
                    <a:lnTo>
                      <a:pt x="21462" y="21098"/>
                    </a:lnTo>
                    <a:lnTo>
                      <a:pt x="21458" y="21600"/>
                    </a:lnTo>
                    <a:lnTo>
                      <a:pt x="21488" y="21098"/>
                    </a:lnTo>
                    <a:lnTo>
                      <a:pt x="21503" y="20763"/>
                    </a:lnTo>
                    <a:lnTo>
                      <a:pt x="21508" y="20595"/>
                    </a:lnTo>
                    <a:lnTo>
                      <a:pt x="21509" y="19926"/>
                    </a:lnTo>
                    <a:lnTo>
                      <a:pt x="21516" y="19591"/>
                    </a:lnTo>
                    <a:lnTo>
                      <a:pt x="21535" y="19088"/>
                    </a:lnTo>
                    <a:lnTo>
                      <a:pt x="21564" y="18419"/>
                    </a:lnTo>
                    <a:lnTo>
                      <a:pt x="21572" y="18251"/>
                    </a:lnTo>
                    <a:lnTo>
                      <a:pt x="21555" y="18419"/>
                    </a:lnTo>
                    <a:lnTo>
                      <a:pt x="21520" y="18419"/>
                    </a:lnTo>
                    <a:lnTo>
                      <a:pt x="21512" y="18084"/>
                    </a:lnTo>
                    <a:lnTo>
                      <a:pt x="21506" y="17916"/>
                    </a:lnTo>
                    <a:lnTo>
                      <a:pt x="21502" y="17581"/>
                    </a:lnTo>
                    <a:lnTo>
                      <a:pt x="21499" y="17247"/>
                    </a:lnTo>
                    <a:lnTo>
                      <a:pt x="21497" y="16744"/>
                    </a:lnTo>
                    <a:lnTo>
                      <a:pt x="21496" y="13730"/>
                    </a:lnTo>
                    <a:lnTo>
                      <a:pt x="21493" y="12893"/>
                    </a:lnTo>
                    <a:lnTo>
                      <a:pt x="21491" y="12558"/>
                    </a:lnTo>
                    <a:lnTo>
                      <a:pt x="21490" y="12391"/>
                    </a:lnTo>
                    <a:lnTo>
                      <a:pt x="21488" y="12223"/>
                    </a:lnTo>
                    <a:lnTo>
                      <a:pt x="21483" y="11888"/>
                    </a:lnTo>
                    <a:lnTo>
                      <a:pt x="21477" y="11721"/>
                    </a:lnTo>
                    <a:lnTo>
                      <a:pt x="21459" y="11721"/>
                    </a:lnTo>
                    <a:lnTo>
                      <a:pt x="21446" y="11888"/>
                    </a:lnTo>
                    <a:lnTo>
                      <a:pt x="21431" y="12056"/>
                    </a:lnTo>
                    <a:lnTo>
                      <a:pt x="21414" y="12391"/>
                    </a:lnTo>
                    <a:lnTo>
                      <a:pt x="21446" y="11721"/>
                    </a:lnTo>
                    <a:lnTo>
                      <a:pt x="21457" y="11386"/>
                    </a:lnTo>
                    <a:lnTo>
                      <a:pt x="21487" y="10549"/>
                    </a:lnTo>
                    <a:lnTo>
                      <a:pt x="21499" y="9879"/>
                    </a:lnTo>
                    <a:lnTo>
                      <a:pt x="21508" y="9209"/>
                    </a:lnTo>
                    <a:lnTo>
                      <a:pt x="21515" y="8540"/>
                    </a:lnTo>
                    <a:lnTo>
                      <a:pt x="21539" y="6530"/>
                    </a:lnTo>
                    <a:lnTo>
                      <a:pt x="21553" y="5860"/>
                    </a:lnTo>
                    <a:lnTo>
                      <a:pt x="21573" y="5023"/>
                    </a:lnTo>
                    <a:lnTo>
                      <a:pt x="21589" y="4521"/>
                    </a:lnTo>
                    <a:lnTo>
                      <a:pt x="21600" y="4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292" name="Vorm"/>
              <p:cNvSpPr/>
              <p:nvPr/>
            </p:nvSpPr>
            <p:spPr>
              <a:xfrm>
                <a:off x="70379" y="55283"/>
                <a:ext cx="23893611" cy="131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67" y="12"/>
                    </a:moveTo>
                    <a:lnTo>
                      <a:pt x="7951" y="12"/>
                    </a:lnTo>
                    <a:lnTo>
                      <a:pt x="7955" y="12"/>
                    </a:lnTo>
                    <a:lnTo>
                      <a:pt x="7967" y="12"/>
                    </a:lnTo>
                    <a:close/>
                    <a:moveTo>
                      <a:pt x="12711" y="10"/>
                    </a:moveTo>
                    <a:lnTo>
                      <a:pt x="12705" y="10"/>
                    </a:lnTo>
                    <a:lnTo>
                      <a:pt x="12705" y="11"/>
                    </a:lnTo>
                    <a:lnTo>
                      <a:pt x="12711" y="10"/>
                    </a:lnTo>
                    <a:close/>
                    <a:moveTo>
                      <a:pt x="620" y="33"/>
                    </a:moveTo>
                    <a:lnTo>
                      <a:pt x="589" y="36"/>
                    </a:lnTo>
                    <a:lnTo>
                      <a:pt x="619" y="36"/>
                    </a:lnTo>
                    <a:lnTo>
                      <a:pt x="620" y="33"/>
                    </a:lnTo>
                    <a:close/>
                    <a:moveTo>
                      <a:pt x="1978" y="5"/>
                    </a:moveTo>
                    <a:lnTo>
                      <a:pt x="1964" y="4"/>
                    </a:lnTo>
                    <a:lnTo>
                      <a:pt x="1954" y="3"/>
                    </a:lnTo>
                    <a:lnTo>
                      <a:pt x="1948" y="1"/>
                    </a:lnTo>
                    <a:lnTo>
                      <a:pt x="1943" y="0"/>
                    </a:lnTo>
                    <a:lnTo>
                      <a:pt x="1926" y="1"/>
                    </a:lnTo>
                    <a:lnTo>
                      <a:pt x="1924" y="3"/>
                    </a:lnTo>
                    <a:lnTo>
                      <a:pt x="1940" y="4"/>
                    </a:lnTo>
                    <a:lnTo>
                      <a:pt x="1978" y="5"/>
                    </a:lnTo>
                    <a:close/>
                    <a:moveTo>
                      <a:pt x="1" y="18745"/>
                    </a:moveTo>
                    <a:lnTo>
                      <a:pt x="0" y="18699"/>
                    </a:lnTo>
                    <a:lnTo>
                      <a:pt x="0" y="18722"/>
                    </a:lnTo>
                    <a:lnTo>
                      <a:pt x="0" y="18735"/>
                    </a:lnTo>
                    <a:lnTo>
                      <a:pt x="1" y="18742"/>
                    </a:lnTo>
                    <a:lnTo>
                      <a:pt x="1" y="18745"/>
                    </a:lnTo>
                    <a:close/>
                    <a:moveTo>
                      <a:pt x="3563" y="36"/>
                    </a:moveTo>
                    <a:lnTo>
                      <a:pt x="3563" y="34"/>
                    </a:lnTo>
                    <a:lnTo>
                      <a:pt x="3525" y="36"/>
                    </a:lnTo>
                    <a:lnTo>
                      <a:pt x="3563" y="36"/>
                    </a:lnTo>
                    <a:close/>
                    <a:moveTo>
                      <a:pt x="21578" y="894"/>
                    </a:moveTo>
                    <a:lnTo>
                      <a:pt x="21578" y="844"/>
                    </a:lnTo>
                    <a:lnTo>
                      <a:pt x="21578" y="908"/>
                    </a:lnTo>
                    <a:lnTo>
                      <a:pt x="21578" y="894"/>
                    </a:lnTo>
                    <a:close/>
                    <a:moveTo>
                      <a:pt x="5341" y="21575"/>
                    </a:moveTo>
                    <a:lnTo>
                      <a:pt x="5283" y="21575"/>
                    </a:lnTo>
                    <a:lnTo>
                      <a:pt x="5258" y="21586"/>
                    </a:lnTo>
                    <a:lnTo>
                      <a:pt x="5341" y="21575"/>
                    </a:lnTo>
                    <a:close/>
                    <a:moveTo>
                      <a:pt x="21584" y="2693"/>
                    </a:moveTo>
                    <a:lnTo>
                      <a:pt x="21583" y="2578"/>
                    </a:lnTo>
                    <a:lnTo>
                      <a:pt x="21582" y="2311"/>
                    </a:lnTo>
                    <a:lnTo>
                      <a:pt x="21580" y="2347"/>
                    </a:lnTo>
                    <a:lnTo>
                      <a:pt x="21579" y="2417"/>
                    </a:lnTo>
                    <a:lnTo>
                      <a:pt x="21578" y="2515"/>
                    </a:lnTo>
                    <a:lnTo>
                      <a:pt x="21579" y="2635"/>
                    </a:lnTo>
                    <a:lnTo>
                      <a:pt x="21579" y="2921"/>
                    </a:lnTo>
                    <a:lnTo>
                      <a:pt x="21579" y="2867"/>
                    </a:lnTo>
                    <a:lnTo>
                      <a:pt x="21582" y="2881"/>
                    </a:lnTo>
                    <a:lnTo>
                      <a:pt x="21583" y="2852"/>
                    </a:lnTo>
                    <a:lnTo>
                      <a:pt x="21584" y="2787"/>
                    </a:lnTo>
                    <a:lnTo>
                      <a:pt x="21584" y="2693"/>
                    </a:lnTo>
                    <a:close/>
                    <a:moveTo>
                      <a:pt x="21600" y="1910"/>
                    </a:moveTo>
                    <a:lnTo>
                      <a:pt x="21599" y="1477"/>
                    </a:lnTo>
                    <a:lnTo>
                      <a:pt x="21599" y="1612"/>
                    </a:lnTo>
                    <a:lnTo>
                      <a:pt x="21598" y="1711"/>
                    </a:lnTo>
                    <a:lnTo>
                      <a:pt x="21597" y="1867"/>
                    </a:lnTo>
                    <a:lnTo>
                      <a:pt x="21599" y="1834"/>
                    </a:lnTo>
                    <a:lnTo>
                      <a:pt x="21600" y="1845"/>
                    </a:lnTo>
                    <a:lnTo>
                      <a:pt x="21600" y="1910"/>
                    </a:lnTo>
                    <a:close/>
                    <a:moveTo>
                      <a:pt x="6284" y="21575"/>
                    </a:moveTo>
                    <a:lnTo>
                      <a:pt x="6243" y="21600"/>
                    </a:lnTo>
                    <a:lnTo>
                      <a:pt x="6260" y="21600"/>
                    </a:lnTo>
                    <a:lnTo>
                      <a:pt x="6284" y="21575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294" name="object 45"/>
            <p:cNvSpPr/>
            <p:nvPr/>
          </p:nvSpPr>
          <p:spPr>
            <a:xfrm>
              <a:off x="23274859" y="3966"/>
              <a:ext cx="286347" cy="1"/>
            </a:xfrm>
            <a:prstGeom prst="line">
              <a:avLst/>
            </a:prstGeom>
            <a:noFill/>
            <a:ln w="3175" cap="flat">
              <a:solidFill>
                <a:srgbClr val="FFB9BB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1310" name="object 46"/>
            <p:cNvGrpSpPr/>
            <p:nvPr/>
          </p:nvGrpSpPr>
          <p:grpSpPr>
            <a:xfrm>
              <a:off x="62461" y="25916"/>
              <a:ext cx="23877491" cy="13260770"/>
              <a:chOff x="0" y="0"/>
              <a:chExt cx="23877489" cy="13260768"/>
            </a:xfrm>
          </p:grpSpPr>
          <p:sp>
            <p:nvSpPr>
              <p:cNvPr id="1295" name="Driehoek"/>
              <p:cNvSpPr/>
              <p:nvPr/>
            </p:nvSpPr>
            <p:spPr>
              <a:xfrm>
                <a:off x="0" y="6577418"/>
                <a:ext cx="15404" cy="10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111" y="1155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296" name="Vorm"/>
              <p:cNvSpPr/>
              <p:nvPr/>
            </p:nvSpPr>
            <p:spPr>
              <a:xfrm>
                <a:off x="7485" y="3280772"/>
                <a:ext cx="15405" cy="21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2"/>
                    </a:moveTo>
                    <a:lnTo>
                      <a:pt x="17412" y="1892"/>
                    </a:lnTo>
                    <a:lnTo>
                      <a:pt x="17412" y="0"/>
                    </a:lnTo>
                    <a:lnTo>
                      <a:pt x="10159" y="0"/>
                    </a:lnTo>
                    <a:lnTo>
                      <a:pt x="10159" y="1892"/>
                    </a:lnTo>
                    <a:lnTo>
                      <a:pt x="6936" y="1892"/>
                    </a:lnTo>
                    <a:lnTo>
                      <a:pt x="6936" y="3311"/>
                    </a:lnTo>
                    <a:lnTo>
                      <a:pt x="3547" y="3311"/>
                    </a:lnTo>
                    <a:lnTo>
                      <a:pt x="3547" y="7883"/>
                    </a:lnTo>
                    <a:lnTo>
                      <a:pt x="0" y="7883"/>
                    </a:lnTo>
                    <a:lnTo>
                      <a:pt x="0" y="21600"/>
                    </a:lnTo>
                    <a:lnTo>
                      <a:pt x="6688" y="21600"/>
                    </a:lnTo>
                    <a:lnTo>
                      <a:pt x="6688" y="7883"/>
                    </a:lnTo>
                    <a:lnTo>
                      <a:pt x="17894" y="7883"/>
                    </a:lnTo>
                    <a:lnTo>
                      <a:pt x="17894" y="3311"/>
                    </a:lnTo>
                    <a:lnTo>
                      <a:pt x="21600" y="3311"/>
                    </a:lnTo>
                    <a:lnTo>
                      <a:pt x="21600" y="189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297" name="Vorm"/>
              <p:cNvSpPr/>
              <p:nvPr/>
            </p:nvSpPr>
            <p:spPr>
              <a:xfrm>
                <a:off x="11044" y="9070995"/>
                <a:ext cx="15405" cy="365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3"/>
                    </a:moveTo>
                    <a:lnTo>
                      <a:pt x="16155" y="0"/>
                    </a:lnTo>
                    <a:lnTo>
                      <a:pt x="16077" y="5912"/>
                    </a:lnTo>
                    <a:lnTo>
                      <a:pt x="11624" y="10998"/>
                    </a:lnTo>
                    <a:lnTo>
                      <a:pt x="824" y="18397"/>
                    </a:lnTo>
                    <a:lnTo>
                      <a:pt x="0" y="20561"/>
                    </a:lnTo>
                    <a:lnTo>
                      <a:pt x="6017" y="21600"/>
                    </a:lnTo>
                    <a:lnTo>
                      <a:pt x="21600" y="21443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298" name="Driehoek"/>
              <p:cNvSpPr/>
              <p:nvPr/>
            </p:nvSpPr>
            <p:spPr>
              <a:xfrm>
                <a:off x="11932849" y="26986"/>
                <a:ext cx="117839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159" y="17007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299" name="Vorm"/>
              <p:cNvSpPr/>
              <p:nvPr/>
            </p:nvSpPr>
            <p:spPr>
              <a:xfrm>
                <a:off x="11648866" y="33202"/>
                <a:ext cx="488497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70"/>
                    </a:moveTo>
                    <a:lnTo>
                      <a:pt x="21046" y="8546"/>
                    </a:lnTo>
                    <a:lnTo>
                      <a:pt x="19654" y="7276"/>
                    </a:lnTo>
                    <a:lnTo>
                      <a:pt x="13813" y="4129"/>
                    </a:lnTo>
                    <a:lnTo>
                      <a:pt x="12436" y="2986"/>
                    </a:lnTo>
                    <a:lnTo>
                      <a:pt x="11904" y="1653"/>
                    </a:lnTo>
                    <a:lnTo>
                      <a:pt x="12557" y="0"/>
                    </a:lnTo>
                    <a:lnTo>
                      <a:pt x="2514" y="5337"/>
                    </a:lnTo>
                    <a:lnTo>
                      <a:pt x="778" y="7148"/>
                    </a:lnTo>
                    <a:lnTo>
                      <a:pt x="0" y="9880"/>
                    </a:lnTo>
                    <a:lnTo>
                      <a:pt x="270" y="14137"/>
                    </a:lnTo>
                    <a:lnTo>
                      <a:pt x="1680" y="20424"/>
                    </a:lnTo>
                    <a:lnTo>
                      <a:pt x="6505" y="21600"/>
                    </a:lnTo>
                    <a:lnTo>
                      <a:pt x="9421" y="20902"/>
                    </a:lnTo>
                    <a:lnTo>
                      <a:pt x="10341" y="20044"/>
                    </a:lnTo>
                    <a:lnTo>
                      <a:pt x="10995" y="18931"/>
                    </a:lnTo>
                    <a:lnTo>
                      <a:pt x="11794" y="16295"/>
                    </a:lnTo>
                    <a:lnTo>
                      <a:pt x="12383" y="13596"/>
                    </a:lnTo>
                    <a:lnTo>
                      <a:pt x="12776" y="12388"/>
                    </a:lnTo>
                    <a:lnTo>
                      <a:pt x="13330" y="11405"/>
                    </a:lnTo>
                    <a:lnTo>
                      <a:pt x="14114" y="10672"/>
                    </a:lnTo>
                    <a:lnTo>
                      <a:pt x="16659" y="10325"/>
                    </a:lnTo>
                    <a:lnTo>
                      <a:pt x="20977" y="11943"/>
                    </a:lnTo>
                    <a:lnTo>
                      <a:pt x="21600" y="1007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00" name="Driehoek"/>
              <p:cNvSpPr/>
              <p:nvPr/>
            </p:nvSpPr>
            <p:spPr>
              <a:xfrm>
                <a:off x="15973198" y="416"/>
                <a:ext cx="8208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7"/>
                    </a:moveTo>
                    <a:lnTo>
                      <a:pt x="18499" y="0"/>
                    </a:lnTo>
                    <a:lnTo>
                      <a:pt x="0" y="21600"/>
                    </a:lnTo>
                    <a:lnTo>
                      <a:pt x="21600" y="21447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01" name="Vorm"/>
              <p:cNvSpPr/>
              <p:nvPr/>
            </p:nvSpPr>
            <p:spPr>
              <a:xfrm>
                <a:off x="20475429" y="0"/>
                <a:ext cx="334845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32"/>
                    </a:moveTo>
                    <a:lnTo>
                      <a:pt x="21039" y="0"/>
                    </a:lnTo>
                    <a:lnTo>
                      <a:pt x="219" y="8371"/>
                    </a:lnTo>
                    <a:lnTo>
                      <a:pt x="0" y="14985"/>
                    </a:lnTo>
                    <a:lnTo>
                      <a:pt x="2168" y="19628"/>
                    </a:lnTo>
                    <a:lnTo>
                      <a:pt x="6188" y="21600"/>
                    </a:lnTo>
                    <a:lnTo>
                      <a:pt x="11523" y="20475"/>
                    </a:lnTo>
                    <a:lnTo>
                      <a:pt x="19347" y="11257"/>
                    </a:lnTo>
                    <a:lnTo>
                      <a:pt x="21600" y="633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02" name="Vorm"/>
              <p:cNvSpPr/>
              <p:nvPr/>
            </p:nvSpPr>
            <p:spPr>
              <a:xfrm>
                <a:off x="20604342" y="19824"/>
                <a:ext cx="35496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529"/>
                    </a:moveTo>
                    <a:lnTo>
                      <a:pt x="20561" y="3644"/>
                    </a:lnTo>
                    <a:lnTo>
                      <a:pt x="14123" y="0"/>
                    </a:lnTo>
                    <a:lnTo>
                      <a:pt x="12001" y="3819"/>
                    </a:lnTo>
                    <a:lnTo>
                      <a:pt x="866" y="16300"/>
                    </a:lnTo>
                    <a:lnTo>
                      <a:pt x="61" y="18010"/>
                    </a:lnTo>
                    <a:lnTo>
                      <a:pt x="0" y="19432"/>
                    </a:lnTo>
                    <a:lnTo>
                      <a:pt x="847" y="20518"/>
                    </a:lnTo>
                    <a:lnTo>
                      <a:pt x="5938" y="21600"/>
                    </a:lnTo>
                    <a:lnTo>
                      <a:pt x="10513" y="21429"/>
                    </a:lnTo>
                    <a:lnTo>
                      <a:pt x="11453" y="19262"/>
                    </a:lnTo>
                    <a:lnTo>
                      <a:pt x="20561" y="9290"/>
                    </a:lnTo>
                    <a:lnTo>
                      <a:pt x="21517" y="7351"/>
                    </a:lnTo>
                    <a:lnTo>
                      <a:pt x="21600" y="552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03" name="Vorm"/>
              <p:cNvSpPr/>
              <p:nvPr/>
            </p:nvSpPr>
            <p:spPr>
              <a:xfrm>
                <a:off x="21625483" y="14179"/>
                <a:ext cx="15218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45"/>
                    </a:moveTo>
                    <a:lnTo>
                      <a:pt x="14197" y="10461"/>
                    </a:lnTo>
                    <a:lnTo>
                      <a:pt x="9469" y="7425"/>
                    </a:lnTo>
                    <a:lnTo>
                      <a:pt x="1393" y="0"/>
                    </a:lnTo>
                    <a:lnTo>
                      <a:pt x="0" y="21600"/>
                    </a:lnTo>
                    <a:lnTo>
                      <a:pt x="21600" y="13245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04" name="Driehoek"/>
              <p:cNvSpPr/>
              <p:nvPr/>
            </p:nvSpPr>
            <p:spPr>
              <a:xfrm>
                <a:off x="23186350" y="13245365"/>
                <a:ext cx="24599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659" y="0"/>
                    </a:lnTo>
                    <a:lnTo>
                      <a:pt x="0" y="816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05" name="Vorm"/>
              <p:cNvSpPr/>
              <p:nvPr/>
            </p:nvSpPr>
            <p:spPr>
              <a:xfrm>
                <a:off x="23663926" y="13239086"/>
                <a:ext cx="124262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4921" y="4320"/>
                    </a:lnTo>
                    <a:lnTo>
                      <a:pt x="4921" y="0"/>
                    </a:lnTo>
                    <a:lnTo>
                      <a:pt x="0" y="0"/>
                    </a:lnTo>
                    <a:lnTo>
                      <a:pt x="0" y="4320"/>
                    </a:lnTo>
                    <a:lnTo>
                      <a:pt x="4705" y="4320"/>
                    </a:lnTo>
                    <a:lnTo>
                      <a:pt x="4705" y="21600"/>
                    </a:lnTo>
                    <a:lnTo>
                      <a:pt x="21600" y="2160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06" name="Driehoek"/>
              <p:cNvSpPr/>
              <p:nvPr/>
            </p:nvSpPr>
            <p:spPr>
              <a:xfrm>
                <a:off x="23855471" y="888599"/>
                <a:ext cx="15404" cy="29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013" y="1522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07" name="Vorm"/>
              <p:cNvSpPr/>
              <p:nvPr/>
            </p:nvSpPr>
            <p:spPr>
              <a:xfrm>
                <a:off x="23860777" y="127750"/>
                <a:ext cx="15405" cy="374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91"/>
                    </a:moveTo>
                    <a:lnTo>
                      <a:pt x="20642" y="1730"/>
                    </a:lnTo>
                    <a:lnTo>
                      <a:pt x="18142" y="382"/>
                    </a:lnTo>
                    <a:lnTo>
                      <a:pt x="13839" y="0"/>
                    </a:lnTo>
                    <a:lnTo>
                      <a:pt x="0" y="17035"/>
                    </a:lnTo>
                    <a:lnTo>
                      <a:pt x="5609" y="17266"/>
                    </a:lnTo>
                    <a:lnTo>
                      <a:pt x="10147" y="18224"/>
                    </a:lnTo>
                    <a:lnTo>
                      <a:pt x="16827" y="21600"/>
                    </a:lnTo>
                    <a:lnTo>
                      <a:pt x="21600" y="389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08" name="Vorm"/>
              <p:cNvSpPr/>
              <p:nvPr/>
            </p:nvSpPr>
            <p:spPr>
              <a:xfrm>
                <a:off x="23862086" y="502737"/>
                <a:ext cx="15404" cy="23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874" y="12233"/>
                    </a:lnTo>
                    <a:lnTo>
                      <a:pt x="9074" y="1741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09" name="Driehoek"/>
              <p:cNvSpPr/>
              <p:nvPr/>
            </p:nvSpPr>
            <p:spPr>
              <a:xfrm>
                <a:off x="23859667" y="1419069"/>
                <a:ext cx="15405" cy="17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71"/>
                    </a:moveTo>
                    <a:lnTo>
                      <a:pt x="4184" y="0"/>
                    </a:lnTo>
                    <a:lnTo>
                      <a:pt x="0" y="21600"/>
                    </a:lnTo>
                    <a:lnTo>
                      <a:pt x="21600" y="1317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311" name="object 47"/>
            <p:cNvSpPr/>
            <p:nvPr/>
          </p:nvSpPr>
          <p:spPr>
            <a:xfrm>
              <a:off x="22039000" y="11520160"/>
              <a:ext cx="1472528" cy="14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956" y="32"/>
                  </a:lnTo>
                  <a:lnTo>
                    <a:pt x="9130" y="128"/>
                  </a:lnTo>
                  <a:lnTo>
                    <a:pt x="8324" y="285"/>
                  </a:lnTo>
                  <a:lnTo>
                    <a:pt x="7540" y="501"/>
                  </a:lnTo>
                  <a:lnTo>
                    <a:pt x="6782" y="772"/>
                  </a:lnTo>
                  <a:lnTo>
                    <a:pt x="6050" y="1098"/>
                  </a:lnTo>
                  <a:lnTo>
                    <a:pt x="5349" y="1475"/>
                  </a:lnTo>
                  <a:lnTo>
                    <a:pt x="4680" y="1900"/>
                  </a:lnTo>
                  <a:lnTo>
                    <a:pt x="4045" y="2373"/>
                  </a:lnTo>
                  <a:lnTo>
                    <a:pt x="3447" y="2889"/>
                  </a:lnTo>
                  <a:lnTo>
                    <a:pt x="2889" y="3447"/>
                  </a:lnTo>
                  <a:lnTo>
                    <a:pt x="2373" y="4045"/>
                  </a:lnTo>
                  <a:lnTo>
                    <a:pt x="1900" y="4680"/>
                  </a:lnTo>
                  <a:lnTo>
                    <a:pt x="1475" y="5349"/>
                  </a:lnTo>
                  <a:lnTo>
                    <a:pt x="1098" y="6050"/>
                  </a:lnTo>
                  <a:lnTo>
                    <a:pt x="772" y="6782"/>
                  </a:lnTo>
                  <a:lnTo>
                    <a:pt x="501" y="7540"/>
                  </a:lnTo>
                  <a:lnTo>
                    <a:pt x="285" y="8324"/>
                  </a:lnTo>
                  <a:lnTo>
                    <a:pt x="128" y="9130"/>
                  </a:lnTo>
                  <a:lnTo>
                    <a:pt x="32" y="9956"/>
                  </a:lnTo>
                  <a:lnTo>
                    <a:pt x="0" y="10800"/>
                  </a:lnTo>
                  <a:lnTo>
                    <a:pt x="32" y="11644"/>
                  </a:lnTo>
                  <a:lnTo>
                    <a:pt x="128" y="12470"/>
                  </a:lnTo>
                  <a:lnTo>
                    <a:pt x="285" y="13276"/>
                  </a:lnTo>
                  <a:lnTo>
                    <a:pt x="501" y="14060"/>
                  </a:lnTo>
                  <a:lnTo>
                    <a:pt x="772" y="14818"/>
                  </a:lnTo>
                  <a:lnTo>
                    <a:pt x="1098" y="15550"/>
                  </a:lnTo>
                  <a:lnTo>
                    <a:pt x="1475" y="16251"/>
                  </a:lnTo>
                  <a:lnTo>
                    <a:pt x="1900" y="16920"/>
                  </a:lnTo>
                  <a:lnTo>
                    <a:pt x="2373" y="17555"/>
                  </a:lnTo>
                  <a:lnTo>
                    <a:pt x="2889" y="18153"/>
                  </a:lnTo>
                  <a:lnTo>
                    <a:pt x="3447" y="18711"/>
                  </a:lnTo>
                  <a:lnTo>
                    <a:pt x="4045" y="19227"/>
                  </a:lnTo>
                  <a:lnTo>
                    <a:pt x="4680" y="19700"/>
                  </a:lnTo>
                  <a:lnTo>
                    <a:pt x="5349" y="20125"/>
                  </a:lnTo>
                  <a:lnTo>
                    <a:pt x="6050" y="20502"/>
                  </a:lnTo>
                  <a:lnTo>
                    <a:pt x="6782" y="20828"/>
                  </a:lnTo>
                  <a:lnTo>
                    <a:pt x="7540" y="21099"/>
                  </a:lnTo>
                  <a:lnTo>
                    <a:pt x="8324" y="21315"/>
                  </a:lnTo>
                  <a:lnTo>
                    <a:pt x="9130" y="21472"/>
                  </a:lnTo>
                  <a:lnTo>
                    <a:pt x="9956" y="21567"/>
                  </a:lnTo>
                  <a:lnTo>
                    <a:pt x="10800" y="21600"/>
                  </a:lnTo>
                  <a:lnTo>
                    <a:pt x="11644" y="21567"/>
                  </a:lnTo>
                  <a:lnTo>
                    <a:pt x="12470" y="21472"/>
                  </a:lnTo>
                  <a:lnTo>
                    <a:pt x="13276" y="21315"/>
                  </a:lnTo>
                  <a:lnTo>
                    <a:pt x="14060" y="21099"/>
                  </a:lnTo>
                  <a:lnTo>
                    <a:pt x="14818" y="20828"/>
                  </a:lnTo>
                  <a:lnTo>
                    <a:pt x="15550" y="20502"/>
                  </a:lnTo>
                  <a:lnTo>
                    <a:pt x="16251" y="20125"/>
                  </a:lnTo>
                  <a:lnTo>
                    <a:pt x="16920" y="19700"/>
                  </a:lnTo>
                  <a:lnTo>
                    <a:pt x="17555" y="19227"/>
                  </a:lnTo>
                  <a:lnTo>
                    <a:pt x="18153" y="18711"/>
                  </a:lnTo>
                  <a:lnTo>
                    <a:pt x="18711" y="18153"/>
                  </a:lnTo>
                  <a:lnTo>
                    <a:pt x="19227" y="17555"/>
                  </a:lnTo>
                  <a:lnTo>
                    <a:pt x="19700" y="16920"/>
                  </a:lnTo>
                  <a:lnTo>
                    <a:pt x="20126" y="16251"/>
                  </a:lnTo>
                  <a:lnTo>
                    <a:pt x="20502" y="15550"/>
                  </a:lnTo>
                  <a:lnTo>
                    <a:pt x="20828" y="14818"/>
                  </a:lnTo>
                  <a:lnTo>
                    <a:pt x="21099" y="14060"/>
                  </a:lnTo>
                  <a:lnTo>
                    <a:pt x="21315" y="13276"/>
                  </a:lnTo>
                  <a:lnTo>
                    <a:pt x="21472" y="12470"/>
                  </a:lnTo>
                  <a:lnTo>
                    <a:pt x="21568" y="11644"/>
                  </a:lnTo>
                  <a:lnTo>
                    <a:pt x="21600" y="10800"/>
                  </a:lnTo>
                  <a:lnTo>
                    <a:pt x="21568" y="9956"/>
                  </a:lnTo>
                  <a:lnTo>
                    <a:pt x="21472" y="9130"/>
                  </a:lnTo>
                  <a:lnTo>
                    <a:pt x="21315" y="8324"/>
                  </a:lnTo>
                  <a:lnTo>
                    <a:pt x="21099" y="7540"/>
                  </a:lnTo>
                  <a:lnTo>
                    <a:pt x="20828" y="6782"/>
                  </a:lnTo>
                  <a:lnTo>
                    <a:pt x="20502" y="6050"/>
                  </a:lnTo>
                  <a:lnTo>
                    <a:pt x="20126" y="5349"/>
                  </a:lnTo>
                  <a:lnTo>
                    <a:pt x="19700" y="4680"/>
                  </a:lnTo>
                  <a:lnTo>
                    <a:pt x="19227" y="4045"/>
                  </a:lnTo>
                  <a:lnTo>
                    <a:pt x="18711" y="3447"/>
                  </a:lnTo>
                  <a:lnTo>
                    <a:pt x="18153" y="2889"/>
                  </a:lnTo>
                  <a:lnTo>
                    <a:pt x="17555" y="2373"/>
                  </a:lnTo>
                  <a:lnTo>
                    <a:pt x="16920" y="1900"/>
                  </a:lnTo>
                  <a:lnTo>
                    <a:pt x="16251" y="1475"/>
                  </a:lnTo>
                  <a:lnTo>
                    <a:pt x="15550" y="1098"/>
                  </a:lnTo>
                  <a:lnTo>
                    <a:pt x="14818" y="772"/>
                  </a:lnTo>
                  <a:lnTo>
                    <a:pt x="14060" y="501"/>
                  </a:lnTo>
                  <a:lnTo>
                    <a:pt x="13276" y="285"/>
                  </a:lnTo>
                  <a:lnTo>
                    <a:pt x="12470" y="128"/>
                  </a:lnTo>
                  <a:lnTo>
                    <a:pt x="11644" y="3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12" name="object 48" descr="object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87951" y="12022150"/>
              <a:ext cx="371520" cy="4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3" name="object 49" descr="object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4022" y="12037176"/>
              <a:ext cx="288385" cy="438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4" name="object 50" descr="object 5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13539" y="12037176"/>
              <a:ext cx="353237" cy="45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16" name="SUE | Behavioural Design Method© compact.jpg"/>
          <p:cNvSpPr>
            <a:spLocks noGrp="1"/>
          </p:cNvSpPr>
          <p:nvPr>
            <p:ph type="pic" idx="21"/>
          </p:nvPr>
        </p:nvSpPr>
        <p:spPr>
          <a:xfrm>
            <a:off x="925771" y="3098360"/>
            <a:ext cx="21668008" cy="788894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BDM explained coral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24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325" name="object 2"/>
          <p:cNvSpPr/>
          <p:nvPr/>
        </p:nvSpPr>
        <p:spPr>
          <a:xfrm>
            <a:off x="24163670" y="13358066"/>
            <a:ext cx="15405" cy="10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0" y="0"/>
                </a:moveTo>
                <a:lnTo>
                  <a:pt x="4231" y="278"/>
                </a:lnTo>
                <a:lnTo>
                  <a:pt x="0" y="2962"/>
                </a:lnTo>
                <a:lnTo>
                  <a:pt x="152" y="4318"/>
                </a:lnTo>
                <a:lnTo>
                  <a:pt x="2273" y="15768"/>
                </a:lnTo>
                <a:lnTo>
                  <a:pt x="8902" y="19916"/>
                </a:lnTo>
                <a:lnTo>
                  <a:pt x="16517" y="20585"/>
                </a:lnTo>
                <a:lnTo>
                  <a:pt x="21600" y="21600"/>
                </a:lnTo>
                <a:lnTo>
                  <a:pt x="17203" y="5862"/>
                </a:lnTo>
                <a:lnTo>
                  <a:pt x="1069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26" name="object 3"/>
          <p:cNvSpPr/>
          <p:nvPr/>
        </p:nvSpPr>
        <p:spPr>
          <a:xfrm>
            <a:off x="24148212" y="11336711"/>
            <a:ext cx="15405" cy="26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753" y="19006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27" name="object 4"/>
          <p:cNvSpPr/>
          <p:nvPr/>
        </p:nvSpPr>
        <p:spPr>
          <a:xfrm>
            <a:off x="24148609" y="9880178"/>
            <a:ext cx="15405" cy="109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45" y="0"/>
                </a:moveTo>
                <a:lnTo>
                  <a:pt x="6724" y="702"/>
                </a:lnTo>
                <a:lnTo>
                  <a:pt x="3473" y="1542"/>
                </a:lnTo>
                <a:lnTo>
                  <a:pt x="1417" y="2505"/>
                </a:lnTo>
                <a:lnTo>
                  <a:pt x="380" y="3575"/>
                </a:lnTo>
                <a:lnTo>
                  <a:pt x="667" y="5972"/>
                </a:lnTo>
                <a:lnTo>
                  <a:pt x="6961" y="12750"/>
                </a:lnTo>
                <a:lnTo>
                  <a:pt x="8026" y="15449"/>
                </a:lnTo>
                <a:lnTo>
                  <a:pt x="7549" y="16734"/>
                </a:lnTo>
                <a:lnTo>
                  <a:pt x="6161" y="17955"/>
                </a:lnTo>
                <a:lnTo>
                  <a:pt x="0" y="18930"/>
                </a:lnTo>
                <a:lnTo>
                  <a:pt x="21600" y="21600"/>
                </a:lnTo>
                <a:lnTo>
                  <a:pt x="9928" y="6253"/>
                </a:lnTo>
                <a:lnTo>
                  <a:pt x="9271" y="2859"/>
                </a:lnTo>
                <a:lnTo>
                  <a:pt x="10294" y="883"/>
                </a:lnTo>
                <a:lnTo>
                  <a:pt x="1134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30" name="object 5"/>
          <p:cNvGrpSpPr/>
          <p:nvPr/>
        </p:nvGrpSpPr>
        <p:grpSpPr>
          <a:xfrm>
            <a:off x="24167101" y="8952504"/>
            <a:ext cx="17176" cy="255378"/>
            <a:chOff x="0" y="0"/>
            <a:chExt cx="17175" cy="255376"/>
          </a:xfrm>
        </p:grpSpPr>
        <p:sp>
          <p:nvSpPr>
            <p:cNvPr id="1328" name="Vorm"/>
            <p:cNvSpPr/>
            <p:nvPr/>
          </p:nvSpPr>
          <p:spPr>
            <a:xfrm>
              <a:off x="0" y="0"/>
              <a:ext cx="15404" cy="23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76"/>
                  </a:moveTo>
                  <a:lnTo>
                    <a:pt x="14916" y="3115"/>
                  </a:lnTo>
                  <a:lnTo>
                    <a:pt x="9641" y="2994"/>
                  </a:lnTo>
                  <a:lnTo>
                    <a:pt x="5529" y="2315"/>
                  </a:lnTo>
                  <a:lnTo>
                    <a:pt x="0" y="0"/>
                  </a:lnTo>
                  <a:lnTo>
                    <a:pt x="12344" y="21600"/>
                  </a:lnTo>
                  <a:lnTo>
                    <a:pt x="19929" y="18119"/>
                  </a:lnTo>
                  <a:lnTo>
                    <a:pt x="21600" y="2376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29" name="Vorm"/>
            <p:cNvSpPr/>
            <p:nvPr/>
          </p:nvSpPr>
          <p:spPr>
            <a:xfrm>
              <a:off x="1771" y="170518"/>
              <a:ext cx="15405" cy="8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25"/>
                  </a:moveTo>
                  <a:lnTo>
                    <a:pt x="18412" y="0"/>
                  </a:lnTo>
                  <a:lnTo>
                    <a:pt x="11534" y="1055"/>
                  </a:lnTo>
                  <a:lnTo>
                    <a:pt x="0" y="7038"/>
                  </a:lnTo>
                  <a:lnTo>
                    <a:pt x="2203" y="17252"/>
                  </a:lnTo>
                  <a:lnTo>
                    <a:pt x="6144" y="21600"/>
                  </a:lnTo>
                  <a:lnTo>
                    <a:pt x="10800" y="21423"/>
                  </a:lnTo>
                  <a:lnTo>
                    <a:pt x="19146" y="12915"/>
                  </a:lnTo>
                  <a:lnTo>
                    <a:pt x="21600" y="252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334" name="object 6"/>
          <p:cNvGrpSpPr/>
          <p:nvPr/>
        </p:nvGrpSpPr>
        <p:grpSpPr>
          <a:xfrm>
            <a:off x="24160525" y="8105796"/>
            <a:ext cx="24662" cy="456996"/>
            <a:chOff x="0" y="0"/>
            <a:chExt cx="24661" cy="456995"/>
          </a:xfrm>
        </p:grpSpPr>
        <p:sp>
          <p:nvSpPr>
            <p:cNvPr id="1331" name="Vorm"/>
            <p:cNvSpPr/>
            <p:nvPr/>
          </p:nvSpPr>
          <p:spPr>
            <a:xfrm>
              <a:off x="0" y="0"/>
              <a:ext cx="15404" cy="1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18"/>
                  </a:moveTo>
                  <a:lnTo>
                    <a:pt x="15430" y="7947"/>
                  </a:lnTo>
                  <a:lnTo>
                    <a:pt x="0" y="0"/>
                  </a:lnTo>
                  <a:lnTo>
                    <a:pt x="14918" y="21600"/>
                  </a:lnTo>
                  <a:lnTo>
                    <a:pt x="20574" y="18330"/>
                  </a:lnTo>
                  <a:lnTo>
                    <a:pt x="21600" y="1391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32" name="Vorm"/>
            <p:cNvSpPr/>
            <p:nvPr/>
          </p:nvSpPr>
          <p:spPr>
            <a:xfrm>
              <a:off x="731" y="121580"/>
              <a:ext cx="15405" cy="25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9198" y="0"/>
                  </a:lnTo>
                  <a:lnTo>
                    <a:pt x="3816" y="1798"/>
                  </a:lnTo>
                  <a:lnTo>
                    <a:pt x="0" y="3487"/>
                  </a:lnTo>
                  <a:lnTo>
                    <a:pt x="1975" y="5911"/>
                  </a:lnTo>
                  <a:lnTo>
                    <a:pt x="13631" y="9916"/>
                  </a:lnTo>
                  <a:lnTo>
                    <a:pt x="8720" y="9704"/>
                  </a:lnTo>
                  <a:lnTo>
                    <a:pt x="10014" y="1165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33" name="Vorm"/>
            <p:cNvSpPr/>
            <p:nvPr/>
          </p:nvSpPr>
          <p:spPr>
            <a:xfrm>
              <a:off x="9257" y="110598"/>
              <a:ext cx="15405" cy="3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61"/>
                  </a:moveTo>
                  <a:lnTo>
                    <a:pt x="19336" y="5001"/>
                  </a:lnTo>
                  <a:lnTo>
                    <a:pt x="16890" y="1635"/>
                  </a:lnTo>
                  <a:lnTo>
                    <a:pt x="14169" y="42"/>
                  </a:lnTo>
                  <a:lnTo>
                    <a:pt x="11171" y="0"/>
                  </a:lnTo>
                  <a:lnTo>
                    <a:pt x="7846" y="1289"/>
                  </a:lnTo>
                  <a:lnTo>
                    <a:pt x="4154" y="3687"/>
                  </a:lnTo>
                  <a:lnTo>
                    <a:pt x="0" y="6973"/>
                  </a:lnTo>
                  <a:lnTo>
                    <a:pt x="9415" y="21600"/>
                  </a:lnTo>
                  <a:lnTo>
                    <a:pt x="12646" y="18794"/>
                  </a:lnTo>
                  <a:lnTo>
                    <a:pt x="17170" y="11348"/>
                  </a:lnTo>
                  <a:lnTo>
                    <a:pt x="19198" y="9380"/>
                  </a:lnTo>
                  <a:lnTo>
                    <a:pt x="21600" y="1036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335" name="object 7"/>
          <p:cNvSpPr/>
          <p:nvPr/>
        </p:nvSpPr>
        <p:spPr>
          <a:xfrm>
            <a:off x="24159223" y="8631118"/>
            <a:ext cx="15404" cy="3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24" y="0"/>
                </a:moveTo>
                <a:lnTo>
                  <a:pt x="13054" y="9283"/>
                </a:lnTo>
                <a:lnTo>
                  <a:pt x="10947" y="10421"/>
                </a:lnTo>
                <a:lnTo>
                  <a:pt x="8659" y="10660"/>
                </a:lnTo>
                <a:lnTo>
                  <a:pt x="6117" y="9788"/>
                </a:lnTo>
                <a:lnTo>
                  <a:pt x="3256" y="7590"/>
                </a:lnTo>
                <a:lnTo>
                  <a:pt x="0" y="3855"/>
                </a:lnTo>
                <a:lnTo>
                  <a:pt x="2280" y="12273"/>
                </a:lnTo>
                <a:lnTo>
                  <a:pt x="5657" y="17967"/>
                </a:lnTo>
                <a:lnTo>
                  <a:pt x="7602" y="19822"/>
                </a:lnTo>
                <a:lnTo>
                  <a:pt x="9636" y="21029"/>
                </a:lnTo>
                <a:lnTo>
                  <a:pt x="11694" y="21600"/>
                </a:lnTo>
                <a:lnTo>
                  <a:pt x="13715" y="21547"/>
                </a:lnTo>
                <a:lnTo>
                  <a:pt x="15636" y="20881"/>
                </a:lnTo>
                <a:lnTo>
                  <a:pt x="17399" y="19613"/>
                </a:lnTo>
                <a:lnTo>
                  <a:pt x="20192" y="15317"/>
                </a:lnTo>
                <a:lnTo>
                  <a:pt x="21600" y="8749"/>
                </a:lnTo>
                <a:lnTo>
                  <a:pt x="21124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36" name="object 8"/>
          <p:cNvSpPr/>
          <p:nvPr/>
        </p:nvSpPr>
        <p:spPr>
          <a:xfrm>
            <a:off x="24138996" y="9793837"/>
            <a:ext cx="15405" cy="3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4"/>
                </a:moveTo>
                <a:lnTo>
                  <a:pt x="17539" y="1014"/>
                </a:lnTo>
                <a:lnTo>
                  <a:pt x="17539" y="0"/>
                </a:lnTo>
                <a:lnTo>
                  <a:pt x="13131" y="0"/>
                </a:lnTo>
                <a:lnTo>
                  <a:pt x="13131" y="1014"/>
                </a:lnTo>
                <a:lnTo>
                  <a:pt x="9428" y="1014"/>
                </a:lnTo>
                <a:lnTo>
                  <a:pt x="9428" y="4158"/>
                </a:lnTo>
                <a:lnTo>
                  <a:pt x="0" y="4158"/>
                </a:lnTo>
                <a:lnTo>
                  <a:pt x="0" y="11561"/>
                </a:lnTo>
                <a:lnTo>
                  <a:pt x="1194" y="11561"/>
                </a:lnTo>
                <a:lnTo>
                  <a:pt x="1194" y="18254"/>
                </a:lnTo>
                <a:lnTo>
                  <a:pt x="13009" y="18254"/>
                </a:lnTo>
                <a:lnTo>
                  <a:pt x="13009" y="21600"/>
                </a:lnTo>
                <a:lnTo>
                  <a:pt x="15631" y="21600"/>
                </a:lnTo>
                <a:lnTo>
                  <a:pt x="15631" y="18254"/>
                </a:lnTo>
                <a:lnTo>
                  <a:pt x="16111" y="11561"/>
                </a:lnTo>
                <a:lnTo>
                  <a:pt x="19927" y="11561"/>
                </a:lnTo>
                <a:lnTo>
                  <a:pt x="19927" y="4158"/>
                </a:lnTo>
                <a:lnTo>
                  <a:pt x="21600" y="4158"/>
                </a:lnTo>
                <a:lnTo>
                  <a:pt x="21600" y="1014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39" name="object 9"/>
          <p:cNvGrpSpPr/>
          <p:nvPr/>
        </p:nvGrpSpPr>
        <p:grpSpPr>
          <a:xfrm>
            <a:off x="24161534" y="6704447"/>
            <a:ext cx="20927" cy="432058"/>
            <a:chOff x="0" y="0"/>
            <a:chExt cx="20925" cy="432057"/>
          </a:xfrm>
        </p:grpSpPr>
        <p:sp>
          <p:nvSpPr>
            <p:cNvPr id="1337" name="Vorm"/>
            <p:cNvSpPr/>
            <p:nvPr/>
          </p:nvSpPr>
          <p:spPr>
            <a:xfrm>
              <a:off x="0" y="0"/>
              <a:ext cx="15404" cy="26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38"/>
                  </a:moveTo>
                  <a:lnTo>
                    <a:pt x="18888" y="19938"/>
                  </a:lnTo>
                  <a:lnTo>
                    <a:pt x="18888" y="16232"/>
                  </a:lnTo>
                  <a:lnTo>
                    <a:pt x="13570" y="16232"/>
                  </a:lnTo>
                  <a:lnTo>
                    <a:pt x="13570" y="9714"/>
                  </a:lnTo>
                  <a:lnTo>
                    <a:pt x="5112" y="9714"/>
                  </a:lnTo>
                  <a:lnTo>
                    <a:pt x="5112" y="0"/>
                  </a:lnTo>
                  <a:lnTo>
                    <a:pt x="0" y="0"/>
                  </a:lnTo>
                  <a:lnTo>
                    <a:pt x="0" y="9714"/>
                  </a:lnTo>
                  <a:lnTo>
                    <a:pt x="1249" y="9714"/>
                  </a:lnTo>
                  <a:lnTo>
                    <a:pt x="1249" y="16232"/>
                  </a:lnTo>
                  <a:lnTo>
                    <a:pt x="5112" y="16232"/>
                  </a:lnTo>
                  <a:lnTo>
                    <a:pt x="5112" y="19938"/>
                  </a:lnTo>
                  <a:lnTo>
                    <a:pt x="10751" y="19938"/>
                  </a:lnTo>
                  <a:lnTo>
                    <a:pt x="10751" y="21472"/>
                  </a:lnTo>
                  <a:lnTo>
                    <a:pt x="14293" y="21472"/>
                  </a:lnTo>
                  <a:lnTo>
                    <a:pt x="14293" y="21600"/>
                  </a:lnTo>
                  <a:lnTo>
                    <a:pt x="15444" y="21600"/>
                  </a:lnTo>
                  <a:lnTo>
                    <a:pt x="15444" y="21472"/>
                  </a:lnTo>
                  <a:lnTo>
                    <a:pt x="21600" y="21472"/>
                  </a:lnTo>
                  <a:lnTo>
                    <a:pt x="21600" y="1993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38" name="Vorm"/>
            <p:cNvSpPr/>
            <p:nvPr/>
          </p:nvSpPr>
          <p:spPr>
            <a:xfrm>
              <a:off x="5522" y="162400"/>
              <a:ext cx="15404" cy="26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1" y="515"/>
                  </a:lnTo>
                  <a:lnTo>
                    <a:pt x="11368" y="2895"/>
                  </a:lnTo>
                  <a:lnTo>
                    <a:pt x="5553" y="5757"/>
                  </a:lnTo>
                  <a:lnTo>
                    <a:pt x="0" y="7720"/>
                  </a:lnTo>
                  <a:lnTo>
                    <a:pt x="6297" y="21600"/>
                  </a:lnTo>
                  <a:lnTo>
                    <a:pt x="12329" y="8479"/>
                  </a:lnTo>
                  <a:lnTo>
                    <a:pt x="16308" y="277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340" name="object 10"/>
          <p:cNvSpPr/>
          <p:nvPr/>
        </p:nvSpPr>
        <p:spPr>
          <a:xfrm>
            <a:off x="24152924" y="7981881"/>
            <a:ext cx="15404" cy="50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09" y="349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41" name="object 11"/>
          <p:cNvSpPr/>
          <p:nvPr/>
        </p:nvSpPr>
        <p:spPr>
          <a:xfrm>
            <a:off x="24172198" y="5761842"/>
            <a:ext cx="15405" cy="26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06" y="9474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44" name="object 12"/>
          <p:cNvGrpSpPr/>
          <p:nvPr/>
        </p:nvGrpSpPr>
        <p:grpSpPr>
          <a:xfrm>
            <a:off x="24170087" y="4487521"/>
            <a:ext cx="19902" cy="757415"/>
            <a:chOff x="0" y="0"/>
            <a:chExt cx="19901" cy="757413"/>
          </a:xfrm>
        </p:grpSpPr>
        <p:sp>
          <p:nvSpPr>
            <p:cNvPr id="1342" name="Vorm"/>
            <p:cNvSpPr/>
            <p:nvPr/>
          </p:nvSpPr>
          <p:spPr>
            <a:xfrm>
              <a:off x="0" y="0"/>
              <a:ext cx="15404" cy="230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197" y="10776"/>
                  </a:lnTo>
                  <a:lnTo>
                    <a:pt x="7276" y="53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43" name="Vorm"/>
            <p:cNvSpPr/>
            <p:nvPr/>
          </p:nvSpPr>
          <p:spPr>
            <a:xfrm>
              <a:off x="4497" y="230331"/>
              <a:ext cx="15405" cy="5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75"/>
                  </a:moveTo>
                  <a:lnTo>
                    <a:pt x="19260" y="13886"/>
                  </a:lnTo>
                  <a:lnTo>
                    <a:pt x="15208" y="8954"/>
                  </a:lnTo>
                  <a:lnTo>
                    <a:pt x="4679" y="0"/>
                  </a:lnTo>
                  <a:lnTo>
                    <a:pt x="6706" y="4576"/>
                  </a:lnTo>
                  <a:lnTo>
                    <a:pt x="6706" y="9438"/>
                  </a:lnTo>
                  <a:lnTo>
                    <a:pt x="4523" y="14724"/>
                  </a:lnTo>
                  <a:lnTo>
                    <a:pt x="0" y="20574"/>
                  </a:lnTo>
                  <a:lnTo>
                    <a:pt x="3390" y="21600"/>
                  </a:lnTo>
                  <a:lnTo>
                    <a:pt x="6509" y="21573"/>
                  </a:lnTo>
                  <a:lnTo>
                    <a:pt x="9435" y="20848"/>
                  </a:lnTo>
                  <a:lnTo>
                    <a:pt x="14698" y="18722"/>
                  </a:lnTo>
                  <a:lnTo>
                    <a:pt x="17117" y="18033"/>
                  </a:lnTo>
                  <a:lnTo>
                    <a:pt x="19417" y="18065"/>
                  </a:lnTo>
                  <a:lnTo>
                    <a:pt x="21600" y="1917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348" name="object 13"/>
          <p:cNvGrpSpPr/>
          <p:nvPr/>
        </p:nvGrpSpPr>
        <p:grpSpPr>
          <a:xfrm>
            <a:off x="24160539" y="5939963"/>
            <a:ext cx="18515" cy="348093"/>
            <a:chOff x="0" y="0"/>
            <a:chExt cx="18514" cy="348091"/>
          </a:xfrm>
        </p:grpSpPr>
        <p:sp>
          <p:nvSpPr>
            <p:cNvPr id="1345" name="Vorm"/>
            <p:cNvSpPr/>
            <p:nvPr/>
          </p:nvSpPr>
          <p:spPr>
            <a:xfrm>
              <a:off x="0" y="322382"/>
              <a:ext cx="15404" cy="2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141" y="8256"/>
                  </a:lnTo>
                  <a:lnTo>
                    <a:pt x="0" y="13240"/>
                  </a:lnTo>
                  <a:lnTo>
                    <a:pt x="211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46" name="Driehoek"/>
            <p:cNvSpPr/>
            <p:nvPr/>
          </p:nvSpPr>
          <p:spPr>
            <a:xfrm>
              <a:off x="500" y="0"/>
              <a:ext cx="15404" cy="2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8354" y="212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47" name="Vorm"/>
            <p:cNvSpPr/>
            <p:nvPr/>
          </p:nvSpPr>
          <p:spPr>
            <a:xfrm>
              <a:off x="3111" y="118346"/>
              <a:ext cx="15404" cy="20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1" y="10792"/>
                  </a:lnTo>
                  <a:lnTo>
                    <a:pt x="0" y="21600"/>
                  </a:lnTo>
                  <a:lnTo>
                    <a:pt x="4585" y="19493"/>
                  </a:lnTo>
                  <a:lnTo>
                    <a:pt x="10619" y="15775"/>
                  </a:lnTo>
                  <a:lnTo>
                    <a:pt x="16716" y="95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349" name="object 14"/>
          <p:cNvSpPr/>
          <p:nvPr/>
        </p:nvSpPr>
        <p:spPr>
          <a:xfrm>
            <a:off x="24156650" y="7092539"/>
            <a:ext cx="1" cy="291798"/>
          </a:xfrm>
          <a:prstGeom prst="line">
            <a:avLst/>
          </a:prstGeom>
          <a:ln w="3175">
            <a:solidFill>
              <a:srgbClr val="FFB9BB"/>
            </a:solidFill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52" name="object 15"/>
          <p:cNvGrpSpPr/>
          <p:nvPr/>
        </p:nvGrpSpPr>
        <p:grpSpPr>
          <a:xfrm>
            <a:off x="24153452" y="6279860"/>
            <a:ext cx="17307" cy="430564"/>
            <a:chOff x="0" y="0"/>
            <a:chExt cx="17305" cy="430562"/>
          </a:xfrm>
        </p:grpSpPr>
        <p:sp>
          <p:nvSpPr>
            <p:cNvPr id="1350" name="Driehoek"/>
            <p:cNvSpPr/>
            <p:nvPr/>
          </p:nvSpPr>
          <p:spPr>
            <a:xfrm>
              <a:off x="0" y="0"/>
              <a:ext cx="15404" cy="13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44"/>
                  </a:moveTo>
                  <a:lnTo>
                    <a:pt x="0" y="0"/>
                  </a:lnTo>
                  <a:lnTo>
                    <a:pt x="17036" y="21600"/>
                  </a:lnTo>
                  <a:lnTo>
                    <a:pt x="21600" y="5244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51" name="Vorm"/>
            <p:cNvSpPr/>
            <p:nvPr/>
          </p:nvSpPr>
          <p:spPr>
            <a:xfrm>
              <a:off x="1901" y="134828"/>
              <a:ext cx="15405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352" y="0"/>
                  </a:lnTo>
                  <a:lnTo>
                    <a:pt x="0" y="20113"/>
                  </a:lnTo>
                  <a:lnTo>
                    <a:pt x="10766" y="18641"/>
                  </a:lnTo>
                  <a:lnTo>
                    <a:pt x="16383" y="18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353" name="object 16"/>
          <p:cNvSpPr/>
          <p:nvPr/>
        </p:nvSpPr>
        <p:spPr>
          <a:xfrm>
            <a:off x="24160579" y="4563369"/>
            <a:ext cx="15405" cy="50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73"/>
                </a:moveTo>
                <a:lnTo>
                  <a:pt x="20837" y="16873"/>
                </a:lnTo>
                <a:lnTo>
                  <a:pt x="20837" y="15232"/>
                </a:lnTo>
                <a:lnTo>
                  <a:pt x="18319" y="15232"/>
                </a:lnTo>
                <a:lnTo>
                  <a:pt x="18319" y="14312"/>
                </a:lnTo>
                <a:lnTo>
                  <a:pt x="14424" y="14312"/>
                </a:lnTo>
                <a:lnTo>
                  <a:pt x="14424" y="8863"/>
                </a:lnTo>
                <a:lnTo>
                  <a:pt x="9688" y="8863"/>
                </a:lnTo>
                <a:lnTo>
                  <a:pt x="9688" y="0"/>
                </a:lnTo>
                <a:lnTo>
                  <a:pt x="5722" y="0"/>
                </a:lnTo>
                <a:lnTo>
                  <a:pt x="5722" y="8863"/>
                </a:lnTo>
                <a:lnTo>
                  <a:pt x="2134" y="8863"/>
                </a:lnTo>
                <a:lnTo>
                  <a:pt x="2134" y="14312"/>
                </a:lnTo>
                <a:lnTo>
                  <a:pt x="529" y="14312"/>
                </a:lnTo>
                <a:lnTo>
                  <a:pt x="529" y="15232"/>
                </a:lnTo>
                <a:lnTo>
                  <a:pt x="228" y="16873"/>
                </a:lnTo>
                <a:lnTo>
                  <a:pt x="0" y="20221"/>
                </a:lnTo>
                <a:lnTo>
                  <a:pt x="1064" y="20221"/>
                </a:lnTo>
                <a:lnTo>
                  <a:pt x="1064" y="20550"/>
                </a:lnTo>
                <a:lnTo>
                  <a:pt x="4808" y="20550"/>
                </a:lnTo>
                <a:lnTo>
                  <a:pt x="4808" y="21140"/>
                </a:lnTo>
                <a:lnTo>
                  <a:pt x="10986" y="21140"/>
                </a:lnTo>
                <a:lnTo>
                  <a:pt x="10986" y="21600"/>
                </a:lnTo>
                <a:lnTo>
                  <a:pt x="15951" y="21600"/>
                </a:lnTo>
                <a:lnTo>
                  <a:pt x="15951" y="21140"/>
                </a:lnTo>
                <a:lnTo>
                  <a:pt x="18926" y="21140"/>
                </a:lnTo>
                <a:lnTo>
                  <a:pt x="18926" y="20550"/>
                </a:lnTo>
                <a:lnTo>
                  <a:pt x="20608" y="20550"/>
                </a:lnTo>
                <a:lnTo>
                  <a:pt x="20608" y="20221"/>
                </a:lnTo>
                <a:lnTo>
                  <a:pt x="21600" y="20221"/>
                </a:lnTo>
                <a:lnTo>
                  <a:pt x="21600" y="16873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54" name="object 17"/>
          <p:cNvSpPr/>
          <p:nvPr/>
        </p:nvSpPr>
        <p:spPr>
          <a:xfrm>
            <a:off x="24161086" y="5518182"/>
            <a:ext cx="15405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5" y="0"/>
                </a:moveTo>
                <a:lnTo>
                  <a:pt x="2715" y="9305"/>
                </a:lnTo>
                <a:lnTo>
                  <a:pt x="0" y="16655"/>
                </a:lnTo>
                <a:lnTo>
                  <a:pt x="5587" y="21077"/>
                </a:lnTo>
                <a:lnTo>
                  <a:pt x="21600" y="21600"/>
                </a:lnTo>
                <a:lnTo>
                  <a:pt x="1172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55" name="object 18"/>
          <p:cNvSpPr/>
          <p:nvPr/>
        </p:nvSpPr>
        <p:spPr>
          <a:xfrm>
            <a:off x="24159536" y="3116150"/>
            <a:ext cx="15404" cy="28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510"/>
                </a:lnTo>
                <a:lnTo>
                  <a:pt x="204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56" name="object 19"/>
          <p:cNvSpPr/>
          <p:nvPr/>
        </p:nvSpPr>
        <p:spPr>
          <a:xfrm>
            <a:off x="24158134" y="5032892"/>
            <a:ext cx="15405" cy="28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0"/>
                </a:moveTo>
                <a:lnTo>
                  <a:pt x="4598" y="47"/>
                </a:lnTo>
                <a:lnTo>
                  <a:pt x="2915" y="766"/>
                </a:lnTo>
                <a:lnTo>
                  <a:pt x="3502" y="2382"/>
                </a:lnTo>
                <a:lnTo>
                  <a:pt x="0" y="8416"/>
                </a:lnTo>
                <a:lnTo>
                  <a:pt x="3016" y="13422"/>
                </a:lnTo>
                <a:lnTo>
                  <a:pt x="10811" y="17713"/>
                </a:lnTo>
                <a:lnTo>
                  <a:pt x="21600" y="21600"/>
                </a:lnTo>
                <a:lnTo>
                  <a:pt x="12969" y="401"/>
                </a:lnTo>
                <a:lnTo>
                  <a:pt x="81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57" name="object 20"/>
          <p:cNvSpPr/>
          <p:nvPr/>
        </p:nvSpPr>
        <p:spPr>
          <a:xfrm>
            <a:off x="24164166" y="4083830"/>
            <a:ext cx="15405" cy="20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7" y="0"/>
                </a:moveTo>
                <a:lnTo>
                  <a:pt x="0" y="21600"/>
                </a:lnTo>
                <a:lnTo>
                  <a:pt x="8937" y="15870"/>
                </a:lnTo>
                <a:lnTo>
                  <a:pt x="17155" y="9281"/>
                </a:lnTo>
                <a:lnTo>
                  <a:pt x="21600" y="3452"/>
                </a:lnTo>
                <a:lnTo>
                  <a:pt x="19217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60" name="object 21"/>
          <p:cNvGrpSpPr/>
          <p:nvPr/>
        </p:nvGrpSpPr>
        <p:grpSpPr>
          <a:xfrm>
            <a:off x="24160954" y="5321337"/>
            <a:ext cx="17500" cy="196860"/>
            <a:chOff x="0" y="0"/>
            <a:chExt cx="17498" cy="196858"/>
          </a:xfrm>
        </p:grpSpPr>
        <p:sp>
          <p:nvSpPr>
            <p:cNvPr id="1358" name="Vorm"/>
            <p:cNvSpPr/>
            <p:nvPr/>
          </p:nvSpPr>
          <p:spPr>
            <a:xfrm>
              <a:off x="0" y="0"/>
              <a:ext cx="15404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9"/>
                  </a:moveTo>
                  <a:lnTo>
                    <a:pt x="11796" y="8082"/>
                  </a:lnTo>
                  <a:lnTo>
                    <a:pt x="0" y="0"/>
                  </a:lnTo>
                  <a:lnTo>
                    <a:pt x="11796" y="21600"/>
                  </a:lnTo>
                  <a:lnTo>
                    <a:pt x="21600" y="172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59" name="Vorm"/>
            <p:cNvSpPr/>
            <p:nvPr/>
          </p:nvSpPr>
          <p:spPr>
            <a:xfrm>
              <a:off x="2095" y="145148"/>
              <a:ext cx="15404" cy="2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489" y="1646"/>
                  </a:lnTo>
                  <a:lnTo>
                    <a:pt x="0" y="8624"/>
                  </a:lnTo>
                  <a:lnTo>
                    <a:pt x="6167" y="21600"/>
                  </a:lnTo>
                  <a:lnTo>
                    <a:pt x="20051" y="59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364" name="object 22"/>
          <p:cNvGrpSpPr/>
          <p:nvPr/>
        </p:nvGrpSpPr>
        <p:grpSpPr>
          <a:xfrm>
            <a:off x="24132891" y="2375693"/>
            <a:ext cx="44763" cy="2187476"/>
            <a:chOff x="0" y="0"/>
            <a:chExt cx="44762" cy="2187474"/>
          </a:xfrm>
        </p:grpSpPr>
        <p:sp>
          <p:nvSpPr>
            <p:cNvPr id="1361" name="Vorm"/>
            <p:cNvSpPr/>
            <p:nvPr/>
          </p:nvSpPr>
          <p:spPr>
            <a:xfrm>
              <a:off x="0" y="0"/>
              <a:ext cx="33841" cy="10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919"/>
                  </a:moveTo>
                  <a:lnTo>
                    <a:pt x="19044" y="14533"/>
                  </a:lnTo>
                  <a:lnTo>
                    <a:pt x="18081" y="12845"/>
                  </a:lnTo>
                  <a:lnTo>
                    <a:pt x="17009" y="10075"/>
                  </a:lnTo>
                  <a:lnTo>
                    <a:pt x="13430" y="17440"/>
                  </a:lnTo>
                  <a:lnTo>
                    <a:pt x="12899" y="18209"/>
                  </a:lnTo>
                  <a:lnTo>
                    <a:pt x="12358" y="18770"/>
                  </a:lnTo>
                  <a:lnTo>
                    <a:pt x="11798" y="19069"/>
                  </a:lnTo>
                  <a:lnTo>
                    <a:pt x="11218" y="19055"/>
                  </a:lnTo>
                  <a:lnTo>
                    <a:pt x="10618" y="18675"/>
                  </a:lnTo>
                  <a:lnTo>
                    <a:pt x="9998" y="17876"/>
                  </a:lnTo>
                  <a:lnTo>
                    <a:pt x="9635" y="15874"/>
                  </a:lnTo>
                  <a:lnTo>
                    <a:pt x="9507" y="14321"/>
                  </a:lnTo>
                  <a:lnTo>
                    <a:pt x="9566" y="13134"/>
                  </a:lnTo>
                  <a:lnTo>
                    <a:pt x="9802" y="12229"/>
                  </a:lnTo>
                  <a:lnTo>
                    <a:pt x="10166" y="11523"/>
                  </a:lnTo>
                  <a:lnTo>
                    <a:pt x="12299" y="9025"/>
                  </a:lnTo>
                  <a:lnTo>
                    <a:pt x="12840" y="8066"/>
                  </a:lnTo>
                  <a:lnTo>
                    <a:pt x="12014" y="8501"/>
                  </a:lnTo>
                  <a:lnTo>
                    <a:pt x="11238" y="8519"/>
                  </a:lnTo>
                  <a:lnTo>
                    <a:pt x="10510" y="8186"/>
                  </a:lnTo>
                  <a:lnTo>
                    <a:pt x="9802" y="7567"/>
                  </a:lnTo>
                  <a:lnTo>
                    <a:pt x="6174" y="2492"/>
                  </a:lnTo>
                  <a:lnTo>
                    <a:pt x="5329" y="1541"/>
                  </a:lnTo>
                  <a:lnTo>
                    <a:pt x="4424" y="765"/>
                  </a:lnTo>
                  <a:lnTo>
                    <a:pt x="3431" y="229"/>
                  </a:lnTo>
                  <a:lnTo>
                    <a:pt x="2340" y="0"/>
                  </a:lnTo>
                  <a:lnTo>
                    <a:pt x="1140" y="143"/>
                  </a:lnTo>
                  <a:lnTo>
                    <a:pt x="3205" y="6732"/>
                  </a:lnTo>
                  <a:lnTo>
                    <a:pt x="2438" y="6458"/>
                  </a:lnTo>
                  <a:lnTo>
                    <a:pt x="1573" y="5874"/>
                  </a:lnTo>
                  <a:lnTo>
                    <a:pt x="727" y="5610"/>
                  </a:lnTo>
                  <a:lnTo>
                    <a:pt x="0" y="6297"/>
                  </a:lnTo>
                  <a:lnTo>
                    <a:pt x="944" y="6602"/>
                  </a:lnTo>
                  <a:lnTo>
                    <a:pt x="1848" y="7229"/>
                  </a:lnTo>
                  <a:lnTo>
                    <a:pt x="3343" y="9280"/>
                  </a:lnTo>
                  <a:lnTo>
                    <a:pt x="3864" y="10622"/>
                  </a:lnTo>
                  <a:lnTo>
                    <a:pt x="4178" y="12119"/>
                  </a:lnTo>
                  <a:lnTo>
                    <a:pt x="4266" y="13729"/>
                  </a:lnTo>
                  <a:lnTo>
                    <a:pt x="4080" y="15411"/>
                  </a:lnTo>
                  <a:lnTo>
                    <a:pt x="3578" y="17122"/>
                  </a:lnTo>
                  <a:lnTo>
                    <a:pt x="2733" y="18823"/>
                  </a:lnTo>
                  <a:lnTo>
                    <a:pt x="3578" y="20106"/>
                  </a:lnTo>
                  <a:lnTo>
                    <a:pt x="4778" y="20973"/>
                  </a:lnTo>
                  <a:lnTo>
                    <a:pt x="6262" y="21459"/>
                  </a:lnTo>
                  <a:lnTo>
                    <a:pt x="7973" y="21600"/>
                  </a:lnTo>
                  <a:lnTo>
                    <a:pt x="9861" y="21431"/>
                  </a:lnTo>
                  <a:lnTo>
                    <a:pt x="13931" y="20309"/>
                  </a:lnTo>
                  <a:lnTo>
                    <a:pt x="18002" y="18376"/>
                  </a:lnTo>
                  <a:lnTo>
                    <a:pt x="19890" y="17195"/>
                  </a:lnTo>
                  <a:lnTo>
                    <a:pt x="21600" y="159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62" name="Vorm"/>
            <p:cNvSpPr/>
            <p:nvPr/>
          </p:nvSpPr>
          <p:spPr>
            <a:xfrm>
              <a:off x="20255" y="1394185"/>
              <a:ext cx="17037" cy="7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32"/>
                  </a:moveTo>
                  <a:lnTo>
                    <a:pt x="21346" y="14331"/>
                  </a:lnTo>
                  <a:lnTo>
                    <a:pt x="21191" y="14531"/>
                  </a:lnTo>
                  <a:lnTo>
                    <a:pt x="21093" y="14517"/>
                  </a:lnTo>
                  <a:lnTo>
                    <a:pt x="21073" y="14531"/>
                  </a:lnTo>
                  <a:lnTo>
                    <a:pt x="20527" y="14886"/>
                  </a:lnTo>
                  <a:lnTo>
                    <a:pt x="20136" y="15076"/>
                  </a:lnTo>
                  <a:lnTo>
                    <a:pt x="19941" y="14331"/>
                  </a:lnTo>
                  <a:lnTo>
                    <a:pt x="19101" y="14244"/>
                  </a:lnTo>
                  <a:lnTo>
                    <a:pt x="17752" y="13801"/>
                  </a:lnTo>
                  <a:lnTo>
                    <a:pt x="17440" y="13689"/>
                  </a:lnTo>
                  <a:lnTo>
                    <a:pt x="18183" y="12026"/>
                  </a:lnTo>
                  <a:lnTo>
                    <a:pt x="18729" y="11735"/>
                  </a:lnTo>
                  <a:lnTo>
                    <a:pt x="19178" y="12342"/>
                  </a:lnTo>
                  <a:lnTo>
                    <a:pt x="20038" y="14342"/>
                  </a:lnTo>
                  <a:lnTo>
                    <a:pt x="20410" y="14389"/>
                  </a:lnTo>
                  <a:lnTo>
                    <a:pt x="20722" y="14503"/>
                  </a:lnTo>
                  <a:lnTo>
                    <a:pt x="21093" y="14517"/>
                  </a:lnTo>
                  <a:lnTo>
                    <a:pt x="20976" y="13689"/>
                  </a:lnTo>
                  <a:lnTo>
                    <a:pt x="20448" y="11735"/>
                  </a:lnTo>
                  <a:lnTo>
                    <a:pt x="17362" y="0"/>
                  </a:lnTo>
                  <a:lnTo>
                    <a:pt x="17070" y="1188"/>
                  </a:lnTo>
                  <a:lnTo>
                    <a:pt x="16854" y="2475"/>
                  </a:lnTo>
                  <a:lnTo>
                    <a:pt x="16776" y="7060"/>
                  </a:lnTo>
                  <a:lnTo>
                    <a:pt x="16913" y="9114"/>
                  </a:lnTo>
                  <a:lnTo>
                    <a:pt x="17402" y="13689"/>
                  </a:lnTo>
                  <a:lnTo>
                    <a:pt x="14980" y="12598"/>
                  </a:lnTo>
                  <a:lnTo>
                    <a:pt x="12811" y="11239"/>
                  </a:lnTo>
                  <a:lnTo>
                    <a:pt x="10820" y="9809"/>
                  </a:lnTo>
                  <a:lnTo>
                    <a:pt x="8847" y="8471"/>
                  </a:lnTo>
                  <a:lnTo>
                    <a:pt x="6972" y="7523"/>
                  </a:lnTo>
                  <a:lnTo>
                    <a:pt x="4921" y="7060"/>
                  </a:lnTo>
                  <a:lnTo>
                    <a:pt x="2617" y="7310"/>
                  </a:lnTo>
                  <a:lnTo>
                    <a:pt x="0" y="8471"/>
                  </a:lnTo>
                  <a:lnTo>
                    <a:pt x="274" y="10826"/>
                  </a:lnTo>
                  <a:lnTo>
                    <a:pt x="801" y="12602"/>
                  </a:lnTo>
                  <a:lnTo>
                    <a:pt x="1601" y="13977"/>
                  </a:lnTo>
                  <a:lnTo>
                    <a:pt x="3457" y="15629"/>
                  </a:lnTo>
                  <a:lnTo>
                    <a:pt x="5664" y="16911"/>
                  </a:lnTo>
                  <a:lnTo>
                    <a:pt x="6777" y="17685"/>
                  </a:lnTo>
                  <a:lnTo>
                    <a:pt x="7832" y="18704"/>
                  </a:lnTo>
                  <a:lnTo>
                    <a:pt x="8809" y="20087"/>
                  </a:lnTo>
                  <a:lnTo>
                    <a:pt x="8672" y="18704"/>
                  </a:lnTo>
                  <a:lnTo>
                    <a:pt x="8847" y="14389"/>
                  </a:lnTo>
                  <a:lnTo>
                    <a:pt x="9022" y="14331"/>
                  </a:lnTo>
                  <a:lnTo>
                    <a:pt x="9258" y="14389"/>
                  </a:lnTo>
                  <a:lnTo>
                    <a:pt x="9491" y="14517"/>
                  </a:lnTo>
                  <a:lnTo>
                    <a:pt x="10176" y="15076"/>
                  </a:lnTo>
                  <a:lnTo>
                    <a:pt x="11406" y="16158"/>
                  </a:lnTo>
                  <a:lnTo>
                    <a:pt x="11835" y="16491"/>
                  </a:lnTo>
                  <a:lnTo>
                    <a:pt x="12304" y="16782"/>
                  </a:lnTo>
                  <a:lnTo>
                    <a:pt x="12753" y="16997"/>
                  </a:lnTo>
                  <a:lnTo>
                    <a:pt x="13242" y="17128"/>
                  </a:lnTo>
                  <a:lnTo>
                    <a:pt x="13730" y="17150"/>
                  </a:lnTo>
                  <a:lnTo>
                    <a:pt x="14219" y="17042"/>
                  </a:lnTo>
                  <a:lnTo>
                    <a:pt x="15663" y="15722"/>
                  </a:lnTo>
                  <a:lnTo>
                    <a:pt x="16367" y="14331"/>
                  </a:lnTo>
                  <a:lnTo>
                    <a:pt x="16601" y="13801"/>
                  </a:lnTo>
                  <a:lnTo>
                    <a:pt x="18437" y="21600"/>
                  </a:lnTo>
                  <a:lnTo>
                    <a:pt x="21209" y="15076"/>
                  </a:lnTo>
                  <a:lnTo>
                    <a:pt x="21600" y="14132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63" name="Vorm"/>
            <p:cNvSpPr/>
            <p:nvPr/>
          </p:nvSpPr>
          <p:spPr>
            <a:xfrm>
              <a:off x="29358" y="769104"/>
              <a:ext cx="15405" cy="6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17"/>
                  </a:moveTo>
                  <a:lnTo>
                    <a:pt x="16558" y="4280"/>
                  </a:lnTo>
                  <a:lnTo>
                    <a:pt x="12049" y="1860"/>
                  </a:lnTo>
                  <a:lnTo>
                    <a:pt x="7991" y="565"/>
                  </a:lnTo>
                  <a:lnTo>
                    <a:pt x="4196" y="0"/>
                  </a:lnTo>
                  <a:lnTo>
                    <a:pt x="2189" y="19054"/>
                  </a:lnTo>
                  <a:lnTo>
                    <a:pt x="0" y="17731"/>
                  </a:lnTo>
                  <a:lnTo>
                    <a:pt x="1831" y="21600"/>
                  </a:lnTo>
                  <a:lnTo>
                    <a:pt x="5534" y="17462"/>
                  </a:lnTo>
                  <a:lnTo>
                    <a:pt x="11961" y="13290"/>
                  </a:lnTo>
                  <a:lnTo>
                    <a:pt x="21600" y="8217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368" name="object 23"/>
          <p:cNvGrpSpPr/>
          <p:nvPr/>
        </p:nvGrpSpPr>
        <p:grpSpPr>
          <a:xfrm>
            <a:off x="24132359" y="6458682"/>
            <a:ext cx="30694" cy="605779"/>
            <a:chOff x="0" y="0"/>
            <a:chExt cx="30692" cy="605778"/>
          </a:xfrm>
        </p:grpSpPr>
        <p:sp>
          <p:nvSpPr>
            <p:cNvPr id="1365" name="Vorm"/>
            <p:cNvSpPr/>
            <p:nvPr/>
          </p:nvSpPr>
          <p:spPr>
            <a:xfrm>
              <a:off x="0" y="434197"/>
              <a:ext cx="15404" cy="4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38"/>
                  </a:moveTo>
                  <a:lnTo>
                    <a:pt x="13792" y="3625"/>
                  </a:lnTo>
                  <a:lnTo>
                    <a:pt x="7275" y="0"/>
                  </a:lnTo>
                  <a:lnTo>
                    <a:pt x="2849" y="5160"/>
                  </a:lnTo>
                  <a:lnTo>
                    <a:pt x="0" y="21600"/>
                  </a:lnTo>
                  <a:lnTo>
                    <a:pt x="8320" y="13786"/>
                  </a:lnTo>
                  <a:lnTo>
                    <a:pt x="14571" y="14129"/>
                  </a:lnTo>
                  <a:lnTo>
                    <a:pt x="21334" y="1355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66" name="Vorm"/>
            <p:cNvSpPr/>
            <p:nvPr/>
          </p:nvSpPr>
          <p:spPr>
            <a:xfrm>
              <a:off x="7632" y="18792"/>
              <a:ext cx="15405" cy="58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230" y="1086"/>
                  </a:lnTo>
                  <a:lnTo>
                    <a:pt x="13317" y="3037"/>
                  </a:lnTo>
                  <a:lnTo>
                    <a:pt x="8403" y="5540"/>
                  </a:lnTo>
                  <a:lnTo>
                    <a:pt x="3132" y="8920"/>
                  </a:lnTo>
                  <a:lnTo>
                    <a:pt x="4319" y="9999"/>
                  </a:lnTo>
                  <a:lnTo>
                    <a:pt x="5743" y="11333"/>
                  </a:lnTo>
                  <a:lnTo>
                    <a:pt x="6764" y="13267"/>
                  </a:lnTo>
                  <a:lnTo>
                    <a:pt x="6599" y="16336"/>
                  </a:lnTo>
                  <a:lnTo>
                    <a:pt x="5080" y="17836"/>
                  </a:lnTo>
                  <a:lnTo>
                    <a:pt x="3514" y="17665"/>
                  </a:lnTo>
                  <a:lnTo>
                    <a:pt x="1875" y="16781"/>
                  </a:lnTo>
                  <a:lnTo>
                    <a:pt x="0" y="16338"/>
                  </a:lnTo>
                  <a:lnTo>
                    <a:pt x="1946" y="18897"/>
                  </a:lnTo>
                  <a:lnTo>
                    <a:pt x="3110" y="20182"/>
                  </a:lnTo>
                  <a:lnTo>
                    <a:pt x="4368" y="21161"/>
                  </a:lnTo>
                  <a:lnTo>
                    <a:pt x="5721" y="21600"/>
                  </a:lnTo>
                  <a:lnTo>
                    <a:pt x="7145" y="21266"/>
                  </a:lnTo>
                  <a:lnTo>
                    <a:pt x="8616" y="19927"/>
                  </a:lnTo>
                  <a:lnTo>
                    <a:pt x="9850" y="17836"/>
                  </a:lnTo>
                  <a:lnTo>
                    <a:pt x="10160" y="17349"/>
                  </a:lnTo>
                  <a:lnTo>
                    <a:pt x="10253" y="13267"/>
                  </a:lnTo>
                  <a:lnTo>
                    <a:pt x="11892" y="10539"/>
                  </a:lnTo>
                  <a:lnTo>
                    <a:pt x="13814" y="7858"/>
                  </a:lnTo>
                  <a:lnTo>
                    <a:pt x="15903" y="5351"/>
                  </a:lnTo>
                  <a:lnTo>
                    <a:pt x="18086" y="3037"/>
                  </a:lnTo>
                  <a:lnTo>
                    <a:pt x="19938" y="13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67" name="Driehoek"/>
            <p:cNvSpPr/>
            <p:nvPr/>
          </p:nvSpPr>
          <p:spPr>
            <a:xfrm>
              <a:off x="15288" y="0"/>
              <a:ext cx="15405" cy="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0"/>
                  </a:moveTo>
                  <a:lnTo>
                    <a:pt x="13887" y="0"/>
                  </a:lnTo>
                  <a:lnTo>
                    <a:pt x="0" y="21600"/>
                  </a:lnTo>
                  <a:lnTo>
                    <a:pt x="21600" y="161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369" name="object 24"/>
          <p:cNvSpPr/>
          <p:nvPr/>
        </p:nvSpPr>
        <p:spPr>
          <a:xfrm>
            <a:off x="24141999" y="5038619"/>
            <a:ext cx="15404" cy="442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61" y="0"/>
                </a:moveTo>
                <a:lnTo>
                  <a:pt x="0" y="11001"/>
                </a:lnTo>
                <a:lnTo>
                  <a:pt x="8285" y="10442"/>
                </a:lnTo>
                <a:lnTo>
                  <a:pt x="7804" y="16173"/>
                </a:lnTo>
                <a:lnTo>
                  <a:pt x="9722" y="19237"/>
                </a:lnTo>
                <a:lnTo>
                  <a:pt x="13213" y="20551"/>
                </a:lnTo>
                <a:lnTo>
                  <a:pt x="17445" y="21033"/>
                </a:lnTo>
                <a:lnTo>
                  <a:pt x="21600" y="21600"/>
                </a:lnTo>
                <a:lnTo>
                  <a:pt x="1376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70" name="object 25"/>
          <p:cNvSpPr/>
          <p:nvPr/>
        </p:nvSpPr>
        <p:spPr>
          <a:xfrm>
            <a:off x="24164450" y="2868685"/>
            <a:ext cx="15405" cy="25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292" y="1664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71" name="object 26"/>
          <p:cNvSpPr/>
          <p:nvPr/>
        </p:nvSpPr>
        <p:spPr>
          <a:xfrm>
            <a:off x="24164574" y="2360200"/>
            <a:ext cx="15405" cy="1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0" y="0"/>
                </a:moveTo>
                <a:lnTo>
                  <a:pt x="0" y="18577"/>
                </a:lnTo>
                <a:lnTo>
                  <a:pt x="21600" y="21600"/>
                </a:lnTo>
                <a:lnTo>
                  <a:pt x="853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74" name="object 27"/>
          <p:cNvGrpSpPr/>
          <p:nvPr/>
        </p:nvGrpSpPr>
        <p:grpSpPr>
          <a:xfrm>
            <a:off x="276591" y="6569980"/>
            <a:ext cx="1423" cy="129997"/>
            <a:chOff x="0" y="0"/>
            <a:chExt cx="1421" cy="129996"/>
          </a:xfrm>
        </p:grpSpPr>
        <p:sp>
          <p:nvSpPr>
            <p:cNvPr id="1372" name="Lijn"/>
            <p:cNvSpPr/>
            <p:nvPr/>
          </p:nvSpPr>
          <p:spPr>
            <a:xfrm>
              <a:off x="0" y="-1"/>
              <a:ext cx="1422" cy="1299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73" name="Lijn"/>
            <p:cNvSpPr/>
            <p:nvPr/>
          </p:nvSpPr>
          <p:spPr>
            <a:xfrm flipH="1" flipV="1">
              <a:off x="0" y="0"/>
              <a:ext cx="1422" cy="12999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375" name="object 28"/>
          <p:cNvSpPr/>
          <p:nvPr/>
        </p:nvSpPr>
        <p:spPr>
          <a:xfrm>
            <a:off x="267998" y="5605882"/>
            <a:ext cx="15404" cy="4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234" y="13995"/>
                </a:lnTo>
                <a:lnTo>
                  <a:pt x="14869" y="21600"/>
                </a:lnTo>
                <a:lnTo>
                  <a:pt x="19473" y="21352"/>
                </a:lnTo>
                <a:lnTo>
                  <a:pt x="21600" y="11791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76" name="object 29"/>
          <p:cNvSpPr/>
          <p:nvPr/>
        </p:nvSpPr>
        <p:spPr>
          <a:xfrm>
            <a:off x="11875817" y="212776"/>
            <a:ext cx="377979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8" y="0"/>
                </a:moveTo>
                <a:lnTo>
                  <a:pt x="217" y="944"/>
                </a:lnTo>
                <a:lnTo>
                  <a:pt x="0" y="5278"/>
                </a:lnTo>
                <a:lnTo>
                  <a:pt x="3322" y="19533"/>
                </a:lnTo>
                <a:lnTo>
                  <a:pt x="7653" y="18457"/>
                </a:lnTo>
                <a:lnTo>
                  <a:pt x="11604" y="18260"/>
                </a:lnTo>
                <a:lnTo>
                  <a:pt x="15217" y="18806"/>
                </a:lnTo>
                <a:lnTo>
                  <a:pt x="21600" y="21600"/>
                </a:lnTo>
                <a:lnTo>
                  <a:pt x="8145" y="5473"/>
                </a:lnTo>
                <a:lnTo>
                  <a:pt x="4546" y="1741"/>
                </a:lnTo>
                <a:lnTo>
                  <a:pt x="1818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77" name="object 30"/>
          <p:cNvSpPr/>
          <p:nvPr/>
        </p:nvSpPr>
        <p:spPr>
          <a:xfrm>
            <a:off x="2584816" y="248890"/>
            <a:ext cx="183248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767"/>
                </a:lnTo>
                <a:lnTo>
                  <a:pt x="65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78" name="object 31"/>
          <p:cNvSpPr/>
          <p:nvPr/>
        </p:nvSpPr>
        <p:spPr>
          <a:xfrm>
            <a:off x="2201649" y="270873"/>
            <a:ext cx="249580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46" y="11062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79" name="object 32"/>
          <p:cNvSpPr/>
          <p:nvPr/>
        </p:nvSpPr>
        <p:spPr>
          <a:xfrm>
            <a:off x="277543" y="11703300"/>
            <a:ext cx="15405" cy="15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1" y="0"/>
                </a:moveTo>
                <a:lnTo>
                  <a:pt x="10302" y="143"/>
                </a:lnTo>
                <a:lnTo>
                  <a:pt x="5282" y="1010"/>
                </a:lnTo>
                <a:lnTo>
                  <a:pt x="0" y="833"/>
                </a:lnTo>
                <a:lnTo>
                  <a:pt x="21600" y="21600"/>
                </a:lnTo>
                <a:lnTo>
                  <a:pt x="20706" y="8960"/>
                </a:lnTo>
                <a:lnTo>
                  <a:pt x="18320" y="2349"/>
                </a:lnTo>
                <a:lnTo>
                  <a:pt x="1475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80" name="object 33"/>
          <p:cNvSpPr/>
          <p:nvPr/>
        </p:nvSpPr>
        <p:spPr>
          <a:xfrm>
            <a:off x="20076740" y="217705"/>
            <a:ext cx="407645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013" y="16867"/>
                </a:lnTo>
                <a:lnTo>
                  <a:pt x="15226" y="20411"/>
                </a:lnTo>
                <a:lnTo>
                  <a:pt x="17937" y="21600"/>
                </a:lnTo>
                <a:lnTo>
                  <a:pt x="20083" y="19648"/>
                </a:lnTo>
                <a:lnTo>
                  <a:pt x="21600" y="13766"/>
                </a:lnTo>
                <a:lnTo>
                  <a:pt x="11370" y="4943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81" name="object 34"/>
          <p:cNvSpPr/>
          <p:nvPr/>
        </p:nvSpPr>
        <p:spPr>
          <a:xfrm>
            <a:off x="212099" y="6198382"/>
            <a:ext cx="15405" cy="11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66" y="0"/>
                </a:moveTo>
                <a:lnTo>
                  <a:pt x="0" y="251"/>
                </a:lnTo>
                <a:lnTo>
                  <a:pt x="4947" y="10094"/>
                </a:lnTo>
                <a:lnTo>
                  <a:pt x="10214" y="16822"/>
                </a:lnTo>
                <a:lnTo>
                  <a:pt x="15770" y="20601"/>
                </a:lnTo>
                <a:lnTo>
                  <a:pt x="21600" y="21600"/>
                </a:lnTo>
                <a:lnTo>
                  <a:pt x="16856" y="11173"/>
                </a:lnTo>
                <a:lnTo>
                  <a:pt x="11746" y="3807"/>
                </a:lnTo>
                <a:lnTo>
                  <a:pt x="6166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82" name="object 35"/>
          <p:cNvSpPr/>
          <p:nvPr/>
        </p:nvSpPr>
        <p:spPr>
          <a:xfrm>
            <a:off x="19643738" y="214345"/>
            <a:ext cx="377160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lnTo>
                  <a:pt x="11601" y="7200"/>
                </a:lnTo>
                <a:lnTo>
                  <a:pt x="11601" y="0"/>
                </a:lnTo>
                <a:lnTo>
                  <a:pt x="8157" y="0"/>
                </a:lnTo>
                <a:lnTo>
                  <a:pt x="8157" y="7200"/>
                </a:lnTo>
                <a:lnTo>
                  <a:pt x="0" y="7200"/>
                </a:lnTo>
                <a:lnTo>
                  <a:pt x="0" y="14400"/>
                </a:lnTo>
                <a:lnTo>
                  <a:pt x="715" y="14400"/>
                </a:lnTo>
                <a:lnTo>
                  <a:pt x="715" y="21600"/>
                </a:lnTo>
                <a:lnTo>
                  <a:pt x="7565" y="21600"/>
                </a:lnTo>
                <a:lnTo>
                  <a:pt x="7565" y="14400"/>
                </a:lnTo>
                <a:lnTo>
                  <a:pt x="21600" y="144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83" name="object 36"/>
          <p:cNvSpPr/>
          <p:nvPr/>
        </p:nvSpPr>
        <p:spPr>
          <a:xfrm>
            <a:off x="17128560" y="13427612"/>
            <a:ext cx="42177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0" y="1620"/>
                </a:lnTo>
                <a:lnTo>
                  <a:pt x="21600" y="21600"/>
                </a:lnTo>
                <a:lnTo>
                  <a:pt x="21097" y="8424"/>
                </a:lnTo>
                <a:lnTo>
                  <a:pt x="16878" y="1728"/>
                </a:lnTo>
                <a:lnTo>
                  <a:pt x="962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84" name="object 37"/>
          <p:cNvSpPr/>
          <p:nvPr/>
        </p:nvSpPr>
        <p:spPr>
          <a:xfrm>
            <a:off x="22335780" y="13483225"/>
            <a:ext cx="222936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060"/>
                </a:lnTo>
                <a:lnTo>
                  <a:pt x="80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85" name="object 38"/>
          <p:cNvSpPr/>
          <p:nvPr/>
        </p:nvSpPr>
        <p:spPr>
          <a:xfrm>
            <a:off x="24059015" y="213830"/>
            <a:ext cx="84061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1"/>
                </a:moveTo>
                <a:lnTo>
                  <a:pt x="6501" y="0"/>
                </a:lnTo>
                <a:lnTo>
                  <a:pt x="0" y="21600"/>
                </a:lnTo>
                <a:lnTo>
                  <a:pt x="21600" y="8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86" name="object 39"/>
          <p:cNvSpPr/>
          <p:nvPr/>
        </p:nvSpPr>
        <p:spPr>
          <a:xfrm>
            <a:off x="24141327" y="721957"/>
            <a:ext cx="15405" cy="4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34" y="3900"/>
                </a:lnTo>
                <a:lnTo>
                  <a:pt x="13289" y="8863"/>
                </a:lnTo>
                <a:lnTo>
                  <a:pt x="18011" y="14795"/>
                </a:lnTo>
                <a:lnTo>
                  <a:pt x="21600" y="21600"/>
                </a:lnTo>
                <a:lnTo>
                  <a:pt x="17601" y="13565"/>
                </a:lnTo>
                <a:lnTo>
                  <a:pt x="12829" y="6998"/>
                </a:lnTo>
                <a:lnTo>
                  <a:pt x="7040" y="2332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87" name="object 40"/>
          <p:cNvSpPr/>
          <p:nvPr/>
        </p:nvSpPr>
        <p:spPr>
          <a:xfrm>
            <a:off x="18379919" y="249752"/>
            <a:ext cx="26171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1" y="361"/>
                </a:moveTo>
                <a:lnTo>
                  <a:pt x="0" y="0"/>
                </a:lnTo>
                <a:lnTo>
                  <a:pt x="16242" y="17013"/>
                </a:lnTo>
                <a:lnTo>
                  <a:pt x="21600" y="21600"/>
                </a:lnTo>
                <a:lnTo>
                  <a:pt x="8711" y="3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91" name="object 41"/>
          <p:cNvGrpSpPr/>
          <p:nvPr/>
        </p:nvGrpSpPr>
        <p:grpSpPr>
          <a:xfrm>
            <a:off x="23889174" y="214420"/>
            <a:ext cx="290744" cy="233736"/>
            <a:chOff x="0" y="0"/>
            <a:chExt cx="290743" cy="233734"/>
          </a:xfrm>
        </p:grpSpPr>
        <p:sp>
          <p:nvSpPr>
            <p:cNvPr id="1388" name="Vorm"/>
            <p:cNvSpPr/>
            <p:nvPr/>
          </p:nvSpPr>
          <p:spPr>
            <a:xfrm>
              <a:off x="0" y="0"/>
              <a:ext cx="197368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392" y="3858"/>
                  </a:lnTo>
                  <a:lnTo>
                    <a:pt x="18587" y="0"/>
                  </a:lnTo>
                  <a:lnTo>
                    <a:pt x="0" y="77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9" name="Driehoek"/>
            <p:cNvSpPr/>
            <p:nvPr/>
          </p:nvSpPr>
          <p:spPr>
            <a:xfrm>
              <a:off x="197367" y="662"/>
              <a:ext cx="84319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63"/>
                  </a:moveTo>
                  <a:lnTo>
                    <a:pt x="0" y="0"/>
                  </a:lnTo>
                  <a:lnTo>
                    <a:pt x="21596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0" name="Vorm"/>
            <p:cNvSpPr/>
            <p:nvPr/>
          </p:nvSpPr>
          <p:spPr>
            <a:xfrm>
              <a:off x="275339" y="122088"/>
              <a:ext cx="15405" cy="11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81"/>
                  </a:moveTo>
                  <a:lnTo>
                    <a:pt x="11465" y="0"/>
                  </a:lnTo>
                  <a:lnTo>
                    <a:pt x="0" y="20620"/>
                  </a:lnTo>
                  <a:lnTo>
                    <a:pt x="13167" y="21600"/>
                  </a:lnTo>
                  <a:lnTo>
                    <a:pt x="21281" y="19284"/>
                  </a:lnTo>
                  <a:lnTo>
                    <a:pt x="21600" y="1248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392" name="object 42"/>
          <p:cNvSpPr/>
          <p:nvPr/>
        </p:nvSpPr>
        <p:spPr>
          <a:xfrm>
            <a:off x="7141598" y="13441751"/>
            <a:ext cx="94853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06" y="3882"/>
                </a:lnTo>
                <a:lnTo>
                  <a:pt x="0" y="14906"/>
                </a:lnTo>
                <a:lnTo>
                  <a:pt x="5955" y="21600"/>
                </a:lnTo>
                <a:lnTo>
                  <a:pt x="19882" y="524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423" name="object 43"/>
          <p:cNvGrpSpPr/>
          <p:nvPr/>
        </p:nvGrpSpPr>
        <p:grpSpPr>
          <a:xfrm>
            <a:off x="210935" y="219104"/>
            <a:ext cx="23964439" cy="13286686"/>
            <a:chOff x="0" y="0"/>
            <a:chExt cx="23964438" cy="13286685"/>
          </a:xfrm>
        </p:grpSpPr>
        <p:grpSp>
          <p:nvGrpSpPr>
            <p:cNvPr id="1401" name="object 44"/>
            <p:cNvGrpSpPr/>
            <p:nvPr/>
          </p:nvGrpSpPr>
          <p:grpSpPr>
            <a:xfrm>
              <a:off x="-1" y="0"/>
              <a:ext cx="23964439" cy="13277959"/>
              <a:chOff x="0" y="0"/>
              <a:chExt cx="23964437" cy="13277958"/>
            </a:xfrm>
          </p:grpSpPr>
          <p:sp>
            <p:nvSpPr>
              <p:cNvPr id="1393" name="Vorm"/>
              <p:cNvSpPr/>
              <p:nvPr/>
            </p:nvSpPr>
            <p:spPr>
              <a:xfrm>
                <a:off x="23228" y="30807"/>
                <a:ext cx="2604330" cy="44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" y="0"/>
                    </a:lnTo>
                    <a:lnTo>
                      <a:pt x="13" y="4469"/>
                    </a:lnTo>
                    <a:lnTo>
                      <a:pt x="11" y="5959"/>
                    </a:lnTo>
                    <a:lnTo>
                      <a:pt x="3" y="12662"/>
                    </a:lnTo>
                    <a:lnTo>
                      <a:pt x="1" y="14897"/>
                    </a:lnTo>
                    <a:lnTo>
                      <a:pt x="0" y="21600"/>
                    </a:lnTo>
                    <a:lnTo>
                      <a:pt x="260" y="21600"/>
                    </a:lnTo>
                    <a:lnTo>
                      <a:pt x="256" y="20110"/>
                    </a:lnTo>
                    <a:lnTo>
                      <a:pt x="251" y="16386"/>
                    </a:lnTo>
                    <a:lnTo>
                      <a:pt x="241" y="15641"/>
                    </a:lnTo>
                    <a:lnTo>
                      <a:pt x="235" y="14897"/>
                    </a:lnTo>
                    <a:lnTo>
                      <a:pt x="234" y="14152"/>
                    </a:lnTo>
                    <a:lnTo>
                      <a:pt x="233" y="11172"/>
                    </a:lnTo>
                    <a:lnTo>
                      <a:pt x="242" y="5959"/>
                    </a:lnTo>
                    <a:lnTo>
                      <a:pt x="249" y="3724"/>
                    </a:lnTo>
                    <a:lnTo>
                      <a:pt x="257" y="1490"/>
                    </a:lnTo>
                    <a:lnTo>
                      <a:pt x="6212" y="1490"/>
                    </a:lnTo>
                    <a:lnTo>
                      <a:pt x="6082" y="2167"/>
                    </a:lnTo>
                    <a:lnTo>
                      <a:pt x="8998" y="1490"/>
                    </a:lnTo>
                    <a:lnTo>
                      <a:pt x="16259" y="1490"/>
                    </a:lnTo>
                    <a:lnTo>
                      <a:pt x="16622" y="745"/>
                    </a:lnTo>
                    <a:lnTo>
                      <a:pt x="17536" y="7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94" name="Vorm"/>
              <p:cNvSpPr/>
              <p:nvPr/>
            </p:nvSpPr>
            <p:spPr>
              <a:xfrm>
                <a:off x="2269914" y="0"/>
                <a:ext cx="19777259" cy="77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17347" y="4320"/>
                    </a:lnTo>
                    <a:lnTo>
                      <a:pt x="17274" y="0"/>
                    </a:lnTo>
                    <a:lnTo>
                      <a:pt x="17208" y="0"/>
                    </a:lnTo>
                    <a:lnTo>
                      <a:pt x="17151" y="4320"/>
                    </a:lnTo>
                    <a:lnTo>
                      <a:pt x="17037" y="4320"/>
                    </a:lnTo>
                    <a:lnTo>
                      <a:pt x="16995" y="0"/>
                    </a:lnTo>
                    <a:lnTo>
                      <a:pt x="15339" y="0"/>
                    </a:lnTo>
                    <a:lnTo>
                      <a:pt x="15321" y="4320"/>
                    </a:lnTo>
                    <a:lnTo>
                      <a:pt x="10069" y="4320"/>
                    </a:lnTo>
                    <a:lnTo>
                      <a:pt x="10022" y="8640"/>
                    </a:lnTo>
                    <a:lnTo>
                      <a:pt x="9972" y="4320"/>
                    </a:lnTo>
                    <a:lnTo>
                      <a:pt x="8845" y="4320"/>
                    </a:lnTo>
                    <a:lnTo>
                      <a:pt x="8760" y="8640"/>
                    </a:lnTo>
                    <a:lnTo>
                      <a:pt x="7977" y="8640"/>
                    </a:lnTo>
                    <a:lnTo>
                      <a:pt x="7898" y="4320"/>
                    </a:lnTo>
                    <a:lnTo>
                      <a:pt x="7493" y="8640"/>
                    </a:lnTo>
                    <a:lnTo>
                      <a:pt x="7253" y="8640"/>
                    </a:lnTo>
                    <a:lnTo>
                      <a:pt x="7276" y="4320"/>
                    </a:lnTo>
                    <a:lnTo>
                      <a:pt x="7147" y="4320"/>
                    </a:lnTo>
                    <a:lnTo>
                      <a:pt x="7086" y="8640"/>
                    </a:lnTo>
                    <a:lnTo>
                      <a:pt x="3754" y="8640"/>
                    </a:lnTo>
                    <a:lnTo>
                      <a:pt x="3595" y="4320"/>
                    </a:lnTo>
                    <a:lnTo>
                      <a:pt x="2875" y="4320"/>
                    </a:lnTo>
                    <a:lnTo>
                      <a:pt x="2881" y="8640"/>
                    </a:lnTo>
                    <a:lnTo>
                      <a:pt x="2737" y="8640"/>
                    </a:lnTo>
                    <a:lnTo>
                      <a:pt x="2610" y="4320"/>
                    </a:lnTo>
                    <a:lnTo>
                      <a:pt x="2344" y="4320"/>
                    </a:lnTo>
                    <a:lnTo>
                      <a:pt x="2326" y="8640"/>
                    </a:lnTo>
                    <a:lnTo>
                      <a:pt x="2291" y="4320"/>
                    </a:lnTo>
                    <a:lnTo>
                      <a:pt x="565" y="4320"/>
                    </a:lnTo>
                    <a:lnTo>
                      <a:pt x="537" y="8640"/>
                    </a:lnTo>
                    <a:lnTo>
                      <a:pt x="409" y="8640"/>
                    </a:lnTo>
                    <a:lnTo>
                      <a:pt x="372" y="12960"/>
                    </a:lnTo>
                    <a:lnTo>
                      <a:pt x="79" y="12960"/>
                    </a:lnTo>
                    <a:lnTo>
                      <a:pt x="0" y="17280"/>
                    </a:lnTo>
                    <a:lnTo>
                      <a:pt x="242" y="17280"/>
                    </a:lnTo>
                    <a:lnTo>
                      <a:pt x="364" y="21600"/>
                    </a:lnTo>
                    <a:lnTo>
                      <a:pt x="393" y="17280"/>
                    </a:lnTo>
                    <a:lnTo>
                      <a:pt x="1093" y="21600"/>
                    </a:lnTo>
                    <a:lnTo>
                      <a:pt x="1208" y="21600"/>
                    </a:lnTo>
                    <a:lnTo>
                      <a:pt x="1321" y="17280"/>
                    </a:lnTo>
                    <a:lnTo>
                      <a:pt x="1892" y="17280"/>
                    </a:lnTo>
                    <a:lnTo>
                      <a:pt x="1902" y="21332"/>
                    </a:lnTo>
                    <a:lnTo>
                      <a:pt x="2592" y="17280"/>
                    </a:lnTo>
                    <a:lnTo>
                      <a:pt x="1977" y="17280"/>
                    </a:lnTo>
                    <a:lnTo>
                      <a:pt x="2043" y="12960"/>
                    </a:lnTo>
                    <a:lnTo>
                      <a:pt x="2724" y="12960"/>
                    </a:lnTo>
                    <a:lnTo>
                      <a:pt x="2738" y="17280"/>
                    </a:lnTo>
                    <a:lnTo>
                      <a:pt x="2632" y="17280"/>
                    </a:lnTo>
                    <a:lnTo>
                      <a:pt x="2688" y="21600"/>
                    </a:lnTo>
                    <a:lnTo>
                      <a:pt x="2923" y="21600"/>
                    </a:lnTo>
                    <a:lnTo>
                      <a:pt x="2921" y="17280"/>
                    </a:lnTo>
                    <a:lnTo>
                      <a:pt x="3451" y="17280"/>
                    </a:lnTo>
                    <a:lnTo>
                      <a:pt x="3525" y="21600"/>
                    </a:lnTo>
                    <a:lnTo>
                      <a:pt x="3594" y="21600"/>
                    </a:lnTo>
                    <a:lnTo>
                      <a:pt x="3657" y="17280"/>
                    </a:lnTo>
                    <a:lnTo>
                      <a:pt x="6428" y="17280"/>
                    </a:lnTo>
                    <a:lnTo>
                      <a:pt x="6395" y="21600"/>
                    </a:lnTo>
                    <a:lnTo>
                      <a:pt x="6946" y="14826"/>
                    </a:lnTo>
                    <a:lnTo>
                      <a:pt x="6730" y="18753"/>
                    </a:lnTo>
                    <a:lnTo>
                      <a:pt x="6812" y="18058"/>
                    </a:lnTo>
                    <a:lnTo>
                      <a:pt x="6886" y="17591"/>
                    </a:lnTo>
                    <a:lnTo>
                      <a:pt x="6953" y="17314"/>
                    </a:lnTo>
                    <a:lnTo>
                      <a:pt x="7016" y="17202"/>
                    </a:lnTo>
                    <a:lnTo>
                      <a:pt x="7078" y="17215"/>
                    </a:lnTo>
                    <a:lnTo>
                      <a:pt x="7204" y="17474"/>
                    </a:lnTo>
                    <a:lnTo>
                      <a:pt x="7060" y="13431"/>
                    </a:lnTo>
                    <a:lnTo>
                      <a:pt x="7434" y="8834"/>
                    </a:lnTo>
                    <a:lnTo>
                      <a:pt x="7439" y="12960"/>
                    </a:lnTo>
                    <a:lnTo>
                      <a:pt x="7486" y="12960"/>
                    </a:lnTo>
                    <a:lnTo>
                      <a:pt x="7489" y="17280"/>
                    </a:lnTo>
                    <a:lnTo>
                      <a:pt x="7316" y="17280"/>
                    </a:lnTo>
                    <a:lnTo>
                      <a:pt x="7223" y="21600"/>
                    </a:lnTo>
                    <a:lnTo>
                      <a:pt x="7835" y="21600"/>
                    </a:lnTo>
                    <a:lnTo>
                      <a:pt x="7785" y="17280"/>
                    </a:lnTo>
                    <a:lnTo>
                      <a:pt x="8334" y="17280"/>
                    </a:lnTo>
                    <a:lnTo>
                      <a:pt x="8421" y="21600"/>
                    </a:lnTo>
                    <a:lnTo>
                      <a:pt x="8381" y="17280"/>
                    </a:lnTo>
                    <a:lnTo>
                      <a:pt x="8583" y="17280"/>
                    </a:lnTo>
                    <a:lnTo>
                      <a:pt x="8665" y="12960"/>
                    </a:lnTo>
                    <a:lnTo>
                      <a:pt x="8651" y="17280"/>
                    </a:lnTo>
                    <a:lnTo>
                      <a:pt x="8641" y="17280"/>
                    </a:lnTo>
                    <a:lnTo>
                      <a:pt x="8600" y="21600"/>
                    </a:lnTo>
                    <a:lnTo>
                      <a:pt x="9167" y="17280"/>
                    </a:lnTo>
                    <a:lnTo>
                      <a:pt x="9207" y="17280"/>
                    </a:lnTo>
                    <a:lnTo>
                      <a:pt x="9268" y="21600"/>
                    </a:lnTo>
                    <a:lnTo>
                      <a:pt x="9909" y="21600"/>
                    </a:lnTo>
                    <a:lnTo>
                      <a:pt x="9669" y="17280"/>
                    </a:lnTo>
                    <a:lnTo>
                      <a:pt x="10379" y="17280"/>
                    </a:lnTo>
                    <a:lnTo>
                      <a:pt x="10431" y="12960"/>
                    </a:lnTo>
                    <a:lnTo>
                      <a:pt x="10878" y="12960"/>
                    </a:lnTo>
                    <a:lnTo>
                      <a:pt x="10858" y="17280"/>
                    </a:lnTo>
                    <a:lnTo>
                      <a:pt x="11324" y="17280"/>
                    </a:lnTo>
                    <a:lnTo>
                      <a:pt x="11385" y="12960"/>
                    </a:lnTo>
                    <a:lnTo>
                      <a:pt x="11671" y="12960"/>
                    </a:lnTo>
                    <a:lnTo>
                      <a:pt x="11752" y="8640"/>
                    </a:lnTo>
                    <a:lnTo>
                      <a:pt x="12493" y="8640"/>
                    </a:lnTo>
                    <a:lnTo>
                      <a:pt x="12423" y="12960"/>
                    </a:lnTo>
                    <a:lnTo>
                      <a:pt x="12042" y="12960"/>
                    </a:lnTo>
                    <a:lnTo>
                      <a:pt x="11963" y="17280"/>
                    </a:lnTo>
                    <a:lnTo>
                      <a:pt x="11451" y="17280"/>
                    </a:lnTo>
                    <a:lnTo>
                      <a:pt x="11390" y="21600"/>
                    </a:lnTo>
                    <a:lnTo>
                      <a:pt x="12911" y="21600"/>
                    </a:lnTo>
                    <a:lnTo>
                      <a:pt x="12947" y="17319"/>
                    </a:lnTo>
                    <a:lnTo>
                      <a:pt x="12109" y="21311"/>
                    </a:lnTo>
                    <a:lnTo>
                      <a:pt x="12144" y="17280"/>
                    </a:lnTo>
                    <a:lnTo>
                      <a:pt x="12781" y="17280"/>
                    </a:lnTo>
                    <a:lnTo>
                      <a:pt x="12873" y="12960"/>
                    </a:lnTo>
                    <a:lnTo>
                      <a:pt x="13164" y="12960"/>
                    </a:lnTo>
                    <a:lnTo>
                      <a:pt x="13208" y="17280"/>
                    </a:lnTo>
                    <a:lnTo>
                      <a:pt x="13077" y="17280"/>
                    </a:lnTo>
                    <a:lnTo>
                      <a:pt x="13064" y="21600"/>
                    </a:lnTo>
                    <a:lnTo>
                      <a:pt x="13166" y="21600"/>
                    </a:lnTo>
                    <a:lnTo>
                      <a:pt x="13245" y="17280"/>
                    </a:lnTo>
                    <a:lnTo>
                      <a:pt x="13679" y="17280"/>
                    </a:lnTo>
                    <a:lnTo>
                      <a:pt x="13428" y="21600"/>
                    </a:lnTo>
                    <a:lnTo>
                      <a:pt x="13749" y="21600"/>
                    </a:lnTo>
                    <a:lnTo>
                      <a:pt x="13870" y="17280"/>
                    </a:lnTo>
                    <a:lnTo>
                      <a:pt x="14361" y="17280"/>
                    </a:lnTo>
                    <a:lnTo>
                      <a:pt x="14438" y="21600"/>
                    </a:lnTo>
                    <a:lnTo>
                      <a:pt x="14792" y="21600"/>
                    </a:lnTo>
                    <a:lnTo>
                      <a:pt x="14696" y="17280"/>
                    </a:lnTo>
                    <a:lnTo>
                      <a:pt x="14629" y="17280"/>
                    </a:lnTo>
                    <a:lnTo>
                      <a:pt x="14594" y="12960"/>
                    </a:lnTo>
                    <a:lnTo>
                      <a:pt x="14589" y="12960"/>
                    </a:lnTo>
                    <a:lnTo>
                      <a:pt x="14616" y="8640"/>
                    </a:lnTo>
                    <a:lnTo>
                      <a:pt x="15371" y="8640"/>
                    </a:lnTo>
                    <a:lnTo>
                      <a:pt x="15442" y="12960"/>
                    </a:lnTo>
                    <a:lnTo>
                      <a:pt x="15504" y="12960"/>
                    </a:lnTo>
                    <a:lnTo>
                      <a:pt x="15441" y="16861"/>
                    </a:lnTo>
                    <a:lnTo>
                      <a:pt x="15430" y="16792"/>
                    </a:lnTo>
                    <a:lnTo>
                      <a:pt x="15401" y="16550"/>
                    </a:lnTo>
                    <a:lnTo>
                      <a:pt x="15406" y="16852"/>
                    </a:lnTo>
                    <a:lnTo>
                      <a:pt x="15435" y="17111"/>
                    </a:lnTo>
                    <a:lnTo>
                      <a:pt x="15437" y="17120"/>
                    </a:lnTo>
                    <a:lnTo>
                      <a:pt x="15434" y="17280"/>
                    </a:lnTo>
                    <a:lnTo>
                      <a:pt x="15481" y="17280"/>
                    </a:lnTo>
                    <a:lnTo>
                      <a:pt x="15491" y="17314"/>
                    </a:lnTo>
                    <a:lnTo>
                      <a:pt x="15579" y="17440"/>
                    </a:lnTo>
                    <a:lnTo>
                      <a:pt x="15537" y="17280"/>
                    </a:lnTo>
                    <a:lnTo>
                      <a:pt x="16697" y="17280"/>
                    </a:lnTo>
                    <a:lnTo>
                      <a:pt x="16739" y="12960"/>
                    </a:lnTo>
                    <a:lnTo>
                      <a:pt x="19063" y="12960"/>
                    </a:lnTo>
                    <a:lnTo>
                      <a:pt x="19116" y="17280"/>
                    </a:lnTo>
                    <a:lnTo>
                      <a:pt x="19211" y="17280"/>
                    </a:lnTo>
                    <a:lnTo>
                      <a:pt x="19216" y="12960"/>
                    </a:lnTo>
                    <a:lnTo>
                      <a:pt x="19421" y="12960"/>
                    </a:lnTo>
                    <a:lnTo>
                      <a:pt x="19345" y="17280"/>
                    </a:lnTo>
                    <a:lnTo>
                      <a:pt x="20058" y="17280"/>
                    </a:lnTo>
                    <a:lnTo>
                      <a:pt x="20033" y="12960"/>
                    </a:lnTo>
                    <a:lnTo>
                      <a:pt x="19562" y="12960"/>
                    </a:lnTo>
                    <a:lnTo>
                      <a:pt x="19619" y="8640"/>
                    </a:lnTo>
                    <a:lnTo>
                      <a:pt x="21295" y="8640"/>
                    </a:lnTo>
                    <a:lnTo>
                      <a:pt x="21441" y="10562"/>
                    </a:lnTo>
                    <a:lnTo>
                      <a:pt x="21415" y="8640"/>
                    </a:lnTo>
                    <a:lnTo>
                      <a:pt x="21557" y="864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95" name="Driehoek"/>
              <p:cNvSpPr/>
              <p:nvPr/>
            </p:nvSpPr>
            <p:spPr>
              <a:xfrm>
                <a:off x="21901484" y="34234"/>
                <a:ext cx="167146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385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96" name="Vorm"/>
              <p:cNvSpPr/>
              <p:nvPr/>
            </p:nvSpPr>
            <p:spPr>
              <a:xfrm>
                <a:off x="0" y="492917"/>
                <a:ext cx="23443208" cy="1278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574"/>
                    </a:moveTo>
                    <a:lnTo>
                      <a:pt x="21438" y="21574"/>
                    </a:lnTo>
                    <a:lnTo>
                      <a:pt x="21394" y="21548"/>
                    </a:lnTo>
                    <a:lnTo>
                      <a:pt x="21208" y="21548"/>
                    </a:lnTo>
                    <a:lnTo>
                      <a:pt x="21208" y="21522"/>
                    </a:lnTo>
                    <a:lnTo>
                      <a:pt x="21166" y="21548"/>
                    </a:lnTo>
                    <a:lnTo>
                      <a:pt x="20818" y="21548"/>
                    </a:lnTo>
                    <a:lnTo>
                      <a:pt x="20761" y="21522"/>
                    </a:lnTo>
                    <a:lnTo>
                      <a:pt x="17569" y="21522"/>
                    </a:lnTo>
                    <a:lnTo>
                      <a:pt x="17546" y="21548"/>
                    </a:lnTo>
                    <a:lnTo>
                      <a:pt x="17514" y="21522"/>
                    </a:lnTo>
                    <a:lnTo>
                      <a:pt x="15496" y="21522"/>
                    </a:lnTo>
                    <a:lnTo>
                      <a:pt x="15545" y="21496"/>
                    </a:lnTo>
                    <a:lnTo>
                      <a:pt x="14811" y="21496"/>
                    </a:lnTo>
                    <a:lnTo>
                      <a:pt x="15088" y="21522"/>
                    </a:lnTo>
                    <a:lnTo>
                      <a:pt x="10383" y="21522"/>
                    </a:lnTo>
                    <a:lnTo>
                      <a:pt x="10348" y="21548"/>
                    </a:lnTo>
                    <a:lnTo>
                      <a:pt x="10258" y="21548"/>
                    </a:lnTo>
                    <a:lnTo>
                      <a:pt x="10162" y="21522"/>
                    </a:lnTo>
                    <a:lnTo>
                      <a:pt x="10114" y="21522"/>
                    </a:lnTo>
                    <a:lnTo>
                      <a:pt x="10073" y="21548"/>
                    </a:lnTo>
                    <a:lnTo>
                      <a:pt x="9737" y="21548"/>
                    </a:lnTo>
                    <a:lnTo>
                      <a:pt x="9707" y="21522"/>
                    </a:lnTo>
                    <a:lnTo>
                      <a:pt x="8908" y="21522"/>
                    </a:lnTo>
                    <a:lnTo>
                      <a:pt x="8915" y="21548"/>
                    </a:lnTo>
                    <a:lnTo>
                      <a:pt x="8139" y="21548"/>
                    </a:lnTo>
                    <a:lnTo>
                      <a:pt x="8091" y="21522"/>
                    </a:lnTo>
                    <a:lnTo>
                      <a:pt x="6935" y="21522"/>
                    </a:lnTo>
                    <a:lnTo>
                      <a:pt x="6790" y="21548"/>
                    </a:lnTo>
                    <a:lnTo>
                      <a:pt x="6261" y="21548"/>
                    </a:lnTo>
                    <a:lnTo>
                      <a:pt x="6325" y="21522"/>
                    </a:lnTo>
                    <a:lnTo>
                      <a:pt x="5391" y="21522"/>
                    </a:lnTo>
                    <a:lnTo>
                      <a:pt x="5424" y="21507"/>
                    </a:lnTo>
                    <a:lnTo>
                      <a:pt x="5316" y="21522"/>
                    </a:lnTo>
                    <a:lnTo>
                      <a:pt x="5276" y="21522"/>
                    </a:lnTo>
                    <a:lnTo>
                      <a:pt x="5219" y="21496"/>
                    </a:lnTo>
                    <a:lnTo>
                      <a:pt x="4978" y="21496"/>
                    </a:lnTo>
                    <a:lnTo>
                      <a:pt x="4975" y="21522"/>
                    </a:lnTo>
                    <a:lnTo>
                      <a:pt x="4376" y="21522"/>
                    </a:lnTo>
                    <a:lnTo>
                      <a:pt x="4351" y="21496"/>
                    </a:lnTo>
                    <a:lnTo>
                      <a:pt x="4097" y="21496"/>
                    </a:lnTo>
                    <a:lnTo>
                      <a:pt x="4083" y="21522"/>
                    </a:lnTo>
                    <a:lnTo>
                      <a:pt x="3921" y="21522"/>
                    </a:lnTo>
                    <a:lnTo>
                      <a:pt x="3857" y="21496"/>
                    </a:lnTo>
                    <a:lnTo>
                      <a:pt x="3391" y="21496"/>
                    </a:lnTo>
                    <a:lnTo>
                      <a:pt x="3451" y="21522"/>
                    </a:lnTo>
                    <a:lnTo>
                      <a:pt x="2161" y="21522"/>
                    </a:lnTo>
                    <a:lnTo>
                      <a:pt x="2221" y="21496"/>
                    </a:lnTo>
                    <a:lnTo>
                      <a:pt x="2152" y="21496"/>
                    </a:lnTo>
                    <a:lnTo>
                      <a:pt x="2089" y="21522"/>
                    </a:lnTo>
                    <a:lnTo>
                      <a:pt x="1274" y="21522"/>
                    </a:lnTo>
                    <a:lnTo>
                      <a:pt x="1336" y="21496"/>
                    </a:lnTo>
                    <a:lnTo>
                      <a:pt x="864" y="21496"/>
                    </a:lnTo>
                    <a:lnTo>
                      <a:pt x="302" y="21522"/>
                    </a:lnTo>
                    <a:lnTo>
                      <a:pt x="57" y="21522"/>
                    </a:lnTo>
                    <a:lnTo>
                      <a:pt x="57" y="21496"/>
                    </a:lnTo>
                    <a:lnTo>
                      <a:pt x="66" y="21496"/>
                    </a:lnTo>
                    <a:lnTo>
                      <a:pt x="66" y="21470"/>
                    </a:lnTo>
                    <a:lnTo>
                      <a:pt x="65" y="21418"/>
                    </a:lnTo>
                    <a:lnTo>
                      <a:pt x="63" y="21001"/>
                    </a:lnTo>
                    <a:lnTo>
                      <a:pt x="64" y="20949"/>
                    </a:lnTo>
                    <a:lnTo>
                      <a:pt x="65" y="20845"/>
                    </a:lnTo>
                    <a:lnTo>
                      <a:pt x="67" y="20741"/>
                    </a:lnTo>
                    <a:lnTo>
                      <a:pt x="68" y="20663"/>
                    </a:lnTo>
                    <a:lnTo>
                      <a:pt x="69" y="20611"/>
                    </a:lnTo>
                    <a:lnTo>
                      <a:pt x="70" y="20637"/>
                    </a:lnTo>
                    <a:lnTo>
                      <a:pt x="70" y="20611"/>
                    </a:lnTo>
                    <a:lnTo>
                      <a:pt x="70" y="20533"/>
                    </a:lnTo>
                    <a:lnTo>
                      <a:pt x="70" y="20351"/>
                    </a:lnTo>
                    <a:lnTo>
                      <a:pt x="70" y="20273"/>
                    </a:lnTo>
                    <a:lnTo>
                      <a:pt x="70" y="20169"/>
                    </a:lnTo>
                    <a:lnTo>
                      <a:pt x="70" y="20091"/>
                    </a:lnTo>
                    <a:lnTo>
                      <a:pt x="69" y="19987"/>
                    </a:lnTo>
                    <a:lnTo>
                      <a:pt x="67" y="19544"/>
                    </a:lnTo>
                    <a:lnTo>
                      <a:pt x="66" y="19440"/>
                    </a:lnTo>
                    <a:lnTo>
                      <a:pt x="65" y="19336"/>
                    </a:lnTo>
                    <a:lnTo>
                      <a:pt x="65" y="19232"/>
                    </a:lnTo>
                    <a:lnTo>
                      <a:pt x="65" y="19128"/>
                    </a:lnTo>
                    <a:lnTo>
                      <a:pt x="64" y="18998"/>
                    </a:lnTo>
                    <a:lnTo>
                      <a:pt x="64" y="18789"/>
                    </a:lnTo>
                    <a:lnTo>
                      <a:pt x="64" y="18685"/>
                    </a:lnTo>
                    <a:lnTo>
                      <a:pt x="65" y="18581"/>
                    </a:lnTo>
                    <a:lnTo>
                      <a:pt x="64" y="18529"/>
                    </a:lnTo>
                    <a:lnTo>
                      <a:pt x="64" y="18477"/>
                    </a:lnTo>
                    <a:lnTo>
                      <a:pt x="63" y="18399"/>
                    </a:lnTo>
                    <a:lnTo>
                      <a:pt x="62" y="18295"/>
                    </a:lnTo>
                    <a:lnTo>
                      <a:pt x="63" y="18191"/>
                    </a:lnTo>
                    <a:lnTo>
                      <a:pt x="63" y="18009"/>
                    </a:lnTo>
                    <a:lnTo>
                      <a:pt x="65" y="17514"/>
                    </a:lnTo>
                    <a:lnTo>
                      <a:pt x="65" y="17410"/>
                    </a:lnTo>
                    <a:lnTo>
                      <a:pt x="65" y="17306"/>
                    </a:lnTo>
                    <a:lnTo>
                      <a:pt x="66" y="17176"/>
                    </a:lnTo>
                    <a:lnTo>
                      <a:pt x="66" y="17020"/>
                    </a:lnTo>
                    <a:lnTo>
                      <a:pt x="66" y="16838"/>
                    </a:lnTo>
                    <a:lnTo>
                      <a:pt x="65" y="16681"/>
                    </a:lnTo>
                    <a:lnTo>
                      <a:pt x="65" y="16577"/>
                    </a:lnTo>
                    <a:lnTo>
                      <a:pt x="64" y="16447"/>
                    </a:lnTo>
                    <a:lnTo>
                      <a:pt x="63" y="16213"/>
                    </a:lnTo>
                    <a:lnTo>
                      <a:pt x="66" y="16031"/>
                    </a:lnTo>
                    <a:lnTo>
                      <a:pt x="71" y="15771"/>
                    </a:lnTo>
                    <a:lnTo>
                      <a:pt x="71" y="15693"/>
                    </a:lnTo>
                    <a:lnTo>
                      <a:pt x="71" y="15667"/>
                    </a:lnTo>
                    <a:lnTo>
                      <a:pt x="70" y="15614"/>
                    </a:lnTo>
                    <a:lnTo>
                      <a:pt x="70" y="15588"/>
                    </a:lnTo>
                    <a:lnTo>
                      <a:pt x="68" y="15588"/>
                    </a:lnTo>
                    <a:lnTo>
                      <a:pt x="67" y="15640"/>
                    </a:lnTo>
                    <a:lnTo>
                      <a:pt x="65" y="15693"/>
                    </a:lnTo>
                    <a:lnTo>
                      <a:pt x="63" y="15771"/>
                    </a:lnTo>
                    <a:lnTo>
                      <a:pt x="61" y="15771"/>
                    </a:lnTo>
                    <a:lnTo>
                      <a:pt x="61" y="15745"/>
                    </a:lnTo>
                    <a:lnTo>
                      <a:pt x="60" y="15745"/>
                    </a:lnTo>
                    <a:lnTo>
                      <a:pt x="60" y="15693"/>
                    </a:lnTo>
                    <a:lnTo>
                      <a:pt x="59" y="15667"/>
                    </a:lnTo>
                    <a:lnTo>
                      <a:pt x="59" y="15588"/>
                    </a:lnTo>
                    <a:lnTo>
                      <a:pt x="58" y="15536"/>
                    </a:lnTo>
                    <a:lnTo>
                      <a:pt x="58" y="15406"/>
                    </a:lnTo>
                    <a:lnTo>
                      <a:pt x="58" y="15302"/>
                    </a:lnTo>
                    <a:lnTo>
                      <a:pt x="57" y="15198"/>
                    </a:lnTo>
                    <a:lnTo>
                      <a:pt x="57" y="15068"/>
                    </a:lnTo>
                    <a:lnTo>
                      <a:pt x="57" y="15016"/>
                    </a:lnTo>
                    <a:lnTo>
                      <a:pt x="58" y="14938"/>
                    </a:lnTo>
                    <a:lnTo>
                      <a:pt x="59" y="14912"/>
                    </a:lnTo>
                    <a:lnTo>
                      <a:pt x="59" y="14886"/>
                    </a:lnTo>
                    <a:lnTo>
                      <a:pt x="65" y="14886"/>
                    </a:lnTo>
                    <a:lnTo>
                      <a:pt x="66" y="14860"/>
                    </a:lnTo>
                    <a:lnTo>
                      <a:pt x="66" y="14834"/>
                    </a:lnTo>
                    <a:lnTo>
                      <a:pt x="67" y="14808"/>
                    </a:lnTo>
                    <a:lnTo>
                      <a:pt x="65" y="14652"/>
                    </a:lnTo>
                    <a:lnTo>
                      <a:pt x="64" y="14573"/>
                    </a:lnTo>
                    <a:lnTo>
                      <a:pt x="62" y="14365"/>
                    </a:lnTo>
                    <a:lnTo>
                      <a:pt x="61" y="14287"/>
                    </a:lnTo>
                    <a:lnTo>
                      <a:pt x="61" y="14183"/>
                    </a:lnTo>
                    <a:lnTo>
                      <a:pt x="60" y="14079"/>
                    </a:lnTo>
                    <a:lnTo>
                      <a:pt x="59" y="13949"/>
                    </a:lnTo>
                    <a:lnTo>
                      <a:pt x="59" y="13845"/>
                    </a:lnTo>
                    <a:lnTo>
                      <a:pt x="59" y="13715"/>
                    </a:lnTo>
                    <a:lnTo>
                      <a:pt x="59" y="13480"/>
                    </a:lnTo>
                    <a:lnTo>
                      <a:pt x="59" y="13350"/>
                    </a:lnTo>
                    <a:lnTo>
                      <a:pt x="60" y="13220"/>
                    </a:lnTo>
                    <a:lnTo>
                      <a:pt x="61" y="13116"/>
                    </a:lnTo>
                    <a:lnTo>
                      <a:pt x="62" y="13220"/>
                    </a:lnTo>
                    <a:lnTo>
                      <a:pt x="62" y="13324"/>
                    </a:lnTo>
                    <a:lnTo>
                      <a:pt x="62" y="13637"/>
                    </a:lnTo>
                    <a:lnTo>
                      <a:pt x="62" y="13715"/>
                    </a:lnTo>
                    <a:lnTo>
                      <a:pt x="67" y="13194"/>
                    </a:lnTo>
                    <a:lnTo>
                      <a:pt x="68" y="13324"/>
                    </a:lnTo>
                    <a:lnTo>
                      <a:pt x="69" y="13428"/>
                    </a:lnTo>
                    <a:lnTo>
                      <a:pt x="70" y="13559"/>
                    </a:lnTo>
                    <a:lnTo>
                      <a:pt x="71" y="13637"/>
                    </a:lnTo>
                    <a:lnTo>
                      <a:pt x="72" y="13871"/>
                    </a:lnTo>
                    <a:lnTo>
                      <a:pt x="73" y="13949"/>
                    </a:lnTo>
                    <a:lnTo>
                      <a:pt x="73" y="13975"/>
                    </a:lnTo>
                    <a:lnTo>
                      <a:pt x="74" y="14001"/>
                    </a:lnTo>
                    <a:lnTo>
                      <a:pt x="74" y="14001"/>
                    </a:lnTo>
                    <a:lnTo>
                      <a:pt x="75" y="13975"/>
                    </a:lnTo>
                    <a:lnTo>
                      <a:pt x="76" y="13949"/>
                    </a:lnTo>
                    <a:lnTo>
                      <a:pt x="77" y="13871"/>
                    </a:lnTo>
                    <a:lnTo>
                      <a:pt x="78" y="13793"/>
                    </a:lnTo>
                    <a:lnTo>
                      <a:pt x="76" y="13767"/>
                    </a:lnTo>
                    <a:lnTo>
                      <a:pt x="73" y="13637"/>
                    </a:lnTo>
                    <a:lnTo>
                      <a:pt x="71" y="13559"/>
                    </a:lnTo>
                    <a:lnTo>
                      <a:pt x="71" y="13454"/>
                    </a:lnTo>
                    <a:lnTo>
                      <a:pt x="70" y="13324"/>
                    </a:lnTo>
                    <a:lnTo>
                      <a:pt x="70" y="13194"/>
                    </a:lnTo>
                    <a:lnTo>
                      <a:pt x="70" y="13116"/>
                    </a:lnTo>
                    <a:lnTo>
                      <a:pt x="69" y="13012"/>
                    </a:lnTo>
                    <a:lnTo>
                      <a:pt x="69" y="12596"/>
                    </a:lnTo>
                    <a:lnTo>
                      <a:pt x="69" y="12440"/>
                    </a:lnTo>
                    <a:lnTo>
                      <a:pt x="69" y="12309"/>
                    </a:lnTo>
                    <a:lnTo>
                      <a:pt x="68" y="12179"/>
                    </a:lnTo>
                    <a:lnTo>
                      <a:pt x="68" y="12049"/>
                    </a:lnTo>
                    <a:lnTo>
                      <a:pt x="67" y="11945"/>
                    </a:lnTo>
                    <a:lnTo>
                      <a:pt x="66" y="11841"/>
                    </a:lnTo>
                    <a:lnTo>
                      <a:pt x="64" y="11763"/>
                    </a:lnTo>
                    <a:lnTo>
                      <a:pt x="63" y="11711"/>
                    </a:lnTo>
                    <a:lnTo>
                      <a:pt x="60" y="11711"/>
                    </a:lnTo>
                    <a:lnTo>
                      <a:pt x="64" y="11347"/>
                    </a:lnTo>
                    <a:lnTo>
                      <a:pt x="64" y="11555"/>
                    </a:lnTo>
                    <a:lnTo>
                      <a:pt x="65" y="11451"/>
                    </a:lnTo>
                    <a:lnTo>
                      <a:pt x="66" y="11347"/>
                    </a:lnTo>
                    <a:lnTo>
                      <a:pt x="66" y="11268"/>
                    </a:lnTo>
                    <a:lnTo>
                      <a:pt x="66" y="11190"/>
                    </a:lnTo>
                    <a:lnTo>
                      <a:pt x="65" y="11138"/>
                    </a:lnTo>
                    <a:lnTo>
                      <a:pt x="64" y="11060"/>
                    </a:lnTo>
                    <a:lnTo>
                      <a:pt x="63" y="11008"/>
                    </a:lnTo>
                    <a:lnTo>
                      <a:pt x="60" y="10904"/>
                    </a:lnTo>
                    <a:lnTo>
                      <a:pt x="59" y="10852"/>
                    </a:lnTo>
                    <a:lnTo>
                      <a:pt x="58" y="10774"/>
                    </a:lnTo>
                    <a:lnTo>
                      <a:pt x="57" y="10696"/>
                    </a:lnTo>
                    <a:lnTo>
                      <a:pt x="56" y="10592"/>
                    </a:lnTo>
                    <a:lnTo>
                      <a:pt x="55" y="10488"/>
                    </a:lnTo>
                    <a:lnTo>
                      <a:pt x="55" y="10358"/>
                    </a:lnTo>
                    <a:lnTo>
                      <a:pt x="55" y="10201"/>
                    </a:lnTo>
                    <a:lnTo>
                      <a:pt x="56" y="10097"/>
                    </a:lnTo>
                    <a:lnTo>
                      <a:pt x="56" y="9993"/>
                    </a:lnTo>
                    <a:lnTo>
                      <a:pt x="57" y="9915"/>
                    </a:lnTo>
                    <a:lnTo>
                      <a:pt x="58" y="9837"/>
                    </a:lnTo>
                    <a:lnTo>
                      <a:pt x="60" y="9837"/>
                    </a:lnTo>
                    <a:lnTo>
                      <a:pt x="60" y="9915"/>
                    </a:lnTo>
                    <a:lnTo>
                      <a:pt x="60" y="9837"/>
                    </a:lnTo>
                    <a:lnTo>
                      <a:pt x="57" y="9239"/>
                    </a:lnTo>
                    <a:lnTo>
                      <a:pt x="57" y="9134"/>
                    </a:lnTo>
                    <a:lnTo>
                      <a:pt x="58" y="9134"/>
                    </a:lnTo>
                    <a:lnTo>
                      <a:pt x="59" y="9187"/>
                    </a:lnTo>
                    <a:lnTo>
                      <a:pt x="59" y="9291"/>
                    </a:lnTo>
                    <a:lnTo>
                      <a:pt x="59" y="9134"/>
                    </a:lnTo>
                    <a:lnTo>
                      <a:pt x="58" y="8276"/>
                    </a:lnTo>
                    <a:lnTo>
                      <a:pt x="59" y="8276"/>
                    </a:lnTo>
                    <a:lnTo>
                      <a:pt x="57" y="8198"/>
                    </a:lnTo>
                    <a:lnTo>
                      <a:pt x="56" y="8093"/>
                    </a:lnTo>
                    <a:lnTo>
                      <a:pt x="54" y="7963"/>
                    </a:lnTo>
                    <a:lnTo>
                      <a:pt x="53" y="7859"/>
                    </a:lnTo>
                    <a:lnTo>
                      <a:pt x="52" y="7729"/>
                    </a:lnTo>
                    <a:lnTo>
                      <a:pt x="51" y="7651"/>
                    </a:lnTo>
                    <a:lnTo>
                      <a:pt x="51" y="7573"/>
                    </a:lnTo>
                    <a:lnTo>
                      <a:pt x="52" y="7547"/>
                    </a:lnTo>
                    <a:lnTo>
                      <a:pt x="52" y="7573"/>
                    </a:lnTo>
                    <a:lnTo>
                      <a:pt x="53" y="7677"/>
                    </a:lnTo>
                    <a:lnTo>
                      <a:pt x="53" y="7703"/>
                    </a:lnTo>
                    <a:lnTo>
                      <a:pt x="54" y="7703"/>
                    </a:lnTo>
                    <a:lnTo>
                      <a:pt x="53" y="7547"/>
                    </a:lnTo>
                    <a:lnTo>
                      <a:pt x="51" y="7313"/>
                    </a:lnTo>
                    <a:lnTo>
                      <a:pt x="50" y="7157"/>
                    </a:lnTo>
                    <a:lnTo>
                      <a:pt x="52" y="7105"/>
                    </a:lnTo>
                    <a:lnTo>
                      <a:pt x="53" y="7079"/>
                    </a:lnTo>
                    <a:lnTo>
                      <a:pt x="54" y="7105"/>
                    </a:lnTo>
                    <a:lnTo>
                      <a:pt x="56" y="7235"/>
                    </a:lnTo>
                    <a:lnTo>
                      <a:pt x="57" y="7313"/>
                    </a:lnTo>
                    <a:lnTo>
                      <a:pt x="57" y="7417"/>
                    </a:lnTo>
                    <a:lnTo>
                      <a:pt x="58" y="7521"/>
                    </a:lnTo>
                    <a:lnTo>
                      <a:pt x="58" y="7781"/>
                    </a:lnTo>
                    <a:lnTo>
                      <a:pt x="60" y="7677"/>
                    </a:lnTo>
                    <a:lnTo>
                      <a:pt x="63" y="7547"/>
                    </a:lnTo>
                    <a:lnTo>
                      <a:pt x="64" y="7469"/>
                    </a:lnTo>
                    <a:lnTo>
                      <a:pt x="64" y="7417"/>
                    </a:lnTo>
                    <a:lnTo>
                      <a:pt x="64" y="7365"/>
                    </a:lnTo>
                    <a:lnTo>
                      <a:pt x="64" y="7287"/>
                    </a:lnTo>
                    <a:lnTo>
                      <a:pt x="63" y="7235"/>
                    </a:lnTo>
                    <a:lnTo>
                      <a:pt x="63" y="7157"/>
                    </a:lnTo>
                    <a:lnTo>
                      <a:pt x="62" y="7079"/>
                    </a:lnTo>
                    <a:lnTo>
                      <a:pt x="61" y="7000"/>
                    </a:lnTo>
                    <a:lnTo>
                      <a:pt x="61" y="6896"/>
                    </a:lnTo>
                    <a:lnTo>
                      <a:pt x="61" y="6792"/>
                    </a:lnTo>
                    <a:lnTo>
                      <a:pt x="61" y="6636"/>
                    </a:lnTo>
                    <a:lnTo>
                      <a:pt x="61" y="6532"/>
                    </a:lnTo>
                    <a:lnTo>
                      <a:pt x="61" y="6506"/>
                    </a:lnTo>
                    <a:lnTo>
                      <a:pt x="62" y="6350"/>
                    </a:lnTo>
                    <a:lnTo>
                      <a:pt x="63" y="6168"/>
                    </a:lnTo>
                    <a:lnTo>
                      <a:pt x="65" y="6714"/>
                    </a:lnTo>
                    <a:lnTo>
                      <a:pt x="67" y="6636"/>
                    </a:lnTo>
                    <a:lnTo>
                      <a:pt x="69" y="6532"/>
                    </a:lnTo>
                    <a:lnTo>
                      <a:pt x="70" y="6454"/>
                    </a:lnTo>
                    <a:lnTo>
                      <a:pt x="71" y="6376"/>
                    </a:lnTo>
                    <a:lnTo>
                      <a:pt x="71" y="6272"/>
                    </a:lnTo>
                    <a:lnTo>
                      <a:pt x="72" y="6168"/>
                    </a:lnTo>
                    <a:lnTo>
                      <a:pt x="72" y="6116"/>
                    </a:lnTo>
                    <a:lnTo>
                      <a:pt x="74" y="5725"/>
                    </a:lnTo>
                    <a:lnTo>
                      <a:pt x="75" y="5491"/>
                    </a:lnTo>
                    <a:lnTo>
                      <a:pt x="77" y="5335"/>
                    </a:lnTo>
                    <a:lnTo>
                      <a:pt x="76" y="5387"/>
                    </a:lnTo>
                    <a:lnTo>
                      <a:pt x="72" y="5647"/>
                    </a:lnTo>
                    <a:lnTo>
                      <a:pt x="71" y="5725"/>
                    </a:lnTo>
                    <a:lnTo>
                      <a:pt x="70" y="5803"/>
                    </a:lnTo>
                    <a:lnTo>
                      <a:pt x="67" y="5960"/>
                    </a:lnTo>
                    <a:lnTo>
                      <a:pt x="65" y="6064"/>
                    </a:lnTo>
                    <a:lnTo>
                      <a:pt x="63" y="6116"/>
                    </a:lnTo>
                    <a:lnTo>
                      <a:pt x="61" y="6116"/>
                    </a:lnTo>
                    <a:lnTo>
                      <a:pt x="61" y="6115"/>
                    </a:lnTo>
                    <a:lnTo>
                      <a:pt x="61" y="6324"/>
                    </a:lnTo>
                    <a:lnTo>
                      <a:pt x="61" y="6428"/>
                    </a:lnTo>
                    <a:lnTo>
                      <a:pt x="60" y="6506"/>
                    </a:lnTo>
                    <a:lnTo>
                      <a:pt x="57" y="6402"/>
                    </a:lnTo>
                    <a:lnTo>
                      <a:pt x="56" y="6324"/>
                    </a:lnTo>
                    <a:lnTo>
                      <a:pt x="56" y="6220"/>
                    </a:lnTo>
                    <a:lnTo>
                      <a:pt x="57" y="6090"/>
                    </a:lnTo>
                    <a:lnTo>
                      <a:pt x="58" y="5960"/>
                    </a:lnTo>
                    <a:lnTo>
                      <a:pt x="60" y="6194"/>
                    </a:lnTo>
                    <a:lnTo>
                      <a:pt x="61" y="6324"/>
                    </a:lnTo>
                    <a:lnTo>
                      <a:pt x="61" y="6115"/>
                    </a:lnTo>
                    <a:lnTo>
                      <a:pt x="60" y="6090"/>
                    </a:lnTo>
                    <a:lnTo>
                      <a:pt x="59" y="6038"/>
                    </a:lnTo>
                    <a:lnTo>
                      <a:pt x="59" y="5960"/>
                    </a:lnTo>
                    <a:lnTo>
                      <a:pt x="58" y="5933"/>
                    </a:lnTo>
                    <a:lnTo>
                      <a:pt x="59" y="5855"/>
                    </a:lnTo>
                    <a:lnTo>
                      <a:pt x="59" y="5777"/>
                    </a:lnTo>
                    <a:lnTo>
                      <a:pt x="59" y="5725"/>
                    </a:lnTo>
                    <a:lnTo>
                      <a:pt x="59" y="5569"/>
                    </a:lnTo>
                    <a:lnTo>
                      <a:pt x="59" y="5465"/>
                    </a:lnTo>
                    <a:lnTo>
                      <a:pt x="58" y="5335"/>
                    </a:lnTo>
                    <a:lnTo>
                      <a:pt x="57" y="5205"/>
                    </a:lnTo>
                    <a:lnTo>
                      <a:pt x="59" y="5205"/>
                    </a:lnTo>
                    <a:lnTo>
                      <a:pt x="60" y="5153"/>
                    </a:lnTo>
                    <a:lnTo>
                      <a:pt x="60" y="5127"/>
                    </a:lnTo>
                    <a:lnTo>
                      <a:pt x="61" y="5075"/>
                    </a:lnTo>
                    <a:lnTo>
                      <a:pt x="61" y="4997"/>
                    </a:lnTo>
                    <a:lnTo>
                      <a:pt x="61" y="4476"/>
                    </a:lnTo>
                    <a:lnTo>
                      <a:pt x="68" y="4502"/>
                    </a:lnTo>
                    <a:lnTo>
                      <a:pt x="67" y="4346"/>
                    </a:lnTo>
                    <a:lnTo>
                      <a:pt x="66" y="4242"/>
                    </a:lnTo>
                    <a:lnTo>
                      <a:pt x="65" y="4138"/>
                    </a:lnTo>
                    <a:lnTo>
                      <a:pt x="63" y="4086"/>
                    </a:lnTo>
                    <a:lnTo>
                      <a:pt x="62" y="4008"/>
                    </a:lnTo>
                    <a:lnTo>
                      <a:pt x="61" y="3956"/>
                    </a:lnTo>
                    <a:lnTo>
                      <a:pt x="59" y="3852"/>
                    </a:lnTo>
                    <a:lnTo>
                      <a:pt x="60" y="3669"/>
                    </a:lnTo>
                    <a:lnTo>
                      <a:pt x="61" y="3513"/>
                    </a:lnTo>
                    <a:lnTo>
                      <a:pt x="62" y="3409"/>
                    </a:lnTo>
                    <a:lnTo>
                      <a:pt x="64" y="3331"/>
                    </a:lnTo>
                    <a:lnTo>
                      <a:pt x="66" y="3253"/>
                    </a:lnTo>
                    <a:lnTo>
                      <a:pt x="70" y="3149"/>
                    </a:lnTo>
                    <a:lnTo>
                      <a:pt x="71" y="3123"/>
                    </a:lnTo>
                    <a:lnTo>
                      <a:pt x="71" y="2967"/>
                    </a:lnTo>
                    <a:lnTo>
                      <a:pt x="70" y="2941"/>
                    </a:lnTo>
                    <a:lnTo>
                      <a:pt x="70" y="2915"/>
                    </a:lnTo>
                    <a:lnTo>
                      <a:pt x="70" y="2889"/>
                    </a:lnTo>
                    <a:lnTo>
                      <a:pt x="69" y="2889"/>
                    </a:lnTo>
                    <a:lnTo>
                      <a:pt x="69" y="2915"/>
                    </a:lnTo>
                    <a:lnTo>
                      <a:pt x="68" y="2915"/>
                    </a:lnTo>
                    <a:lnTo>
                      <a:pt x="68" y="2941"/>
                    </a:lnTo>
                    <a:lnTo>
                      <a:pt x="67" y="2967"/>
                    </a:lnTo>
                    <a:lnTo>
                      <a:pt x="64" y="3097"/>
                    </a:lnTo>
                    <a:lnTo>
                      <a:pt x="63" y="3097"/>
                    </a:lnTo>
                    <a:lnTo>
                      <a:pt x="63" y="3123"/>
                    </a:lnTo>
                    <a:lnTo>
                      <a:pt x="62" y="3097"/>
                    </a:lnTo>
                    <a:lnTo>
                      <a:pt x="62" y="3097"/>
                    </a:lnTo>
                    <a:lnTo>
                      <a:pt x="61" y="3071"/>
                    </a:lnTo>
                    <a:lnTo>
                      <a:pt x="60" y="2993"/>
                    </a:lnTo>
                    <a:lnTo>
                      <a:pt x="60" y="2863"/>
                    </a:lnTo>
                    <a:lnTo>
                      <a:pt x="60" y="2759"/>
                    </a:lnTo>
                    <a:lnTo>
                      <a:pt x="60" y="2654"/>
                    </a:lnTo>
                    <a:lnTo>
                      <a:pt x="61" y="2498"/>
                    </a:lnTo>
                    <a:lnTo>
                      <a:pt x="61" y="2420"/>
                    </a:lnTo>
                    <a:lnTo>
                      <a:pt x="61" y="2108"/>
                    </a:lnTo>
                    <a:lnTo>
                      <a:pt x="60" y="1978"/>
                    </a:lnTo>
                    <a:lnTo>
                      <a:pt x="60" y="1874"/>
                    </a:lnTo>
                    <a:lnTo>
                      <a:pt x="60" y="1770"/>
                    </a:lnTo>
                    <a:lnTo>
                      <a:pt x="59" y="1692"/>
                    </a:lnTo>
                    <a:lnTo>
                      <a:pt x="59" y="1587"/>
                    </a:lnTo>
                    <a:lnTo>
                      <a:pt x="57" y="1249"/>
                    </a:lnTo>
                    <a:lnTo>
                      <a:pt x="55" y="885"/>
                    </a:lnTo>
                    <a:lnTo>
                      <a:pt x="56" y="729"/>
                    </a:lnTo>
                    <a:lnTo>
                      <a:pt x="57" y="703"/>
                    </a:lnTo>
                    <a:lnTo>
                      <a:pt x="58" y="703"/>
                    </a:lnTo>
                    <a:lnTo>
                      <a:pt x="59" y="755"/>
                    </a:lnTo>
                    <a:lnTo>
                      <a:pt x="60" y="807"/>
                    </a:lnTo>
                    <a:lnTo>
                      <a:pt x="60" y="833"/>
                    </a:lnTo>
                    <a:lnTo>
                      <a:pt x="61" y="833"/>
                    </a:lnTo>
                    <a:lnTo>
                      <a:pt x="62" y="807"/>
                    </a:lnTo>
                    <a:lnTo>
                      <a:pt x="60" y="703"/>
                    </a:lnTo>
                    <a:lnTo>
                      <a:pt x="56" y="416"/>
                    </a:lnTo>
                    <a:lnTo>
                      <a:pt x="56" y="364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9" y="364"/>
                    </a:lnTo>
                    <a:lnTo>
                      <a:pt x="59" y="338"/>
                    </a:lnTo>
                    <a:lnTo>
                      <a:pt x="57" y="234"/>
                    </a:lnTo>
                    <a:lnTo>
                      <a:pt x="54" y="156"/>
                    </a:lnTo>
                    <a:lnTo>
                      <a:pt x="53" y="156"/>
                    </a:lnTo>
                    <a:lnTo>
                      <a:pt x="52" y="130"/>
                    </a:lnTo>
                    <a:lnTo>
                      <a:pt x="51" y="78"/>
                    </a:lnTo>
                    <a:lnTo>
                      <a:pt x="51" y="26"/>
                    </a:lnTo>
                    <a:lnTo>
                      <a:pt x="50" y="0"/>
                    </a:lnTo>
                    <a:lnTo>
                      <a:pt x="20" y="0"/>
                    </a:lnTo>
                    <a:lnTo>
                      <a:pt x="19" y="234"/>
                    </a:lnTo>
                    <a:lnTo>
                      <a:pt x="19" y="286"/>
                    </a:lnTo>
                    <a:lnTo>
                      <a:pt x="19" y="390"/>
                    </a:lnTo>
                    <a:lnTo>
                      <a:pt x="18" y="442"/>
                    </a:lnTo>
                    <a:lnTo>
                      <a:pt x="18" y="520"/>
                    </a:lnTo>
                    <a:lnTo>
                      <a:pt x="18" y="677"/>
                    </a:lnTo>
                    <a:lnTo>
                      <a:pt x="18" y="729"/>
                    </a:lnTo>
                    <a:lnTo>
                      <a:pt x="19" y="859"/>
                    </a:lnTo>
                    <a:lnTo>
                      <a:pt x="19" y="911"/>
                    </a:lnTo>
                    <a:lnTo>
                      <a:pt x="19" y="1067"/>
                    </a:lnTo>
                    <a:lnTo>
                      <a:pt x="19" y="1145"/>
                    </a:lnTo>
                    <a:lnTo>
                      <a:pt x="18" y="1275"/>
                    </a:lnTo>
                    <a:lnTo>
                      <a:pt x="18" y="1353"/>
                    </a:lnTo>
                    <a:lnTo>
                      <a:pt x="17" y="1457"/>
                    </a:lnTo>
                    <a:lnTo>
                      <a:pt x="17" y="1561"/>
                    </a:lnTo>
                    <a:lnTo>
                      <a:pt x="16" y="1666"/>
                    </a:lnTo>
                    <a:lnTo>
                      <a:pt x="22" y="1587"/>
                    </a:lnTo>
                    <a:lnTo>
                      <a:pt x="24" y="1640"/>
                    </a:lnTo>
                    <a:lnTo>
                      <a:pt x="25" y="1666"/>
                    </a:lnTo>
                    <a:lnTo>
                      <a:pt x="26" y="1744"/>
                    </a:lnTo>
                    <a:lnTo>
                      <a:pt x="26" y="1822"/>
                    </a:lnTo>
                    <a:lnTo>
                      <a:pt x="26" y="1900"/>
                    </a:lnTo>
                    <a:lnTo>
                      <a:pt x="25" y="2004"/>
                    </a:lnTo>
                    <a:lnTo>
                      <a:pt x="24" y="2134"/>
                    </a:lnTo>
                    <a:lnTo>
                      <a:pt x="23" y="2238"/>
                    </a:lnTo>
                    <a:lnTo>
                      <a:pt x="21" y="2498"/>
                    </a:lnTo>
                    <a:lnTo>
                      <a:pt x="20" y="2628"/>
                    </a:lnTo>
                    <a:lnTo>
                      <a:pt x="19" y="2785"/>
                    </a:lnTo>
                    <a:lnTo>
                      <a:pt x="19" y="2915"/>
                    </a:lnTo>
                    <a:lnTo>
                      <a:pt x="19" y="3175"/>
                    </a:lnTo>
                    <a:lnTo>
                      <a:pt x="19" y="3305"/>
                    </a:lnTo>
                    <a:lnTo>
                      <a:pt x="22" y="3071"/>
                    </a:lnTo>
                    <a:lnTo>
                      <a:pt x="23" y="3123"/>
                    </a:lnTo>
                    <a:lnTo>
                      <a:pt x="23" y="3253"/>
                    </a:lnTo>
                    <a:lnTo>
                      <a:pt x="22" y="3331"/>
                    </a:lnTo>
                    <a:lnTo>
                      <a:pt x="21" y="3435"/>
                    </a:lnTo>
                    <a:lnTo>
                      <a:pt x="19" y="3539"/>
                    </a:lnTo>
                    <a:lnTo>
                      <a:pt x="18" y="3669"/>
                    </a:lnTo>
                    <a:lnTo>
                      <a:pt x="16" y="3773"/>
                    </a:lnTo>
                    <a:lnTo>
                      <a:pt x="11" y="3982"/>
                    </a:lnTo>
                    <a:lnTo>
                      <a:pt x="9" y="4086"/>
                    </a:lnTo>
                    <a:lnTo>
                      <a:pt x="8" y="4190"/>
                    </a:lnTo>
                    <a:lnTo>
                      <a:pt x="6" y="4294"/>
                    </a:lnTo>
                    <a:lnTo>
                      <a:pt x="5" y="4398"/>
                    </a:lnTo>
                    <a:lnTo>
                      <a:pt x="5" y="4476"/>
                    </a:lnTo>
                    <a:lnTo>
                      <a:pt x="4" y="4476"/>
                    </a:lnTo>
                    <a:lnTo>
                      <a:pt x="3" y="4424"/>
                    </a:lnTo>
                    <a:lnTo>
                      <a:pt x="2" y="4242"/>
                    </a:lnTo>
                    <a:lnTo>
                      <a:pt x="1" y="4424"/>
                    </a:lnTo>
                    <a:lnTo>
                      <a:pt x="0" y="4580"/>
                    </a:lnTo>
                    <a:lnTo>
                      <a:pt x="0" y="4632"/>
                    </a:lnTo>
                    <a:lnTo>
                      <a:pt x="1" y="4710"/>
                    </a:lnTo>
                    <a:lnTo>
                      <a:pt x="1" y="4710"/>
                    </a:lnTo>
                    <a:lnTo>
                      <a:pt x="1" y="4736"/>
                    </a:lnTo>
                    <a:lnTo>
                      <a:pt x="6" y="4736"/>
                    </a:lnTo>
                    <a:lnTo>
                      <a:pt x="6" y="4762"/>
                    </a:lnTo>
                    <a:lnTo>
                      <a:pt x="7" y="4762"/>
                    </a:lnTo>
                    <a:lnTo>
                      <a:pt x="8" y="4788"/>
                    </a:lnTo>
                    <a:lnTo>
                      <a:pt x="9" y="4788"/>
                    </a:lnTo>
                    <a:lnTo>
                      <a:pt x="9" y="4840"/>
                    </a:lnTo>
                    <a:lnTo>
                      <a:pt x="10" y="4867"/>
                    </a:lnTo>
                    <a:lnTo>
                      <a:pt x="10" y="4919"/>
                    </a:lnTo>
                    <a:lnTo>
                      <a:pt x="11" y="4997"/>
                    </a:lnTo>
                    <a:lnTo>
                      <a:pt x="11" y="5075"/>
                    </a:lnTo>
                    <a:lnTo>
                      <a:pt x="10" y="5101"/>
                    </a:lnTo>
                    <a:lnTo>
                      <a:pt x="8" y="5127"/>
                    </a:lnTo>
                    <a:lnTo>
                      <a:pt x="7" y="5101"/>
                    </a:lnTo>
                    <a:lnTo>
                      <a:pt x="4" y="5101"/>
                    </a:lnTo>
                    <a:lnTo>
                      <a:pt x="3" y="5127"/>
                    </a:lnTo>
                    <a:lnTo>
                      <a:pt x="2" y="5179"/>
                    </a:lnTo>
                    <a:lnTo>
                      <a:pt x="1" y="5257"/>
                    </a:lnTo>
                    <a:lnTo>
                      <a:pt x="0" y="5387"/>
                    </a:lnTo>
                    <a:lnTo>
                      <a:pt x="0" y="5439"/>
                    </a:lnTo>
                    <a:lnTo>
                      <a:pt x="0" y="5569"/>
                    </a:lnTo>
                    <a:lnTo>
                      <a:pt x="0" y="5647"/>
                    </a:lnTo>
                    <a:lnTo>
                      <a:pt x="1" y="5725"/>
                    </a:lnTo>
                    <a:lnTo>
                      <a:pt x="2" y="5829"/>
                    </a:lnTo>
                    <a:lnTo>
                      <a:pt x="4" y="6168"/>
                    </a:lnTo>
                    <a:lnTo>
                      <a:pt x="5" y="6272"/>
                    </a:lnTo>
                    <a:lnTo>
                      <a:pt x="5" y="6402"/>
                    </a:lnTo>
                    <a:lnTo>
                      <a:pt x="6" y="6532"/>
                    </a:lnTo>
                    <a:lnTo>
                      <a:pt x="7" y="6766"/>
                    </a:lnTo>
                    <a:lnTo>
                      <a:pt x="8" y="6896"/>
                    </a:lnTo>
                    <a:lnTo>
                      <a:pt x="8" y="7157"/>
                    </a:lnTo>
                    <a:lnTo>
                      <a:pt x="7" y="7261"/>
                    </a:lnTo>
                    <a:lnTo>
                      <a:pt x="7" y="7365"/>
                    </a:lnTo>
                    <a:lnTo>
                      <a:pt x="6" y="7469"/>
                    </a:lnTo>
                    <a:lnTo>
                      <a:pt x="7" y="7391"/>
                    </a:lnTo>
                    <a:lnTo>
                      <a:pt x="9" y="7339"/>
                    </a:lnTo>
                    <a:lnTo>
                      <a:pt x="10" y="7313"/>
                    </a:lnTo>
                    <a:lnTo>
                      <a:pt x="11" y="7313"/>
                    </a:lnTo>
                    <a:lnTo>
                      <a:pt x="13" y="7391"/>
                    </a:lnTo>
                    <a:lnTo>
                      <a:pt x="14" y="7521"/>
                    </a:lnTo>
                    <a:lnTo>
                      <a:pt x="14" y="7677"/>
                    </a:lnTo>
                    <a:lnTo>
                      <a:pt x="14" y="7807"/>
                    </a:lnTo>
                    <a:lnTo>
                      <a:pt x="13" y="7911"/>
                    </a:lnTo>
                    <a:lnTo>
                      <a:pt x="13" y="8015"/>
                    </a:lnTo>
                    <a:lnTo>
                      <a:pt x="10" y="8458"/>
                    </a:lnTo>
                    <a:lnTo>
                      <a:pt x="9" y="8692"/>
                    </a:lnTo>
                    <a:lnTo>
                      <a:pt x="9" y="8796"/>
                    </a:lnTo>
                    <a:lnTo>
                      <a:pt x="9" y="9004"/>
                    </a:lnTo>
                    <a:lnTo>
                      <a:pt x="9" y="9108"/>
                    </a:lnTo>
                    <a:lnTo>
                      <a:pt x="10" y="9213"/>
                    </a:lnTo>
                    <a:lnTo>
                      <a:pt x="11" y="9291"/>
                    </a:lnTo>
                    <a:lnTo>
                      <a:pt x="12" y="9369"/>
                    </a:lnTo>
                    <a:lnTo>
                      <a:pt x="11" y="9421"/>
                    </a:lnTo>
                    <a:lnTo>
                      <a:pt x="10" y="9473"/>
                    </a:lnTo>
                    <a:lnTo>
                      <a:pt x="10" y="9473"/>
                    </a:lnTo>
                    <a:lnTo>
                      <a:pt x="10" y="9551"/>
                    </a:lnTo>
                    <a:lnTo>
                      <a:pt x="11" y="9759"/>
                    </a:lnTo>
                    <a:lnTo>
                      <a:pt x="13" y="10097"/>
                    </a:lnTo>
                    <a:lnTo>
                      <a:pt x="13" y="10227"/>
                    </a:lnTo>
                    <a:lnTo>
                      <a:pt x="14" y="10358"/>
                    </a:lnTo>
                    <a:lnTo>
                      <a:pt x="14" y="10462"/>
                    </a:lnTo>
                    <a:lnTo>
                      <a:pt x="15" y="10592"/>
                    </a:lnTo>
                    <a:lnTo>
                      <a:pt x="16" y="10696"/>
                    </a:lnTo>
                    <a:lnTo>
                      <a:pt x="16" y="10774"/>
                    </a:lnTo>
                    <a:lnTo>
                      <a:pt x="17" y="10852"/>
                    </a:lnTo>
                    <a:lnTo>
                      <a:pt x="18" y="10930"/>
                    </a:lnTo>
                    <a:lnTo>
                      <a:pt x="19" y="10982"/>
                    </a:lnTo>
                    <a:lnTo>
                      <a:pt x="17" y="11034"/>
                    </a:lnTo>
                    <a:lnTo>
                      <a:pt x="15" y="11112"/>
                    </a:lnTo>
                    <a:lnTo>
                      <a:pt x="14" y="11190"/>
                    </a:lnTo>
                    <a:lnTo>
                      <a:pt x="13" y="11268"/>
                    </a:lnTo>
                    <a:lnTo>
                      <a:pt x="13" y="11373"/>
                    </a:lnTo>
                    <a:lnTo>
                      <a:pt x="12" y="11477"/>
                    </a:lnTo>
                    <a:lnTo>
                      <a:pt x="12" y="11711"/>
                    </a:lnTo>
                    <a:lnTo>
                      <a:pt x="12" y="11841"/>
                    </a:lnTo>
                    <a:lnTo>
                      <a:pt x="13" y="11971"/>
                    </a:lnTo>
                    <a:lnTo>
                      <a:pt x="13" y="12101"/>
                    </a:lnTo>
                    <a:lnTo>
                      <a:pt x="14" y="12231"/>
                    </a:lnTo>
                    <a:lnTo>
                      <a:pt x="16" y="12700"/>
                    </a:lnTo>
                    <a:lnTo>
                      <a:pt x="16" y="12804"/>
                    </a:lnTo>
                    <a:lnTo>
                      <a:pt x="17" y="12908"/>
                    </a:lnTo>
                    <a:lnTo>
                      <a:pt x="17" y="13012"/>
                    </a:lnTo>
                    <a:lnTo>
                      <a:pt x="17" y="13116"/>
                    </a:lnTo>
                    <a:lnTo>
                      <a:pt x="16" y="13246"/>
                    </a:lnTo>
                    <a:lnTo>
                      <a:pt x="15" y="13350"/>
                    </a:lnTo>
                    <a:lnTo>
                      <a:pt x="13" y="13402"/>
                    </a:lnTo>
                    <a:lnTo>
                      <a:pt x="11" y="13428"/>
                    </a:lnTo>
                    <a:lnTo>
                      <a:pt x="12" y="14652"/>
                    </a:lnTo>
                    <a:lnTo>
                      <a:pt x="10" y="14626"/>
                    </a:lnTo>
                    <a:lnTo>
                      <a:pt x="10" y="15016"/>
                    </a:lnTo>
                    <a:lnTo>
                      <a:pt x="10" y="15094"/>
                    </a:lnTo>
                    <a:lnTo>
                      <a:pt x="10" y="15198"/>
                    </a:lnTo>
                    <a:lnTo>
                      <a:pt x="10" y="15302"/>
                    </a:lnTo>
                    <a:lnTo>
                      <a:pt x="11" y="15406"/>
                    </a:lnTo>
                    <a:lnTo>
                      <a:pt x="12" y="15510"/>
                    </a:lnTo>
                    <a:lnTo>
                      <a:pt x="13" y="15588"/>
                    </a:lnTo>
                    <a:lnTo>
                      <a:pt x="13" y="15667"/>
                    </a:lnTo>
                    <a:lnTo>
                      <a:pt x="14" y="15745"/>
                    </a:lnTo>
                    <a:lnTo>
                      <a:pt x="15" y="15797"/>
                    </a:lnTo>
                    <a:lnTo>
                      <a:pt x="16" y="15875"/>
                    </a:lnTo>
                    <a:lnTo>
                      <a:pt x="17" y="15927"/>
                    </a:lnTo>
                    <a:lnTo>
                      <a:pt x="16" y="16031"/>
                    </a:lnTo>
                    <a:lnTo>
                      <a:pt x="15" y="16031"/>
                    </a:lnTo>
                    <a:lnTo>
                      <a:pt x="14" y="16005"/>
                    </a:lnTo>
                    <a:lnTo>
                      <a:pt x="13" y="15979"/>
                    </a:lnTo>
                    <a:lnTo>
                      <a:pt x="12" y="16265"/>
                    </a:lnTo>
                    <a:lnTo>
                      <a:pt x="12" y="16395"/>
                    </a:lnTo>
                    <a:lnTo>
                      <a:pt x="12" y="16629"/>
                    </a:lnTo>
                    <a:lnTo>
                      <a:pt x="11" y="16681"/>
                    </a:lnTo>
                    <a:lnTo>
                      <a:pt x="11" y="17020"/>
                    </a:lnTo>
                    <a:lnTo>
                      <a:pt x="12" y="17098"/>
                    </a:lnTo>
                    <a:lnTo>
                      <a:pt x="12" y="17176"/>
                    </a:lnTo>
                    <a:lnTo>
                      <a:pt x="12" y="17254"/>
                    </a:lnTo>
                    <a:lnTo>
                      <a:pt x="13" y="17332"/>
                    </a:lnTo>
                    <a:lnTo>
                      <a:pt x="13" y="17436"/>
                    </a:lnTo>
                    <a:lnTo>
                      <a:pt x="14" y="17514"/>
                    </a:lnTo>
                    <a:lnTo>
                      <a:pt x="14" y="17592"/>
                    </a:lnTo>
                    <a:lnTo>
                      <a:pt x="15" y="17696"/>
                    </a:lnTo>
                    <a:lnTo>
                      <a:pt x="16" y="17800"/>
                    </a:lnTo>
                    <a:lnTo>
                      <a:pt x="18" y="18035"/>
                    </a:lnTo>
                    <a:lnTo>
                      <a:pt x="19" y="18165"/>
                    </a:lnTo>
                    <a:lnTo>
                      <a:pt x="14" y="18269"/>
                    </a:lnTo>
                    <a:lnTo>
                      <a:pt x="14" y="18295"/>
                    </a:lnTo>
                    <a:lnTo>
                      <a:pt x="14" y="18347"/>
                    </a:lnTo>
                    <a:lnTo>
                      <a:pt x="14" y="18451"/>
                    </a:lnTo>
                    <a:lnTo>
                      <a:pt x="14" y="18529"/>
                    </a:lnTo>
                    <a:lnTo>
                      <a:pt x="14" y="18607"/>
                    </a:lnTo>
                    <a:lnTo>
                      <a:pt x="14" y="18685"/>
                    </a:lnTo>
                    <a:lnTo>
                      <a:pt x="11" y="19232"/>
                    </a:lnTo>
                    <a:lnTo>
                      <a:pt x="11" y="19310"/>
                    </a:lnTo>
                    <a:lnTo>
                      <a:pt x="10" y="19570"/>
                    </a:lnTo>
                    <a:lnTo>
                      <a:pt x="10" y="19700"/>
                    </a:lnTo>
                    <a:lnTo>
                      <a:pt x="10" y="19830"/>
                    </a:lnTo>
                    <a:lnTo>
                      <a:pt x="9" y="19960"/>
                    </a:lnTo>
                    <a:lnTo>
                      <a:pt x="9" y="20455"/>
                    </a:lnTo>
                    <a:lnTo>
                      <a:pt x="10" y="20611"/>
                    </a:lnTo>
                    <a:lnTo>
                      <a:pt x="10" y="20741"/>
                    </a:lnTo>
                    <a:lnTo>
                      <a:pt x="11" y="20871"/>
                    </a:lnTo>
                    <a:lnTo>
                      <a:pt x="11" y="21001"/>
                    </a:lnTo>
                    <a:lnTo>
                      <a:pt x="11" y="21001"/>
                    </a:lnTo>
                    <a:lnTo>
                      <a:pt x="10" y="20975"/>
                    </a:lnTo>
                    <a:lnTo>
                      <a:pt x="9" y="20949"/>
                    </a:lnTo>
                    <a:lnTo>
                      <a:pt x="9" y="20897"/>
                    </a:lnTo>
                    <a:lnTo>
                      <a:pt x="10" y="21210"/>
                    </a:lnTo>
                    <a:lnTo>
                      <a:pt x="10" y="21600"/>
                    </a:lnTo>
                    <a:lnTo>
                      <a:pt x="1547" y="21600"/>
                    </a:lnTo>
                    <a:lnTo>
                      <a:pt x="1997" y="21574"/>
                    </a:lnTo>
                    <a:lnTo>
                      <a:pt x="2270" y="21574"/>
                    </a:lnTo>
                    <a:lnTo>
                      <a:pt x="2332" y="21600"/>
                    </a:lnTo>
                    <a:lnTo>
                      <a:pt x="8248" y="21600"/>
                    </a:lnTo>
                    <a:lnTo>
                      <a:pt x="8220" y="21574"/>
                    </a:lnTo>
                    <a:lnTo>
                      <a:pt x="8242" y="21574"/>
                    </a:lnTo>
                    <a:lnTo>
                      <a:pt x="8284" y="21600"/>
                    </a:lnTo>
                    <a:lnTo>
                      <a:pt x="11037" y="21600"/>
                    </a:lnTo>
                    <a:lnTo>
                      <a:pt x="11013" y="21574"/>
                    </a:lnTo>
                    <a:lnTo>
                      <a:pt x="11238" y="21574"/>
                    </a:lnTo>
                    <a:lnTo>
                      <a:pt x="11263" y="21600"/>
                    </a:lnTo>
                    <a:lnTo>
                      <a:pt x="12629" y="21600"/>
                    </a:lnTo>
                    <a:lnTo>
                      <a:pt x="12607" y="21574"/>
                    </a:lnTo>
                    <a:lnTo>
                      <a:pt x="12668" y="21574"/>
                    </a:lnTo>
                    <a:lnTo>
                      <a:pt x="12690" y="21600"/>
                    </a:lnTo>
                    <a:lnTo>
                      <a:pt x="21579" y="21600"/>
                    </a:lnTo>
                    <a:lnTo>
                      <a:pt x="21600" y="21574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97" name="Vorm"/>
              <p:cNvSpPr/>
              <p:nvPr/>
            </p:nvSpPr>
            <p:spPr>
              <a:xfrm>
                <a:off x="23920212" y="3432474"/>
                <a:ext cx="15405" cy="20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469"/>
                    </a:moveTo>
                    <a:lnTo>
                      <a:pt x="18092" y="7239"/>
                    </a:lnTo>
                    <a:lnTo>
                      <a:pt x="14854" y="2702"/>
                    </a:lnTo>
                    <a:lnTo>
                      <a:pt x="11161" y="142"/>
                    </a:lnTo>
                    <a:lnTo>
                      <a:pt x="7200" y="0"/>
                    </a:lnTo>
                    <a:lnTo>
                      <a:pt x="3423" y="2717"/>
                    </a:lnTo>
                    <a:lnTo>
                      <a:pt x="0" y="8735"/>
                    </a:lnTo>
                    <a:lnTo>
                      <a:pt x="4954" y="21600"/>
                    </a:lnTo>
                    <a:lnTo>
                      <a:pt x="21600" y="2046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98" name="Vorm"/>
              <p:cNvSpPr/>
              <p:nvPr/>
            </p:nvSpPr>
            <p:spPr>
              <a:xfrm>
                <a:off x="23934376" y="1879863"/>
                <a:ext cx="15404" cy="1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86"/>
                    </a:moveTo>
                    <a:lnTo>
                      <a:pt x="21381" y="16643"/>
                    </a:lnTo>
                    <a:lnTo>
                      <a:pt x="0" y="0"/>
                    </a:lnTo>
                    <a:lnTo>
                      <a:pt x="1866" y="21600"/>
                    </a:lnTo>
                    <a:lnTo>
                      <a:pt x="21600" y="21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99" name="Vorm"/>
              <p:cNvSpPr/>
              <p:nvPr/>
            </p:nvSpPr>
            <p:spPr>
              <a:xfrm>
                <a:off x="22419388" y="15403"/>
                <a:ext cx="1545050" cy="198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186"/>
                    </a:moveTo>
                    <a:lnTo>
                      <a:pt x="21583" y="4353"/>
                    </a:lnTo>
                    <a:lnTo>
                      <a:pt x="21567" y="4521"/>
                    </a:lnTo>
                    <a:lnTo>
                      <a:pt x="21554" y="4521"/>
                    </a:lnTo>
                    <a:lnTo>
                      <a:pt x="21546" y="4186"/>
                    </a:lnTo>
                    <a:lnTo>
                      <a:pt x="21545" y="3684"/>
                    </a:lnTo>
                    <a:lnTo>
                      <a:pt x="21545" y="3349"/>
                    </a:lnTo>
                    <a:lnTo>
                      <a:pt x="21549" y="2344"/>
                    </a:lnTo>
                    <a:lnTo>
                      <a:pt x="21532" y="2009"/>
                    </a:lnTo>
                    <a:lnTo>
                      <a:pt x="21524" y="1842"/>
                    </a:lnTo>
                    <a:lnTo>
                      <a:pt x="21517" y="1674"/>
                    </a:lnTo>
                    <a:lnTo>
                      <a:pt x="21520" y="1507"/>
                    </a:lnTo>
                    <a:lnTo>
                      <a:pt x="21516" y="1674"/>
                    </a:lnTo>
                    <a:lnTo>
                      <a:pt x="21513" y="1507"/>
                    </a:lnTo>
                    <a:lnTo>
                      <a:pt x="21515" y="1674"/>
                    </a:lnTo>
                    <a:lnTo>
                      <a:pt x="21502" y="2177"/>
                    </a:lnTo>
                    <a:lnTo>
                      <a:pt x="21489" y="2679"/>
                    </a:lnTo>
                    <a:lnTo>
                      <a:pt x="21474" y="3014"/>
                    </a:lnTo>
                    <a:lnTo>
                      <a:pt x="21460" y="3349"/>
                    </a:lnTo>
                    <a:lnTo>
                      <a:pt x="21448" y="3014"/>
                    </a:lnTo>
                    <a:lnTo>
                      <a:pt x="21429" y="2344"/>
                    </a:lnTo>
                    <a:lnTo>
                      <a:pt x="21406" y="1172"/>
                    </a:lnTo>
                    <a:lnTo>
                      <a:pt x="21395" y="0"/>
                    </a:lnTo>
                    <a:lnTo>
                      <a:pt x="17296" y="167"/>
                    </a:lnTo>
                    <a:lnTo>
                      <a:pt x="13849" y="167"/>
                    </a:lnTo>
                    <a:lnTo>
                      <a:pt x="14141" y="0"/>
                    </a:lnTo>
                    <a:lnTo>
                      <a:pt x="14101" y="0"/>
                    </a:lnTo>
                    <a:lnTo>
                      <a:pt x="10897" y="167"/>
                    </a:lnTo>
                    <a:lnTo>
                      <a:pt x="10748" y="167"/>
                    </a:lnTo>
                    <a:lnTo>
                      <a:pt x="10465" y="0"/>
                    </a:lnTo>
                    <a:lnTo>
                      <a:pt x="0" y="0"/>
                    </a:lnTo>
                    <a:lnTo>
                      <a:pt x="1028" y="167"/>
                    </a:lnTo>
                    <a:lnTo>
                      <a:pt x="2179" y="167"/>
                    </a:lnTo>
                    <a:lnTo>
                      <a:pt x="1986" y="335"/>
                    </a:lnTo>
                    <a:lnTo>
                      <a:pt x="17473" y="335"/>
                    </a:lnTo>
                    <a:lnTo>
                      <a:pt x="17907" y="167"/>
                    </a:lnTo>
                    <a:lnTo>
                      <a:pt x="21266" y="167"/>
                    </a:lnTo>
                    <a:lnTo>
                      <a:pt x="21329" y="4353"/>
                    </a:lnTo>
                    <a:lnTo>
                      <a:pt x="21334" y="5023"/>
                    </a:lnTo>
                    <a:lnTo>
                      <a:pt x="21338" y="5693"/>
                    </a:lnTo>
                    <a:lnTo>
                      <a:pt x="21339" y="7702"/>
                    </a:lnTo>
                    <a:lnTo>
                      <a:pt x="21335" y="8372"/>
                    </a:lnTo>
                    <a:lnTo>
                      <a:pt x="21329" y="9042"/>
                    </a:lnTo>
                    <a:lnTo>
                      <a:pt x="21220" y="9879"/>
                    </a:lnTo>
                    <a:lnTo>
                      <a:pt x="21235" y="9544"/>
                    </a:lnTo>
                    <a:lnTo>
                      <a:pt x="21249" y="9042"/>
                    </a:lnTo>
                    <a:lnTo>
                      <a:pt x="21260" y="8372"/>
                    </a:lnTo>
                    <a:lnTo>
                      <a:pt x="21264" y="7702"/>
                    </a:lnTo>
                    <a:lnTo>
                      <a:pt x="21263" y="6698"/>
                    </a:lnTo>
                    <a:lnTo>
                      <a:pt x="21259" y="6455"/>
                    </a:lnTo>
                    <a:lnTo>
                      <a:pt x="21258" y="7033"/>
                    </a:lnTo>
                    <a:lnTo>
                      <a:pt x="21251" y="7702"/>
                    </a:lnTo>
                    <a:lnTo>
                      <a:pt x="21240" y="8372"/>
                    </a:lnTo>
                    <a:lnTo>
                      <a:pt x="21214" y="10047"/>
                    </a:lnTo>
                    <a:lnTo>
                      <a:pt x="21202" y="10884"/>
                    </a:lnTo>
                    <a:lnTo>
                      <a:pt x="21197" y="11386"/>
                    </a:lnTo>
                    <a:lnTo>
                      <a:pt x="21196" y="12558"/>
                    </a:lnTo>
                    <a:lnTo>
                      <a:pt x="21201" y="13060"/>
                    </a:lnTo>
                    <a:lnTo>
                      <a:pt x="21218" y="13730"/>
                    </a:lnTo>
                    <a:lnTo>
                      <a:pt x="21247" y="14233"/>
                    </a:lnTo>
                    <a:lnTo>
                      <a:pt x="21322" y="11386"/>
                    </a:lnTo>
                    <a:lnTo>
                      <a:pt x="21334" y="11888"/>
                    </a:lnTo>
                    <a:lnTo>
                      <a:pt x="21347" y="12558"/>
                    </a:lnTo>
                    <a:lnTo>
                      <a:pt x="21403" y="15237"/>
                    </a:lnTo>
                    <a:lnTo>
                      <a:pt x="21417" y="15907"/>
                    </a:lnTo>
                    <a:lnTo>
                      <a:pt x="21430" y="16577"/>
                    </a:lnTo>
                    <a:lnTo>
                      <a:pt x="21441" y="17247"/>
                    </a:lnTo>
                    <a:lnTo>
                      <a:pt x="21450" y="17916"/>
                    </a:lnTo>
                    <a:lnTo>
                      <a:pt x="21457" y="18753"/>
                    </a:lnTo>
                    <a:lnTo>
                      <a:pt x="21462" y="19423"/>
                    </a:lnTo>
                    <a:lnTo>
                      <a:pt x="21463" y="20595"/>
                    </a:lnTo>
                    <a:lnTo>
                      <a:pt x="21462" y="21098"/>
                    </a:lnTo>
                    <a:lnTo>
                      <a:pt x="21458" y="21600"/>
                    </a:lnTo>
                    <a:lnTo>
                      <a:pt x="21488" y="21098"/>
                    </a:lnTo>
                    <a:lnTo>
                      <a:pt x="21503" y="20763"/>
                    </a:lnTo>
                    <a:lnTo>
                      <a:pt x="21508" y="20595"/>
                    </a:lnTo>
                    <a:lnTo>
                      <a:pt x="21509" y="19926"/>
                    </a:lnTo>
                    <a:lnTo>
                      <a:pt x="21516" y="19591"/>
                    </a:lnTo>
                    <a:lnTo>
                      <a:pt x="21535" y="19088"/>
                    </a:lnTo>
                    <a:lnTo>
                      <a:pt x="21564" y="18419"/>
                    </a:lnTo>
                    <a:lnTo>
                      <a:pt x="21572" y="18251"/>
                    </a:lnTo>
                    <a:lnTo>
                      <a:pt x="21555" y="18419"/>
                    </a:lnTo>
                    <a:lnTo>
                      <a:pt x="21520" y="18419"/>
                    </a:lnTo>
                    <a:lnTo>
                      <a:pt x="21512" y="18084"/>
                    </a:lnTo>
                    <a:lnTo>
                      <a:pt x="21506" y="17916"/>
                    </a:lnTo>
                    <a:lnTo>
                      <a:pt x="21502" y="17581"/>
                    </a:lnTo>
                    <a:lnTo>
                      <a:pt x="21499" y="17247"/>
                    </a:lnTo>
                    <a:lnTo>
                      <a:pt x="21497" y="16744"/>
                    </a:lnTo>
                    <a:lnTo>
                      <a:pt x="21496" y="13730"/>
                    </a:lnTo>
                    <a:lnTo>
                      <a:pt x="21493" y="12893"/>
                    </a:lnTo>
                    <a:lnTo>
                      <a:pt x="21491" y="12558"/>
                    </a:lnTo>
                    <a:lnTo>
                      <a:pt x="21490" y="12391"/>
                    </a:lnTo>
                    <a:lnTo>
                      <a:pt x="21488" y="12223"/>
                    </a:lnTo>
                    <a:lnTo>
                      <a:pt x="21483" y="11888"/>
                    </a:lnTo>
                    <a:lnTo>
                      <a:pt x="21477" y="11721"/>
                    </a:lnTo>
                    <a:lnTo>
                      <a:pt x="21459" y="11721"/>
                    </a:lnTo>
                    <a:lnTo>
                      <a:pt x="21446" y="11888"/>
                    </a:lnTo>
                    <a:lnTo>
                      <a:pt x="21431" y="12056"/>
                    </a:lnTo>
                    <a:lnTo>
                      <a:pt x="21414" y="12391"/>
                    </a:lnTo>
                    <a:lnTo>
                      <a:pt x="21446" y="11721"/>
                    </a:lnTo>
                    <a:lnTo>
                      <a:pt x="21457" y="11386"/>
                    </a:lnTo>
                    <a:lnTo>
                      <a:pt x="21487" y="10549"/>
                    </a:lnTo>
                    <a:lnTo>
                      <a:pt x="21499" y="9879"/>
                    </a:lnTo>
                    <a:lnTo>
                      <a:pt x="21508" y="9209"/>
                    </a:lnTo>
                    <a:lnTo>
                      <a:pt x="21515" y="8540"/>
                    </a:lnTo>
                    <a:lnTo>
                      <a:pt x="21539" y="6530"/>
                    </a:lnTo>
                    <a:lnTo>
                      <a:pt x="21553" y="5860"/>
                    </a:lnTo>
                    <a:lnTo>
                      <a:pt x="21573" y="5023"/>
                    </a:lnTo>
                    <a:lnTo>
                      <a:pt x="21589" y="4521"/>
                    </a:lnTo>
                    <a:lnTo>
                      <a:pt x="21600" y="4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400" name="Vorm"/>
              <p:cNvSpPr/>
              <p:nvPr/>
            </p:nvSpPr>
            <p:spPr>
              <a:xfrm>
                <a:off x="70379" y="55283"/>
                <a:ext cx="23893611" cy="131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67" y="12"/>
                    </a:moveTo>
                    <a:lnTo>
                      <a:pt x="7951" y="12"/>
                    </a:lnTo>
                    <a:lnTo>
                      <a:pt x="7955" y="12"/>
                    </a:lnTo>
                    <a:lnTo>
                      <a:pt x="7967" y="12"/>
                    </a:lnTo>
                    <a:close/>
                    <a:moveTo>
                      <a:pt x="12711" y="10"/>
                    </a:moveTo>
                    <a:lnTo>
                      <a:pt x="12705" y="10"/>
                    </a:lnTo>
                    <a:lnTo>
                      <a:pt x="12705" y="11"/>
                    </a:lnTo>
                    <a:lnTo>
                      <a:pt x="12711" y="10"/>
                    </a:lnTo>
                    <a:close/>
                    <a:moveTo>
                      <a:pt x="620" y="33"/>
                    </a:moveTo>
                    <a:lnTo>
                      <a:pt x="589" y="36"/>
                    </a:lnTo>
                    <a:lnTo>
                      <a:pt x="619" y="36"/>
                    </a:lnTo>
                    <a:lnTo>
                      <a:pt x="620" y="33"/>
                    </a:lnTo>
                    <a:close/>
                    <a:moveTo>
                      <a:pt x="1978" y="5"/>
                    </a:moveTo>
                    <a:lnTo>
                      <a:pt x="1964" y="4"/>
                    </a:lnTo>
                    <a:lnTo>
                      <a:pt x="1954" y="3"/>
                    </a:lnTo>
                    <a:lnTo>
                      <a:pt x="1948" y="1"/>
                    </a:lnTo>
                    <a:lnTo>
                      <a:pt x="1943" y="0"/>
                    </a:lnTo>
                    <a:lnTo>
                      <a:pt x="1926" y="1"/>
                    </a:lnTo>
                    <a:lnTo>
                      <a:pt x="1924" y="3"/>
                    </a:lnTo>
                    <a:lnTo>
                      <a:pt x="1940" y="4"/>
                    </a:lnTo>
                    <a:lnTo>
                      <a:pt x="1978" y="5"/>
                    </a:lnTo>
                    <a:close/>
                    <a:moveTo>
                      <a:pt x="1" y="18745"/>
                    </a:moveTo>
                    <a:lnTo>
                      <a:pt x="0" y="18699"/>
                    </a:lnTo>
                    <a:lnTo>
                      <a:pt x="0" y="18722"/>
                    </a:lnTo>
                    <a:lnTo>
                      <a:pt x="0" y="18735"/>
                    </a:lnTo>
                    <a:lnTo>
                      <a:pt x="1" y="18742"/>
                    </a:lnTo>
                    <a:lnTo>
                      <a:pt x="1" y="18745"/>
                    </a:lnTo>
                    <a:close/>
                    <a:moveTo>
                      <a:pt x="3563" y="36"/>
                    </a:moveTo>
                    <a:lnTo>
                      <a:pt x="3563" y="34"/>
                    </a:lnTo>
                    <a:lnTo>
                      <a:pt x="3525" y="36"/>
                    </a:lnTo>
                    <a:lnTo>
                      <a:pt x="3563" y="36"/>
                    </a:lnTo>
                    <a:close/>
                    <a:moveTo>
                      <a:pt x="21578" y="894"/>
                    </a:moveTo>
                    <a:lnTo>
                      <a:pt x="21578" y="844"/>
                    </a:lnTo>
                    <a:lnTo>
                      <a:pt x="21578" y="908"/>
                    </a:lnTo>
                    <a:lnTo>
                      <a:pt x="21578" y="894"/>
                    </a:lnTo>
                    <a:close/>
                    <a:moveTo>
                      <a:pt x="5341" y="21575"/>
                    </a:moveTo>
                    <a:lnTo>
                      <a:pt x="5283" y="21575"/>
                    </a:lnTo>
                    <a:lnTo>
                      <a:pt x="5258" y="21586"/>
                    </a:lnTo>
                    <a:lnTo>
                      <a:pt x="5341" y="21575"/>
                    </a:lnTo>
                    <a:close/>
                    <a:moveTo>
                      <a:pt x="21584" y="2693"/>
                    </a:moveTo>
                    <a:lnTo>
                      <a:pt x="21583" y="2578"/>
                    </a:lnTo>
                    <a:lnTo>
                      <a:pt x="21582" y="2311"/>
                    </a:lnTo>
                    <a:lnTo>
                      <a:pt x="21580" y="2347"/>
                    </a:lnTo>
                    <a:lnTo>
                      <a:pt x="21579" y="2417"/>
                    </a:lnTo>
                    <a:lnTo>
                      <a:pt x="21578" y="2515"/>
                    </a:lnTo>
                    <a:lnTo>
                      <a:pt x="21579" y="2635"/>
                    </a:lnTo>
                    <a:lnTo>
                      <a:pt x="21579" y="2921"/>
                    </a:lnTo>
                    <a:lnTo>
                      <a:pt x="21579" y="2867"/>
                    </a:lnTo>
                    <a:lnTo>
                      <a:pt x="21582" y="2881"/>
                    </a:lnTo>
                    <a:lnTo>
                      <a:pt x="21583" y="2852"/>
                    </a:lnTo>
                    <a:lnTo>
                      <a:pt x="21584" y="2787"/>
                    </a:lnTo>
                    <a:lnTo>
                      <a:pt x="21584" y="2693"/>
                    </a:lnTo>
                    <a:close/>
                    <a:moveTo>
                      <a:pt x="21600" y="1910"/>
                    </a:moveTo>
                    <a:lnTo>
                      <a:pt x="21599" y="1477"/>
                    </a:lnTo>
                    <a:lnTo>
                      <a:pt x="21599" y="1612"/>
                    </a:lnTo>
                    <a:lnTo>
                      <a:pt x="21598" y="1711"/>
                    </a:lnTo>
                    <a:lnTo>
                      <a:pt x="21597" y="1867"/>
                    </a:lnTo>
                    <a:lnTo>
                      <a:pt x="21599" y="1834"/>
                    </a:lnTo>
                    <a:lnTo>
                      <a:pt x="21600" y="1845"/>
                    </a:lnTo>
                    <a:lnTo>
                      <a:pt x="21600" y="1910"/>
                    </a:lnTo>
                    <a:close/>
                    <a:moveTo>
                      <a:pt x="6284" y="21575"/>
                    </a:moveTo>
                    <a:lnTo>
                      <a:pt x="6243" y="21600"/>
                    </a:lnTo>
                    <a:lnTo>
                      <a:pt x="6260" y="21600"/>
                    </a:lnTo>
                    <a:lnTo>
                      <a:pt x="6284" y="21575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402" name="object 45"/>
            <p:cNvSpPr/>
            <p:nvPr/>
          </p:nvSpPr>
          <p:spPr>
            <a:xfrm>
              <a:off x="23274859" y="3966"/>
              <a:ext cx="286347" cy="1"/>
            </a:xfrm>
            <a:prstGeom prst="line">
              <a:avLst/>
            </a:prstGeom>
            <a:noFill/>
            <a:ln w="3175" cap="flat">
              <a:solidFill>
                <a:srgbClr val="FFB9BB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1418" name="object 46"/>
            <p:cNvGrpSpPr/>
            <p:nvPr/>
          </p:nvGrpSpPr>
          <p:grpSpPr>
            <a:xfrm>
              <a:off x="62461" y="25916"/>
              <a:ext cx="23877491" cy="13260770"/>
              <a:chOff x="0" y="0"/>
              <a:chExt cx="23877489" cy="13260768"/>
            </a:xfrm>
          </p:grpSpPr>
          <p:sp>
            <p:nvSpPr>
              <p:cNvPr id="1403" name="Driehoek"/>
              <p:cNvSpPr/>
              <p:nvPr/>
            </p:nvSpPr>
            <p:spPr>
              <a:xfrm>
                <a:off x="0" y="6577418"/>
                <a:ext cx="15404" cy="10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111" y="1155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404" name="Vorm"/>
              <p:cNvSpPr/>
              <p:nvPr/>
            </p:nvSpPr>
            <p:spPr>
              <a:xfrm>
                <a:off x="7485" y="3280772"/>
                <a:ext cx="15405" cy="21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2"/>
                    </a:moveTo>
                    <a:lnTo>
                      <a:pt x="17412" y="1892"/>
                    </a:lnTo>
                    <a:lnTo>
                      <a:pt x="17412" y="0"/>
                    </a:lnTo>
                    <a:lnTo>
                      <a:pt x="10159" y="0"/>
                    </a:lnTo>
                    <a:lnTo>
                      <a:pt x="10159" y="1892"/>
                    </a:lnTo>
                    <a:lnTo>
                      <a:pt x="6936" y="1892"/>
                    </a:lnTo>
                    <a:lnTo>
                      <a:pt x="6936" y="3311"/>
                    </a:lnTo>
                    <a:lnTo>
                      <a:pt x="3547" y="3311"/>
                    </a:lnTo>
                    <a:lnTo>
                      <a:pt x="3547" y="7883"/>
                    </a:lnTo>
                    <a:lnTo>
                      <a:pt x="0" y="7883"/>
                    </a:lnTo>
                    <a:lnTo>
                      <a:pt x="0" y="21600"/>
                    </a:lnTo>
                    <a:lnTo>
                      <a:pt x="6688" y="21600"/>
                    </a:lnTo>
                    <a:lnTo>
                      <a:pt x="6688" y="7883"/>
                    </a:lnTo>
                    <a:lnTo>
                      <a:pt x="17894" y="7883"/>
                    </a:lnTo>
                    <a:lnTo>
                      <a:pt x="17894" y="3311"/>
                    </a:lnTo>
                    <a:lnTo>
                      <a:pt x="21600" y="3311"/>
                    </a:lnTo>
                    <a:lnTo>
                      <a:pt x="21600" y="189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405" name="Vorm"/>
              <p:cNvSpPr/>
              <p:nvPr/>
            </p:nvSpPr>
            <p:spPr>
              <a:xfrm>
                <a:off x="11044" y="9070995"/>
                <a:ext cx="15405" cy="365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3"/>
                    </a:moveTo>
                    <a:lnTo>
                      <a:pt x="16155" y="0"/>
                    </a:lnTo>
                    <a:lnTo>
                      <a:pt x="16077" y="5912"/>
                    </a:lnTo>
                    <a:lnTo>
                      <a:pt x="11624" y="10998"/>
                    </a:lnTo>
                    <a:lnTo>
                      <a:pt x="824" y="18397"/>
                    </a:lnTo>
                    <a:lnTo>
                      <a:pt x="0" y="20561"/>
                    </a:lnTo>
                    <a:lnTo>
                      <a:pt x="6017" y="21600"/>
                    </a:lnTo>
                    <a:lnTo>
                      <a:pt x="21600" y="21443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406" name="Driehoek"/>
              <p:cNvSpPr/>
              <p:nvPr/>
            </p:nvSpPr>
            <p:spPr>
              <a:xfrm>
                <a:off x="11932849" y="26986"/>
                <a:ext cx="117839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159" y="17007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407" name="Vorm"/>
              <p:cNvSpPr/>
              <p:nvPr/>
            </p:nvSpPr>
            <p:spPr>
              <a:xfrm>
                <a:off x="11648866" y="33202"/>
                <a:ext cx="488497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70"/>
                    </a:moveTo>
                    <a:lnTo>
                      <a:pt x="21046" y="8546"/>
                    </a:lnTo>
                    <a:lnTo>
                      <a:pt x="19654" y="7276"/>
                    </a:lnTo>
                    <a:lnTo>
                      <a:pt x="13813" y="4129"/>
                    </a:lnTo>
                    <a:lnTo>
                      <a:pt x="12436" y="2986"/>
                    </a:lnTo>
                    <a:lnTo>
                      <a:pt x="11904" y="1653"/>
                    </a:lnTo>
                    <a:lnTo>
                      <a:pt x="12557" y="0"/>
                    </a:lnTo>
                    <a:lnTo>
                      <a:pt x="2514" y="5337"/>
                    </a:lnTo>
                    <a:lnTo>
                      <a:pt x="778" y="7148"/>
                    </a:lnTo>
                    <a:lnTo>
                      <a:pt x="0" y="9880"/>
                    </a:lnTo>
                    <a:lnTo>
                      <a:pt x="270" y="14137"/>
                    </a:lnTo>
                    <a:lnTo>
                      <a:pt x="1680" y="20424"/>
                    </a:lnTo>
                    <a:lnTo>
                      <a:pt x="6505" y="21600"/>
                    </a:lnTo>
                    <a:lnTo>
                      <a:pt x="9421" y="20902"/>
                    </a:lnTo>
                    <a:lnTo>
                      <a:pt x="10341" y="20044"/>
                    </a:lnTo>
                    <a:lnTo>
                      <a:pt x="10995" y="18931"/>
                    </a:lnTo>
                    <a:lnTo>
                      <a:pt x="11794" y="16295"/>
                    </a:lnTo>
                    <a:lnTo>
                      <a:pt x="12383" y="13596"/>
                    </a:lnTo>
                    <a:lnTo>
                      <a:pt x="12776" y="12388"/>
                    </a:lnTo>
                    <a:lnTo>
                      <a:pt x="13330" y="11405"/>
                    </a:lnTo>
                    <a:lnTo>
                      <a:pt x="14114" y="10672"/>
                    </a:lnTo>
                    <a:lnTo>
                      <a:pt x="16659" y="10325"/>
                    </a:lnTo>
                    <a:lnTo>
                      <a:pt x="20977" y="11943"/>
                    </a:lnTo>
                    <a:lnTo>
                      <a:pt x="21600" y="1007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408" name="Driehoek"/>
              <p:cNvSpPr/>
              <p:nvPr/>
            </p:nvSpPr>
            <p:spPr>
              <a:xfrm>
                <a:off x="15973198" y="416"/>
                <a:ext cx="8208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7"/>
                    </a:moveTo>
                    <a:lnTo>
                      <a:pt x="18499" y="0"/>
                    </a:lnTo>
                    <a:lnTo>
                      <a:pt x="0" y="21600"/>
                    </a:lnTo>
                    <a:lnTo>
                      <a:pt x="21600" y="21447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409" name="Vorm"/>
              <p:cNvSpPr/>
              <p:nvPr/>
            </p:nvSpPr>
            <p:spPr>
              <a:xfrm>
                <a:off x="20475429" y="0"/>
                <a:ext cx="334845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32"/>
                    </a:moveTo>
                    <a:lnTo>
                      <a:pt x="21039" y="0"/>
                    </a:lnTo>
                    <a:lnTo>
                      <a:pt x="219" y="8371"/>
                    </a:lnTo>
                    <a:lnTo>
                      <a:pt x="0" y="14985"/>
                    </a:lnTo>
                    <a:lnTo>
                      <a:pt x="2168" y="19628"/>
                    </a:lnTo>
                    <a:lnTo>
                      <a:pt x="6188" y="21600"/>
                    </a:lnTo>
                    <a:lnTo>
                      <a:pt x="11523" y="20475"/>
                    </a:lnTo>
                    <a:lnTo>
                      <a:pt x="19347" y="11257"/>
                    </a:lnTo>
                    <a:lnTo>
                      <a:pt x="21600" y="633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410" name="Vorm"/>
              <p:cNvSpPr/>
              <p:nvPr/>
            </p:nvSpPr>
            <p:spPr>
              <a:xfrm>
                <a:off x="20604342" y="19824"/>
                <a:ext cx="35496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529"/>
                    </a:moveTo>
                    <a:lnTo>
                      <a:pt x="20561" y="3644"/>
                    </a:lnTo>
                    <a:lnTo>
                      <a:pt x="14123" y="0"/>
                    </a:lnTo>
                    <a:lnTo>
                      <a:pt x="12001" y="3819"/>
                    </a:lnTo>
                    <a:lnTo>
                      <a:pt x="866" y="16300"/>
                    </a:lnTo>
                    <a:lnTo>
                      <a:pt x="61" y="18010"/>
                    </a:lnTo>
                    <a:lnTo>
                      <a:pt x="0" y="19432"/>
                    </a:lnTo>
                    <a:lnTo>
                      <a:pt x="847" y="20518"/>
                    </a:lnTo>
                    <a:lnTo>
                      <a:pt x="5938" y="21600"/>
                    </a:lnTo>
                    <a:lnTo>
                      <a:pt x="10513" y="21429"/>
                    </a:lnTo>
                    <a:lnTo>
                      <a:pt x="11453" y="19262"/>
                    </a:lnTo>
                    <a:lnTo>
                      <a:pt x="20561" y="9290"/>
                    </a:lnTo>
                    <a:lnTo>
                      <a:pt x="21517" y="7351"/>
                    </a:lnTo>
                    <a:lnTo>
                      <a:pt x="21600" y="552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411" name="Vorm"/>
              <p:cNvSpPr/>
              <p:nvPr/>
            </p:nvSpPr>
            <p:spPr>
              <a:xfrm>
                <a:off x="21625483" y="14179"/>
                <a:ext cx="15218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45"/>
                    </a:moveTo>
                    <a:lnTo>
                      <a:pt x="14197" y="10461"/>
                    </a:lnTo>
                    <a:lnTo>
                      <a:pt x="9469" y="7425"/>
                    </a:lnTo>
                    <a:lnTo>
                      <a:pt x="1393" y="0"/>
                    </a:lnTo>
                    <a:lnTo>
                      <a:pt x="0" y="21600"/>
                    </a:lnTo>
                    <a:lnTo>
                      <a:pt x="21600" y="13245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412" name="Driehoek"/>
              <p:cNvSpPr/>
              <p:nvPr/>
            </p:nvSpPr>
            <p:spPr>
              <a:xfrm>
                <a:off x="23186350" y="13245365"/>
                <a:ext cx="24599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659" y="0"/>
                    </a:lnTo>
                    <a:lnTo>
                      <a:pt x="0" y="816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413" name="Vorm"/>
              <p:cNvSpPr/>
              <p:nvPr/>
            </p:nvSpPr>
            <p:spPr>
              <a:xfrm>
                <a:off x="23663926" y="13239086"/>
                <a:ext cx="124262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4921" y="4320"/>
                    </a:lnTo>
                    <a:lnTo>
                      <a:pt x="4921" y="0"/>
                    </a:lnTo>
                    <a:lnTo>
                      <a:pt x="0" y="0"/>
                    </a:lnTo>
                    <a:lnTo>
                      <a:pt x="0" y="4320"/>
                    </a:lnTo>
                    <a:lnTo>
                      <a:pt x="4705" y="4320"/>
                    </a:lnTo>
                    <a:lnTo>
                      <a:pt x="4705" y="21600"/>
                    </a:lnTo>
                    <a:lnTo>
                      <a:pt x="21600" y="2160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414" name="Driehoek"/>
              <p:cNvSpPr/>
              <p:nvPr/>
            </p:nvSpPr>
            <p:spPr>
              <a:xfrm>
                <a:off x="23855471" y="888599"/>
                <a:ext cx="15404" cy="29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013" y="1522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415" name="Vorm"/>
              <p:cNvSpPr/>
              <p:nvPr/>
            </p:nvSpPr>
            <p:spPr>
              <a:xfrm>
                <a:off x="23860777" y="127750"/>
                <a:ext cx="15405" cy="374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91"/>
                    </a:moveTo>
                    <a:lnTo>
                      <a:pt x="20642" y="1730"/>
                    </a:lnTo>
                    <a:lnTo>
                      <a:pt x="18142" y="382"/>
                    </a:lnTo>
                    <a:lnTo>
                      <a:pt x="13839" y="0"/>
                    </a:lnTo>
                    <a:lnTo>
                      <a:pt x="0" y="17035"/>
                    </a:lnTo>
                    <a:lnTo>
                      <a:pt x="5609" y="17266"/>
                    </a:lnTo>
                    <a:lnTo>
                      <a:pt x="10147" y="18224"/>
                    </a:lnTo>
                    <a:lnTo>
                      <a:pt x="16827" y="21600"/>
                    </a:lnTo>
                    <a:lnTo>
                      <a:pt x="21600" y="389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416" name="Vorm"/>
              <p:cNvSpPr/>
              <p:nvPr/>
            </p:nvSpPr>
            <p:spPr>
              <a:xfrm>
                <a:off x="23862086" y="502737"/>
                <a:ext cx="15404" cy="23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874" y="12233"/>
                    </a:lnTo>
                    <a:lnTo>
                      <a:pt x="9074" y="1741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417" name="Driehoek"/>
              <p:cNvSpPr/>
              <p:nvPr/>
            </p:nvSpPr>
            <p:spPr>
              <a:xfrm>
                <a:off x="23859667" y="1419069"/>
                <a:ext cx="15405" cy="17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71"/>
                    </a:moveTo>
                    <a:lnTo>
                      <a:pt x="4184" y="0"/>
                    </a:lnTo>
                    <a:lnTo>
                      <a:pt x="0" y="21600"/>
                    </a:lnTo>
                    <a:lnTo>
                      <a:pt x="21600" y="1317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419" name="object 47"/>
            <p:cNvSpPr/>
            <p:nvPr/>
          </p:nvSpPr>
          <p:spPr>
            <a:xfrm>
              <a:off x="22039000" y="11520160"/>
              <a:ext cx="1472528" cy="14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956" y="32"/>
                  </a:lnTo>
                  <a:lnTo>
                    <a:pt x="9130" y="128"/>
                  </a:lnTo>
                  <a:lnTo>
                    <a:pt x="8324" y="285"/>
                  </a:lnTo>
                  <a:lnTo>
                    <a:pt x="7540" y="501"/>
                  </a:lnTo>
                  <a:lnTo>
                    <a:pt x="6782" y="772"/>
                  </a:lnTo>
                  <a:lnTo>
                    <a:pt x="6050" y="1098"/>
                  </a:lnTo>
                  <a:lnTo>
                    <a:pt x="5349" y="1475"/>
                  </a:lnTo>
                  <a:lnTo>
                    <a:pt x="4680" y="1900"/>
                  </a:lnTo>
                  <a:lnTo>
                    <a:pt x="4045" y="2373"/>
                  </a:lnTo>
                  <a:lnTo>
                    <a:pt x="3447" y="2889"/>
                  </a:lnTo>
                  <a:lnTo>
                    <a:pt x="2889" y="3447"/>
                  </a:lnTo>
                  <a:lnTo>
                    <a:pt x="2373" y="4045"/>
                  </a:lnTo>
                  <a:lnTo>
                    <a:pt x="1900" y="4680"/>
                  </a:lnTo>
                  <a:lnTo>
                    <a:pt x="1475" y="5349"/>
                  </a:lnTo>
                  <a:lnTo>
                    <a:pt x="1098" y="6050"/>
                  </a:lnTo>
                  <a:lnTo>
                    <a:pt x="772" y="6782"/>
                  </a:lnTo>
                  <a:lnTo>
                    <a:pt x="501" y="7540"/>
                  </a:lnTo>
                  <a:lnTo>
                    <a:pt x="285" y="8324"/>
                  </a:lnTo>
                  <a:lnTo>
                    <a:pt x="128" y="9130"/>
                  </a:lnTo>
                  <a:lnTo>
                    <a:pt x="32" y="9956"/>
                  </a:lnTo>
                  <a:lnTo>
                    <a:pt x="0" y="10800"/>
                  </a:lnTo>
                  <a:lnTo>
                    <a:pt x="32" y="11644"/>
                  </a:lnTo>
                  <a:lnTo>
                    <a:pt x="128" y="12470"/>
                  </a:lnTo>
                  <a:lnTo>
                    <a:pt x="285" y="13276"/>
                  </a:lnTo>
                  <a:lnTo>
                    <a:pt x="501" y="14060"/>
                  </a:lnTo>
                  <a:lnTo>
                    <a:pt x="772" y="14818"/>
                  </a:lnTo>
                  <a:lnTo>
                    <a:pt x="1098" y="15550"/>
                  </a:lnTo>
                  <a:lnTo>
                    <a:pt x="1475" y="16251"/>
                  </a:lnTo>
                  <a:lnTo>
                    <a:pt x="1900" y="16920"/>
                  </a:lnTo>
                  <a:lnTo>
                    <a:pt x="2373" y="17555"/>
                  </a:lnTo>
                  <a:lnTo>
                    <a:pt x="2889" y="18153"/>
                  </a:lnTo>
                  <a:lnTo>
                    <a:pt x="3447" y="18711"/>
                  </a:lnTo>
                  <a:lnTo>
                    <a:pt x="4045" y="19227"/>
                  </a:lnTo>
                  <a:lnTo>
                    <a:pt x="4680" y="19700"/>
                  </a:lnTo>
                  <a:lnTo>
                    <a:pt x="5349" y="20125"/>
                  </a:lnTo>
                  <a:lnTo>
                    <a:pt x="6050" y="20502"/>
                  </a:lnTo>
                  <a:lnTo>
                    <a:pt x="6782" y="20828"/>
                  </a:lnTo>
                  <a:lnTo>
                    <a:pt x="7540" y="21099"/>
                  </a:lnTo>
                  <a:lnTo>
                    <a:pt x="8324" y="21315"/>
                  </a:lnTo>
                  <a:lnTo>
                    <a:pt x="9130" y="21472"/>
                  </a:lnTo>
                  <a:lnTo>
                    <a:pt x="9956" y="21567"/>
                  </a:lnTo>
                  <a:lnTo>
                    <a:pt x="10800" y="21600"/>
                  </a:lnTo>
                  <a:lnTo>
                    <a:pt x="11644" y="21567"/>
                  </a:lnTo>
                  <a:lnTo>
                    <a:pt x="12470" y="21472"/>
                  </a:lnTo>
                  <a:lnTo>
                    <a:pt x="13276" y="21315"/>
                  </a:lnTo>
                  <a:lnTo>
                    <a:pt x="14060" y="21099"/>
                  </a:lnTo>
                  <a:lnTo>
                    <a:pt x="14818" y="20828"/>
                  </a:lnTo>
                  <a:lnTo>
                    <a:pt x="15550" y="20502"/>
                  </a:lnTo>
                  <a:lnTo>
                    <a:pt x="16251" y="20125"/>
                  </a:lnTo>
                  <a:lnTo>
                    <a:pt x="16920" y="19700"/>
                  </a:lnTo>
                  <a:lnTo>
                    <a:pt x="17555" y="19227"/>
                  </a:lnTo>
                  <a:lnTo>
                    <a:pt x="18153" y="18711"/>
                  </a:lnTo>
                  <a:lnTo>
                    <a:pt x="18711" y="18153"/>
                  </a:lnTo>
                  <a:lnTo>
                    <a:pt x="19227" y="17555"/>
                  </a:lnTo>
                  <a:lnTo>
                    <a:pt x="19700" y="16920"/>
                  </a:lnTo>
                  <a:lnTo>
                    <a:pt x="20126" y="16251"/>
                  </a:lnTo>
                  <a:lnTo>
                    <a:pt x="20502" y="15550"/>
                  </a:lnTo>
                  <a:lnTo>
                    <a:pt x="20828" y="14818"/>
                  </a:lnTo>
                  <a:lnTo>
                    <a:pt x="21099" y="14060"/>
                  </a:lnTo>
                  <a:lnTo>
                    <a:pt x="21315" y="13276"/>
                  </a:lnTo>
                  <a:lnTo>
                    <a:pt x="21472" y="12470"/>
                  </a:lnTo>
                  <a:lnTo>
                    <a:pt x="21568" y="11644"/>
                  </a:lnTo>
                  <a:lnTo>
                    <a:pt x="21600" y="10800"/>
                  </a:lnTo>
                  <a:lnTo>
                    <a:pt x="21568" y="9956"/>
                  </a:lnTo>
                  <a:lnTo>
                    <a:pt x="21472" y="9130"/>
                  </a:lnTo>
                  <a:lnTo>
                    <a:pt x="21315" y="8324"/>
                  </a:lnTo>
                  <a:lnTo>
                    <a:pt x="21099" y="7540"/>
                  </a:lnTo>
                  <a:lnTo>
                    <a:pt x="20828" y="6782"/>
                  </a:lnTo>
                  <a:lnTo>
                    <a:pt x="20502" y="6050"/>
                  </a:lnTo>
                  <a:lnTo>
                    <a:pt x="20126" y="5349"/>
                  </a:lnTo>
                  <a:lnTo>
                    <a:pt x="19700" y="4680"/>
                  </a:lnTo>
                  <a:lnTo>
                    <a:pt x="19227" y="4045"/>
                  </a:lnTo>
                  <a:lnTo>
                    <a:pt x="18711" y="3447"/>
                  </a:lnTo>
                  <a:lnTo>
                    <a:pt x="18153" y="2889"/>
                  </a:lnTo>
                  <a:lnTo>
                    <a:pt x="17555" y="2373"/>
                  </a:lnTo>
                  <a:lnTo>
                    <a:pt x="16920" y="1900"/>
                  </a:lnTo>
                  <a:lnTo>
                    <a:pt x="16251" y="1475"/>
                  </a:lnTo>
                  <a:lnTo>
                    <a:pt x="15550" y="1098"/>
                  </a:lnTo>
                  <a:lnTo>
                    <a:pt x="14818" y="772"/>
                  </a:lnTo>
                  <a:lnTo>
                    <a:pt x="14060" y="501"/>
                  </a:lnTo>
                  <a:lnTo>
                    <a:pt x="13276" y="285"/>
                  </a:lnTo>
                  <a:lnTo>
                    <a:pt x="12470" y="128"/>
                  </a:lnTo>
                  <a:lnTo>
                    <a:pt x="11644" y="3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420" name="object 48" descr="object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87951" y="12022150"/>
              <a:ext cx="371520" cy="4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1" name="object 49" descr="object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4022" y="12037176"/>
              <a:ext cx="288385" cy="438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2" name="object 50" descr="object 5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13539" y="12037176"/>
              <a:ext cx="353237" cy="45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24" name="Afbeelding"/>
          <p:cNvSpPr>
            <a:spLocks noGrp="1"/>
          </p:cNvSpPr>
          <p:nvPr>
            <p:ph type="pic" idx="21"/>
          </p:nvPr>
        </p:nvSpPr>
        <p:spPr>
          <a:xfrm>
            <a:off x="1908663" y="2279154"/>
            <a:ext cx="19304034" cy="10659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OORBLAD: Title page coral Acade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hthoek"/>
          <p:cNvSpPr/>
          <p:nvPr/>
        </p:nvSpPr>
        <p:spPr>
          <a:xfrm>
            <a:off x="-76852" y="6239366"/>
            <a:ext cx="24537704" cy="7476634"/>
          </a:xfrm>
          <a:prstGeom prst="rect">
            <a:avLst/>
          </a:prstGeom>
          <a:solidFill>
            <a:srgbClr val="FF5A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5" name="Afbeelding"/>
          <p:cNvSpPr>
            <a:spLocks noGrp="1"/>
          </p:cNvSpPr>
          <p:nvPr>
            <p:ph type="pic" sz="quarter" idx="21"/>
          </p:nvPr>
        </p:nvSpPr>
        <p:spPr>
          <a:xfrm>
            <a:off x="9144389" y="12033104"/>
            <a:ext cx="6095222" cy="9987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6736991"/>
            <a:ext cx="21971004" cy="170244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8">
              <a:lnSpc>
                <a:spcPct val="80000"/>
              </a:lnSpc>
              <a:defRPr sz="11500" b="1" spc="-230"/>
            </a:lvl1pPr>
          </a:lstStyle>
          <a:p>
            <a:r>
              <a:t>Presentation Title</a:t>
            </a:r>
          </a:p>
        </p:txBody>
      </p:sp>
      <p:sp>
        <p:nvSpPr>
          <p:cNvPr id="87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8656725"/>
            <a:ext cx="21971000" cy="998718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defTabSz="2438338">
              <a:lnSpc>
                <a:spcPct val="80000"/>
              </a:lnSpc>
              <a:spcBef>
                <a:spcPts val="0"/>
              </a:spcBef>
              <a:defRPr sz="5300" b="1" i="0" spc="-105">
                <a:latin typeface="OpenSans-Semibold"/>
                <a:ea typeface="OpenSans-Semibold"/>
                <a:cs typeface="OpenSans-Semibold"/>
                <a:sym typeface="OpenSans-Semibold"/>
              </a:defRPr>
            </a:lvl1pPr>
            <a:lvl2pPr indent="457200" defTabSz="2438338">
              <a:lnSpc>
                <a:spcPct val="80000"/>
              </a:lnSpc>
              <a:spcBef>
                <a:spcPts val="0"/>
              </a:spcBef>
              <a:defRPr sz="5300" spc="-105"/>
            </a:lvl2pPr>
            <a:lvl3pPr indent="914400" defTabSz="2438338">
              <a:lnSpc>
                <a:spcPct val="80000"/>
              </a:lnSpc>
              <a:spcBef>
                <a:spcPts val="0"/>
              </a:spcBef>
              <a:defRPr sz="5300" spc="-105"/>
            </a:lvl3pPr>
            <a:lvl4pPr indent="1371600" defTabSz="2438338">
              <a:lnSpc>
                <a:spcPct val="80000"/>
              </a:lnSpc>
              <a:spcBef>
                <a:spcPts val="0"/>
              </a:spcBef>
              <a:defRPr sz="5300" spc="-105"/>
            </a:lvl4pPr>
            <a:lvl5pPr indent="1828800" defTabSz="2438338">
              <a:lnSpc>
                <a:spcPct val="80000"/>
              </a:lnSpc>
              <a:spcBef>
                <a:spcPts val="0"/>
              </a:spcBef>
              <a:defRPr sz="5300" spc="-105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8" name="Afbeelding"/>
          <p:cNvSpPr>
            <a:spLocks noGrp="1"/>
          </p:cNvSpPr>
          <p:nvPr>
            <p:ph type="pic" sz="half" idx="22"/>
          </p:nvPr>
        </p:nvSpPr>
        <p:spPr>
          <a:xfrm flipH="1">
            <a:off x="7048138" y="-1608957"/>
            <a:ext cx="10287759" cy="102877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185751" y="13074598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IF color coded UK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Rechthoek"/>
          <p:cNvSpPr>
            <a:spLocks noGrp="1"/>
          </p:cNvSpPr>
          <p:nvPr>
            <p:ph type="body" idx="21"/>
          </p:nvPr>
        </p:nvSpPr>
        <p:spPr>
          <a:xfrm>
            <a:off x="3322804" y="1449239"/>
            <a:ext cx="18507139" cy="11291193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3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33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6" name="Rechthoek"/>
          <p:cNvGrpSpPr/>
          <p:nvPr/>
        </p:nvGrpSpPr>
        <p:grpSpPr>
          <a:xfrm>
            <a:off x="2919380" y="1045816"/>
            <a:ext cx="18545240" cy="11329292"/>
            <a:chOff x="0" y="0"/>
            <a:chExt cx="18545238" cy="11329291"/>
          </a:xfrm>
        </p:grpSpPr>
        <p:sp>
          <p:nvSpPr>
            <p:cNvPr id="1435" name="Rechthoek"/>
            <p:cNvSpPr>
              <a:spLocks noGrp="1"/>
            </p:cNvSpPr>
            <p:nvPr>
              <p:ph type="body" idx="22"/>
            </p:nvPr>
          </p:nvSpPr>
          <p:spPr>
            <a:xfrm>
              <a:off x="19050" y="19050"/>
              <a:ext cx="18507139" cy="11291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434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545239" cy="11329292"/>
            </a:xfrm>
            <a:prstGeom prst="rect">
              <a:avLst/>
            </a:prstGeom>
            <a:effectLst/>
          </p:spPr>
        </p:pic>
      </p:grpSp>
      <p:sp>
        <p:nvSpPr>
          <p:cNvPr id="1437" name="Afbeelding"/>
          <p:cNvSpPr>
            <a:spLocks noGrp="1"/>
          </p:cNvSpPr>
          <p:nvPr>
            <p:ph type="pic" idx="24"/>
          </p:nvPr>
        </p:nvSpPr>
        <p:spPr>
          <a:xfrm>
            <a:off x="4040809" y="1467370"/>
            <a:ext cx="16302382" cy="10659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8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IF coral NL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Rechthoek"/>
          <p:cNvSpPr>
            <a:spLocks noGrp="1"/>
          </p:cNvSpPr>
          <p:nvPr>
            <p:ph type="body" idx="21"/>
          </p:nvPr>
        </p:nvSpPr>
        <p:spPr>
          <a:xfrm>
            <a:off x="3322804" y="1449239"/>
            <a:ext cx="18507139" cy="11291193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4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47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50" name="Rechthoek"/>
          <p:cNvGrpSpPr/>
          <p:nvPr/>
        </p:nvGrpSpPr>
        <p:grpSpPr>
          <a:xfrm>
            <a:off x="2919380" y="1045816"/>
            <a:ext cx="18545240" cy="11329292"/>
            <a:chOff x="0" y="0"/>
            <a:chExt cx="18545238" cy="11329291"/>
          </a:xfrm>
        </p:grpSpPr>
        <p:sp>
          <p:nvSpPr>
            <p:cNvPr id="1449" name="Rechthoek"/>
            <p:cNvSpPr>
              <a:spLocks noGrp="1"/>
            </p:cNvSpPr>
            <p:nvPr>
              <p:ph type="body" idx="22"/>
            </p:nvPr>
          </p:nvSpPr>
          <p:spPr>
            <a:xfrm>
              <a:off x="19050" y="19050"/>
              <a:ext cx="18507139" cy="11291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448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545239" cy="11329292"/>
            </a:xfrm>
            <a:prstGeom prst="rect">
              <a:avLst/>
            </a:prstGeom>
            <a:effectLst/>
          </p:spPr>
        </p:pic>
      </p:grpSp>
      <p:sp>
        <p:nvSpPr>
          <p:cNvPr id="1451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1452" name="SUE | Influence Framework© NL.jpg"/>
          <p:cNvSpPr>
            <a:spLocks noGrp="1"/>
          </p:cNvSpPr>
          <p:nvPr>
            <p:ph type="pic" idx="24"/>
          </p:nvPr>
        </p:nvSpPr>
        <p:spPr>
          <a:xfrm>
            <a:off x="4040809" y="1467370"/>
            <a:ext cx="16302382" cy="10659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IF coral UK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Rechthoek"/>
          <p:cNvSpPr>
            <a:spLocks noGrp="1"/>
          </p:cNvSpPr>
          <p:nvPr>
            <p:ph type="body" idx="21"/>
          </p:nvPr>
        </p:nvSpPr>
        <p:spPr>
          <a:xfrm>
            <a:off x="3322804" y="1449239"/>
            <a:ext cx="18507139" cy="11291193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6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61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4" name="Rechthoek"/>
          <p:cNvGrpSpPr/>
          <p:nvPr/>
        </p:nvGrpSpPr>
        <p:grpSpPr>
          <a:xfrm>
            <a:off x="2919380" y="1045816"/>
            <a:ext cx="18545240" cy="11329292"/>
            <a:chOff x="0" y="0"/>
            <a:chExt cx="18545238" cy="11329291"/>
          </a:xfrm>
        </p:grpSpPr>
        <p:sp>
          <p:nvSpPr>
            <p:cNvPr id="1463" name="Rechthoek"/>
            <p:cNvSpPr>
              <a:spLocks noGrp="1"/>
            </p:cNvSpPr>
            <p:nvPr>
              <p:ph type="body" idx="22"/>
            </p:nvPr>
          </p:nvSpPr>
          <p:spPr>
            <a:xfrm>
              <a:off x="19050" y="19050"/>
              <a:ext cx="18507139" cy="11291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462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545239" cy="11329292"/>
            </a:xfrm>
            <a:prstGeom prst="rect">
              <a:avLst/>
            </a:prstGeom>
            <a:effectLst/>
          </p:spPr>
        </p:pic>
      </p:grpSp>
      <p:sp>
        <p:nvSpPr>
          <p:cNvPr id="1465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1466" name="SUE | Influence Framework© UK.jpg"/>
          <p:cNvSpPr>
            <a:spLocks noGrp="1"/>
          </p:cNvSpPr>
          <p:nvPr>
            <p:ph type="pic" idx="24"/>
          </p:nvPr>
        </p:nvSpPr>
        <p:spPr>
          <a:xfrm>
            <a:off x="4040809" y="1467370"/>
            <a:ext cx="16302382" cy="10659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IF color coded UK coral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74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475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1476" name="object 2"/>
          <p:cNvSpPr/>
          <p:nvPr/>
        </p:nvSpPr>
        <p:spPr>
          <a:xfrm>
            <a:off x="24163670" y="13358066"/>
            <a:ext cx="15405" cy="10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0" y="0"/>
                </a:moveTo>
                <a:lnTo>
                  <a:pt x="4231" y="278"/>
                </a:lnTo>
                <a:lnTo>
                  <a:pt x="0" y="2962"/>
                </a:lnTo>
                <a:lnTo>
                  <a:pt x="152" y="4318"/>
                </a:lnTo>
                <a:lnTo>
                  <a:pt x="2273" y="15768"/>
                </a:lnTo>
                <a:lnTo>
                  <a:pt x="8902" y="19916"/>
                </a:lnTo>
                <a:lnTo>
                  <a:pt x="16517" y="20585"/>
                </a:lnTo>
                <a:lnTo>
                  <a:pt x="21600" y="21600"/>
                </a:lnTo>
                <a:lnTo>
                  <a:pt x="17203" y="5862"/>
                </a:lnTo>
                <a:lnTo>
                  <a:pt x="1069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77" name="object 3"/>
          <p:cNvSpPr/>
          <p:nvPr/>
        </p:nvSpPr>
        <p:spPr>
          <a:xfrm>
            <a:off x="24148212" y="11336711"/>
            <a:ext cx="15405" cy="26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753" y="19006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78" name="object 4"/>
          <p:cNvSpPr/>
          <p:nvPr/>
        </p:nvSpPr>
        <p:spPr>
          <a:xfrm>
            <a:off x="24148609" y="9880178"/>
            <a:ext cx="15405" cy="109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45" y="0"/>
                </a:moveTo>
                <a:lnTo>
                  <a:pt x="6724" y="702"/>
                </a:lnTo>
                <a:lnTo>
                  <a:pt x="3473" y="1542"/>
                </a:lnTo>
                <a:lnTo>
                  <a:pt x="1417" y="2505"/>
                </a:lnTo>
                <a:lnTo>
                  <a:pt x="380" y="3575"/>
                </a:lnTo>
                <a:lnTo>
                  <a:pt x="667" y="5972"/>
                </a:lnTo>
                <a:lnTo>
                  <a:pt x="6961" y="12750"/>
                </a:lnTo>
                <a:lnTo>
                  <a:pt x="8026" y="15449"/>
                </a:lnTo>
                <a:lnTo>
                  <a:pt x="7549" y="16734"/>
                </a:lnTo>
                <a:lnTo>
                  <a:pt x="6161" y="17955"/>
                </a:lnTo>
                <a:lnTo>
                  <a:pt x="0" y="18930"/>
                </a:lnTo>
                <a:lnTo>
                  <a:pt x="21600" y="21600"/>
                </a:lnTo>
                <a:lnTo>
                  <a:pt x="9928" y="6253"/>
                </a:lnTo>
                <a:lnTo>
                  <a:pt x="9271" y="2859"/>
                </a:lnTo>
                <a:lnTo>
                  <a:pt x="10294" y="883"/>
                </a:lnTo>
                <a:lnTo>
                  <a:pt x="1134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481" name="object 5"/>
          <p:cNvGrpSpPr/>
          <p:nvPr/>
        </p:nvGrpSpPr>
        <p:grpSpPr>
          <a:xfrm>
            <a:off x="24167101" y="8952504"/>
            <a:ext cx="17176" cy="255378"/>
            <a:chOff x="0" y="0"/>
            <a:chExt cx="17175" cy="255376"/>
          </a:xfrm>
        </p:grpSpPr>
        <p:sp>
          <p:nvSpPr>
            <p:cNvPr id="1479" name="Vorm"/>
            <p:cNvSpPr/>
            <p:nvPr/>
          </p:nvSpPr>
          <p:spPr>
            <a:xfrm>
              <a:off x="0" y="0"/>
              <a:ext cx="15404" cy="23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76"/>
                  </a:moveTo>
                  <a:lnTo>
                    <a:pt x="14916" y="3115"/>
                  </a:lnTo>
                  <a:lnTo>
                    <a:pt x="9641" y="2994"/>
                  </a:lnTo>
                  <a:lnTo>
                    <a:pt x="5529" y="2315"/>
                  </a:lnTo>
                  <a:lnTo>
                    <a:pt x="0" y="0"/>
                  </a:lnTo>
                  <a:lnTo>
                    <a:pt x="12344" y="21600"/>
                  </a:lnTo>
                  <a:lnTo>
                    <a:pt x="19929" y="18119"/>
                  </a:lnTo>
                  <a:lnTo>
                    <a:pt x="21600" y="2376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0" name="Vorm"/>
            <p:cNvSpPr/>
            <p:nvPr/>
          </p:nvSpPr>
          <p:spPr>
            <a:xfrm>
              <a:off x="1771" y="170518"/>
              <a:ext cx="15405" cy="8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25"/>
                  </a:moveTo>
                  <a:lnTo>
                    <a:pt x="18412" y="0"/>
                  </a:lnTo>
                  <a:lnTo>
                    <a:pt x="11534" y="1055"/>
                  </a:lnTo>
                  <a:lnTo>
                    <a:pt x="0" y="7038"/>
                  </a:lnTo>
                  <a:lnTo>
                    <a:pt x="2203" y="17252"/>
                  </a:lnTo>
                  <a:lnTo>
                    <a:pt x="6144" y="21600"/>
                  </a:lnTo>
                  <a:lnTo>
                    <a:pt x="10800" y="21423"/>
                  </a:lnTo>
                  <a:lnTo>
                    <a:pt x="19146" y="12915"/>
                  </a:lnTo>
                  <a:lnTo>
                    <a:pt x="21600" y="252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485" name="object 6"/>
          <p:cNvGrpSpPr/>
          <p:nvPr/>
        </p:nvGrpSpPr>
        <p:grpSpPr>
          <a:xfrm>
            <a:off x="24160525" y="8105796"/>
            <a:ext cx="24662" cy="456996"/>
            <a:chOff x="0" y="0"/>
            <a:chExt cx="24661" cy="456995"/>
          </a:xfrm>
        </p:grpSpPr>
        <p:sp>
          <p:nvSpPr>
            <p:cNvPr id="1482" name="Vorm"/>
            <p:cNvSpPr/>
            <p:nvPr/>
          </p:nvSpPr>
          <p:spPr>
            <a:xfrm>
              <a:off x="0" y="0"/>
              <a:ext cx="15404" cy="1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18"/>
                  </a:moveTo>
                  <a:lnTo>
                    <a:pt x="15430" y="7947"/>
                  </a:lnTo>
                  <a:lnTo>
                    <a:pt x="0" y="0"/>
                  </a:lnTo>
                  <a:lnTo>
                    <a:pt x="14918" y="21600"/>
                  </a:lnTo>
                  <a:lnTo>
                    <a:pt x="20574" y="18330"/>
                  </a:lnTo>
                  <a:lnTo>
                    <a:pt x="21600" y="1391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3" name="Vorm"/>
            <p:cNvSpPr/>
            <p:nvPr/>
          </p:nvSpPr>
          <p:spPr>
            <a:xfrm>
              <a:off x="731" y="121580"/>
              <a:ext cx="15405" cy="25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9198" y="0"/>
                  </a:lnTo>
                  <a:lnTo>
                    <a:pt x="3816" y="1798"/>
                  </a:lnTo>
                  <a:lnTo>
                    <a:pt x="0" y="3487"/>
                  </a:lnTo>
                  <a:lnTo>
                    <a:pt x="1975" y="5911"/>
                  </a:lnTo>
                  <a:lnTo>
                    <a:pt x="13631" y="9916"/>
                  </a:lnTo>
                  <a:lnTo>
                    <a:pt x="8720" y="9704"/>
                  </a:lnTo>
                  <a:lnTo>
                    <a:pt x="10014" y="1165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4" name="Vorm"/>
            <p:cNvSpPr/>
            <p:nvPr/>
          </p:nvSpPr>
          <p:spPr>
            <a:xfrm>
              <a:off x="9257" y="110598"/>
              <a:ext cx="15405" cy="3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61"/>
                  </a:moveTo>
                  <a:lnTo>
                    <a:pt x="19336" y="5001"/>
                  </a:lnTo>
                  <a:lnTo>
                    <a:pt x="16890" y="1635"/>
                  </a:lnTo>
                  <a:lnTo>
                    <a:pt x="14169" y="42"/>
                  </a:lnTo>
                  <a:lnTo>
                    <a:pt x="11171" y="0"/>
                  </a:lnTo>
                  <a:lnTo>
                    <a:pt x="7846" y="1289"/>
                  </a:lnTo>
                  <a:lnTo>
                    <a:pt x="4154" y="3687"/>
                  </a:lnTo>
                  <a:lnTo>
                    <a:pt x="0" y="6973"/>
                  </a:lnTo>
                  <a:lnTo>
                    <a:pt x="9415" y="21600"/>
                  </a:lnTo>
                  <a:lnTo>
                    <a:pt x="12646" y="18794"/>
                  </a:lnTo>
                  <a:lnTo>
                    <a:pt x="17170" y="11348"/>
                  </a:lnTo>
                  <a:lnTo>
                    <a:pt x="19198" y="9380"/>
                  </a:lnTo>
                  <a:lnTo>
                    <a:pt x="21600" y="1036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486" name="object 7"/>
          <p:cNvSpPr/>
          <p:nvPr/>
        </p:nvSpPr>
        <p:spPr>
          <a:xfrm>
            <a:off x="24159223" y="8631118"/>
            <a:ext cx="15404" cy="3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24" y="0"/>
                </a:moveTo>
                <a:lnTo>
                  <a:pt x="13054" y="9283"/>
                </a:lnTo>
                <a:lnTo>
                  <a:pt x="10947" y="10421"/>
                </a:lnTo>
                <a:lnTo>
                  <a:pt x="8659" y="10660"/>
                </a:lnTo>
                <a:lnTo>
                  <a:pt x="6117" y="9788"/>
                </a:lnTo>
                <a:lnTo>
                  <a:pt x="3256" y="7590"/>
                </a:lnTo>
                <a:lnTo>
                  <a:pt x="0" y="3855"/>
                </a:lnTo>
                <a:lnTo>
                  <a:pt x="2280" y="12273"/>
                </a:lnTo>
                <a:lnTo>
                  <a:pt x="5657" y="17967"/>
                </a:lnTo>
                <a:lnTo>
                  <a:pt x="7602" y="19822"/>
                </a:lnTo>
                <a:lnTo>
                  <a:pt x="9636" y="21029"/>
                </a:lnTo>
                <a:lnTo>
                  <a:pt x="11694" y="21600"/>
                </a:lnTo>
                <a:lnTo>
                  <a:pt x="13715" y="21547"/>
                </a:lnTo>
                <a:lnTo>
                  <a:pt x="15636" y="20881"/>
                </a:lnTo>
                <a:lnTo>
                  <a:pt x="17399" y="19613"/>
                </a:lnTo>
                <a:lnTo>
                  <a:pt x="20192" y="15317"/>
                </a:lnTo>
                <a:lnTo>
                  <a:pt x="21600" y="8749"/>
                </a:lnTo>
                <a:lnTo>
                  <a:pt x="21124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87" name="object 8"/>
          <p:cNvSpPr/>
          <p:nvPr/>
        </p:nvSpPr>
        <p:spPr>
          <a:xfrm>
            <a:off x="24138996" y="9793837"/>
            <a:ext cx="15405" cy="3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4"/>
                </a:moveTo>
                <a:lnTo>
                  <a:pt x="17539" y="1014"/>
                </a:lnTo>
                <a:lnTo>
                  <a:pt x="17539" y="0"/>
                </a:lnTo>
                <a:lnTo>
                  <a:pt x="13131" y="0"/>
                </a:lnTo>
                <a:lnTo>
                  <a:pt x="13131" y="1014"/>
                </a:lnTo>
                <a:lnTo>
                  <a:pt x="9428" y="1014"/>
                </a:lnTo>
                <a:lnTo>
                  <a:pt x="9428" y="4158"/>
                </a:lnTo>
                <a:lnTo>
                  <a:pt x="0" y="4158"/>
                </a:lnTo>
                <a:lnTo>
                  <a:pt x="0" y="11561"/>
                </a:lnTo>
                <a:lnTo>
                  <a:pt x="1194" y="11561"/>
                </a:lnTo>
                <a:lnTo>
                  <a:pt x="1194" y="18254"/>
                </a:lnTo>
                <a:lnTo>
                  <a:pt x="13009" y="18254"/>
                </a:lnTo>
                <a:lnTo>
                  <a:pt x="13009" y="21600"/>
                </a:lnTo>
                <a:lnTo>
                  <a:pt x="15631" y="21600"/>
                </a:lnTo>
                <a:lnTo>
                  <a:pt x="15631" y="18254"/>
                </a:lnTo>
                <a:lnTo>
                  <a:pt x="16111" y="11561"/>
                </a:lnTo>
                <a:lnTo>
                  <a:pt x="19927" y="11561"/>
                </a:lnTo>
                <a:lnTo>
                  <a:pt x="19927" y="4158"/>
                </a:lnTo>
                <a:lnTo>
                  <a:pt x="21600" y="4158"/>
                </a:lnTo>
                <a:lnTo>
                  <a:pt x="21600" y="1014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490" name="object 9"/>
          <p:cNvGrpSpPr/>
          <p:nvPr/>
        </p:nvGrpSpPr>
        <p:grpSpPr>
          <a:xfrm>
            <a:off x="24161534" y="6704447"/>
            <a:ext cx="20927" cy="432058"/>
            <a:chOff x="0" y="0"/>
            <a:chExt cx="20925" cy="432057"/>
          </a:xfrm>
        </p:grpSpPr>
        <p:sp>
          <p:nvSpPr>
            <p:cNvPr id="1488" name="Vorm"/>
            <p:cNvSpPr/>
            <p:nvPr/>
          </p:nvSpPr>
          <p:spPr>
            <a:xfrm>
              <a:off x="0" y="0"/>
              <a:ext cx="15404" cy="26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38"/>
                  </a:moveTo>
                  <a:lnTo>
                    <a:pt x="18888" y="19938"/>
                  </a:lnTo>
                  <a:lnTo>
                    <a:pt x="18888" y="16232"/>
                  </a:lnTo>
                  <a:lnTo>
                    <a:pt x="13570" y="16232"/>
                  </a:lnTo>
                  <a:lnTo>
                    <a:pt x="13570" y="9714"/>
                  </a:lnTo>
                  <a:lnTo>
                    <a:pt x="5112" y="9714"/>
                  </a:lnTo>
                  <a:lnTo>
                    <a:pt x="5112" y="0"/>
                  </a:lnTo>
                  <a:lnTo>
                    <a:pt x="0" y="0"/>
                  </a:lnTo>
                  <a:lnTo>
                    <a:pt x="0" y="9714"/>
                  </a:lnTo>
                  <a:lnTo>
                    <a:pt x="1249" y="9714"/>
                  </a:lnTo>
                  <a:lnTo>
                    <a:pt x="1249" y="16232"/>
                  </a:lnTo>
                  <a:lnTo>
                    <a:pt x="5112" y="16232"/>
                  </a:lnTo>
                  <a:lnTo>
                    <a:pt x="5112" y="19938"/>
                  </a:lnTo>
                  <a:lnTo>
                    <a:pt x="10751" y="19938"/>
                  </a:lnTo>
                  <a:lnTo>
                    <a:pt x="10751" y="21472"/>
                  </a:lnTo>
                  <a:lnTo>
                    <a:pt x="14293" y="21472"/>
                  </a:lnTo>
                  <a:lnTo>
                    <a:pt x="14293" y="21600"/>
                  </a:lnTo>
                  <a:lnTo>
                    <a:pt x="15444" y="21600"/>
                  </a:lnTo>
                  <a:lnTo>
                    <a:pt x="15444" y="21472"/>
                  </a:lnTo>
                  <a:lnTo>
                    <a:pt x="21600" y="21472"/>
                  </a:lnTo>
                  <a:lnTo>
                    <a:pt x="21600" y="1993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9" name="Vorm"/>
            <p:cNvSpPr/>
            <p:nvPr/>
          </p:nvSpPr>
          <p:spPr>
            <a:xfrm>
              <a:off x="5522" y="162400"/>
              <a:ext cx="15404" cy="26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1" y="515"/>
                  </a:lnTo>
                  <a:lnTo>
                    <a:pt x="11368" y="2895"/>
                  </a:lnTo>
                  <a:lnTo>
                    <a:pt x="5553" y="5757"/>
                  </a:lnTo>
                  <a:lnTo>
                    <a:pt x="0" y="7720"/>
                  </a:lnTo>
                  <a:lnTo>
                    <a:pt x="6297" y="21600"/>
                  </a:lnTo>
                  <a:lnTo>
                    <a:pt x="12329" y="8479"/>
                  </a:lnTo>
                  <a:lnTo>
                    <a:pt x="16308" y="277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491" name="object 10"/>
          <p:cNvSpPr/>
          <p:nvPr/>
        </p:nvSpPr>
        <p:spPr>
          <a:xfrm>
            <a:off x="24152924" y="7981881"/>
            <a:ext cx="15404" cy="50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09" y="349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92" name="object 11"/>
          <p:cNvSpPr/>
          <p:nvPr/>
        </p:nvSpPr>
        <p:spPr>
          <a:xfrm>
            <a:off x="24172198" y="5761842"/>
            <a:ext cx="15405" cy="26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06" y="9474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495" name="object 12"/>
          <p:cNvGrpSpPr/>
          <p:nvPr/>
        </p:nvGrpSpPr>
        <p:grpSpPr>
          <a:xfrm>
            <a:off x="24170087" y="4487521"/>
            <a:ext cx="19902" cy="757415"/>
            <a:chOff x="0" y="0"/>
            <a:chExt cx="19901" cy="757413"/>
          </a:xfrm>
        </p:grpSpPr>
        <p:sp>
          <p:nvSpPr>
            <p:cNvPr id="1493" name="Vorm"/>
            <p:cNvSpPr/>
            <p:nvPr/>
          </p:nvSpPr>
          <p:spPr>
            <a:xfrm>
              <a:off x="0" y="0"/>
              <a:ext cx="15404" cy="230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197" y="10776"/>
                  </a:lnTo>
                  <a:lnTo>
                    <a:pt x="7276" y="53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4" name="Vorm"/>
            <p:cNvSpPr/>
            <p:nvPr/>
          </p:nvSpPr>
          <p:spPr>
            <a:xfrm>
              <a:off x="4497" y="230331"/>
              <a:ext cx="15405" cy="5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75"/>
                  </a:moveTo>
                  <a:lnTo>
                    <a:pt x="19260" y="13886"/>
                  </a:lnTo>
                  <a:lnTo>
                    <a:pt x="15208" y="8954"/>
                  </a:lnTo>
                  <a:lnTo>
                    <a:pt x="4679" y="0"/>
                  </a:lnTo>
                  <a:lnTo>
                    <a:pt x="6706" y="4576"/>
                  </a:lnTo>
                  <a:lnTo>
                    <a:pt x="6706" y="9438"/>
                  </a:lnTo>
                  <a:lnTo>
                    <a:pt x="4523" y="14724"/>
                  </a:lnTo>
                  <a:lnTo>
                    <a:pt x="0" y="20574"/>
                  </a:lnTo>
                  <a:lnTo>
                    <a:pt x="3390" y="21600"/>
                  </a:lnTo>
                  <a:lnTo>
                    <a:pt x="6509" y="21573"/>
                  </a:lnTo>
                  <a:lnTo>
                    <a:pt x="9435" y="20848"/>
                  </a:lnTo>
                  <a:lnTo>
                    <a:pt x="14698" y="18722"/>
                  </a:lnTo>
                  <a:lnTo>
                    <a:pt x="17117" y="18033"/>
                  </a:lnTo>
                  <a:lnTo>
                    <a:pt x="19417" y="18065"/>
                  </a:lnTo>
                  <a:lnTo>
                    <a:pt x="21600" y="1917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499" name="object 13"/>
          <p:cNvGrpSpPr/>
          <p:nvPr/>
        </p:nvGrpSpPr>
        <p:grpSpPr>
          <a:xfrm>
            <a:off x="24160539" y="5939963"/>
            <a:ext cx="18515" cy="348093"/>
            <a:chOff x="0" y="0"/>
            <a:chExt cx="18514" cy="348091"/>
          </a:xfrm>
        </p:grpSpPr>
        <p:sp>
          <p:nvSpPr>
            <p:cNvPr id="1496" name="Vorm"/>
            <p:cNvSpPr/>
            <p:nvPr/>
          </p:nvSpPr>
          <p:spPr>
            <a:xfrm>
              <a:off x="0" y="322382"/>
              <a:ext cx="15404" cy="2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141" y="8256"/>
                  </a:lnTo>
                  <a:lnTo>
                    <a:pt x="0" y="13240"/>
                  </a:lnTo>
                  <a:lnTo>
                    <a:pt x="211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7" name="Driehoek"/>
            <p:cNvSpPr/>
            <p:nvPr/>
          </p:nvSpPr>
          <p:spPr>
            <a:xfrm>
              <a:off x="500" y="0"/>
              <a:ext cx="15404" cy="2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8354" y="212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8" name="Vorm"/>
            <p:cNvSpPr/>
            <p:nvPr/>
          </p:nvSpPr>
          <p:spPr>
            <a:xfrm>
              <a:off x="3111" y="118346"/>
              <a:ext cx="15404" cy="20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1" y="10792"/>
                  </a:lnTo>
                  <a:lnTo>
                    <a:pt x="0" y="21600"/>
                  </a:lnTo>
                  <a:lnTo>
                    <a:pt x="4585" y="19493"/>
                  </a:lnTo>
                  <a:lnTo>
                    <a:pt x="10619" y="15775"/>
                  </a:lnTo>
                  <a:lnTo>
                    <a:pt x="16716" y="95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500" name="object 14"/>
          <p:cNvSpPr/>
          <p:nvPr/>
        </p:nvSpPr>
        <p:spPr>
          <a:xfrm>
            <a:off x="24156650" y="7092539"/>
            <a:ext cx="1" cy="291798"/>
          </a:xfrm>
          <a:prstGeom prst="line">
            <a:avLst/>
          </a:prstGeom>
          <a:ln w="3175">
            <a:solidFill>
              <a:srgbClr val="FFB9BB"/>
            </a:solidFill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503" name="object 15"/>
          <p:cNvGrpSpPr/>
          <p:nvPr/>
        </p:nvGrpSpPr>
        <p:grpSpPr>
          <a:xfrm>
            <a:off x="24153452" y="6279860"/>
            <a:ext cx="17307" cy="430564"/>
            <a:chOff x="0" y="0"/>
            <a:chExt cx="17305" cy="430562"/>
          </a:xfrm>
        </p:grpSpPr>
        <p:sp>
          <p:nvSpPr>
            <p:cNvPr id="1501" name="Driehoek"/>
            <p:cNvSpPr/>
            <p:nvPr/>
          </p:nvSpPr>
          <p:spPr>
            <a:xfrm>
              <a:off x="0" y="0"/>
              <a:ext cx="15404" cy="13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44"/>
                  </a:moveTo>
                  <a:lnTo>
                    <a:pt x="0" y="0"/>
                  </a:lnTo>
                  <a:lnTo>
                    <a:pt x="17036" y="21600"/>
                  </a:lnTo>
                  <a:lnTo>
                    <a:pt x="21600" y="5244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2" name="Vorm"/>
            <p:cNvSpPr/>
            <p:nvPr/>
          </p:nvSpPr>
          <p:spPr>
            <a:xfrm>
              <a:off x="1901" y="134828"/>
              <a:ext cx="15405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352" y="0"/>
                  </a:lnTo>
                  <a:lnTo>
                    <a:pt x="0" y="20113"/>
                  </a:lnTo>
                  <a:lnTo>
                    <a:pt x="10766" y="18641"/>
                  </a:lnTo>
                  <a:lnTo>
                    <a:pt x="16383" y="18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504" name="object 16"/>
          <p:cNvSpPr/>
          <p:nvPr/>
        </p:nvSpPr>
        <p:spPr>
          <a:xfrm>
            <a:off x="24160579" y="4563369"/>
            <a:ext cx="15405" cy="50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73"/>
                </a:moveTo>
                <a:lnTo>
                  <a:pt x="20837" y="16873"/>
                </a:lnTo>
                <a:lnTo>
                  <a:pt x="20837" y="15232"/>
                </a:lnTo>
                <a:lnTo>
                  <a:pt x="18319" y="15232"/>
                </a:lnTo>
                <a:lnTo>
                  <a:pt x="18319" y="14312"/>
                </a:lnTo>
                <a:lnTo>
                  <a:pt x="14424" y="14312"/>
                </a:lnTo>
                <a:lnTo>
                  <a:pt x="14424" y="8863"/>
                </a:lnTo>
                <a:lnTo>
                  <a:pt x="9688" y="8863"/>
                </a:lnTo>
                <a:lnTo>
                  <a:pt x="9688" y="0"/>
                </a:lnTo>
                <a:lnTo>
                  <a:pt x="5722" y="0"/>
                </a:lnTo>
                <a:lnTo>
                  <a:pt x="5722" y="8863"/>
                </a:lnTo>
                <a:lnTo>
                  <a:pt x="2134" y="8863"/>
                </a:lnTo>
                <a:lnTo>
                  <a:pt x="2134" y="14312"/>
                </a:lnTo>
                <a:lnTo>
                  <a:pt x="529" y="14312"/>
                </a:lnTo>
                <a:lnTo>
                  <a:pt x="529" y="15232"/>
                </a:lnTo>
                <a:lnTo>
                  <a:pt x="228" y="16873"/>
                </a:lnTo>
                <a:lnTo>
                  <a:pt x="0" y="20221"/>
                </a:lnTo>
                <a:lnTo>
                  <a:pt x="1064" y="20221"/>
                </a:lnTo>
                <a:lnTo>
                  <a:pt x="1064" y="20550"/>
                </a:lnTo>
                <a:lnTo>
                  <a:pt x="4808" y="20550"/>
                </a:lnTo>
                <a:lnTo>
                  <a:pt x="4808" y="21140"/>
                </a:lnTo>
                <a:lnTo>
                  <a:pt x="10986" y="21140"/>
                </a:lnTo>
                <a:lnTo>
                  <a:pt x="10986" y="21600"/>
                </a:lnTo>
                <a:lnTo>
                  <a:pt x="15951" y="21600"/>
                </a:lnTo>
                <a:lnTo>
                  <a:pt x="15951" y="21140"/>
                </a:lnTo>
                <a:lnTo>
                  <a:pt x="18926" y="21140"/>
                </a:lnTo>
                <a:lnTo>
                  <a:pt x="18926" y="20550"/>
                </a:lnTo>
                <a:lnTo>
                  <a:pt x="20608" y="20550"/>
                </a:lnTo>
                <a:lnTo>
                  <a:pt x="20608" y="20221"/>
                </a:lnTo>
                <a:lnTo>
                  <a:pt x="21600" y="20221"/>
                </a:lnTo>
                <a:lnTo>
                  <a:pt x="21600" y="16873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05" name="object 17"/>
          <p:cNvSpPr/>
          <p:nvPr/>
        </p:nvSpPr>
        <p:spPr>
          <a:xfrm>
            <a:off x="24161086" y="5518182"/>
            <a:ext cx="15405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5" y="0"/>
                </a:moveTo>
                <a:lnTo>
                  <a:pt x="2715" y="9305"/>
                </a:lnTo>
                <a:lnTo>
                  <a:pt x="0" y="16655"/>
                </a:lnTo>
                <a:lnTo>
                  <a:pt x="5587" y="21077"/>
                </a:lnTo>
                <a:lnTo>
                  <a:pt x="21600" y="21600"/>
                </a:lnTo>
                <a:lnTo>
                  <a:pt x="1172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06" name="object 18"/>
          <p:cNvSpPr/>
          <p:nvPr/>
        </p:nvSpPr>
        <p:spPr>
          <a:xfrm>
            <a:off x="24159536" y="3116150"/>
            <a:ext cx="15404" cy="28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510"/>
                </a:lnTo>
                <a:lnTo>
                  <a:pt x="204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07" name="object 19"/>
          <p:cNvSpPr/>
          <p:nvPr/>
        </p:nvSpPr>
        <p:spPr>
          <a:xfrm>
            <a:off x="24158134" y="5032892"/>
            <a:ext cx="15405" cy="28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0"/>
                </a:moveTo>
                <a:lnTo>
                  <a:pt x="4598" y="47"/>
                </a:lnTo>
                <a:lnTo>
                  <a:pt x="2915" y="766"/>
                </a:lnTo>
                <a:lnTo>
                  <a:pt x="3502" y="2382"/>
                </a:lnTo>
                <a:lnTo>
                  <a:pt x="0" y="8416"/>
                </a:lnTo>
                <a:lnTo>
                  <a:pt x="3016" y="13422"/>
                </a:lnTo>
                <a:lnTo>
                  <a:pt x="10811" y="17713"/>
                </a:lnTo>
                <a:lnTo>
                  <a:pt x="21600" y="21600"/>
                </a:lnTo>
                <a:lnTo>
                  <a:pt x="12969" y="401"/>
                </a:lnTo>
                <a:lnTo>
                  <a:pt x="81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08" name="object 20"/>
          <p:cNvSpPr/>
          <p:nvPr/>
        </p:nvSpPr>
        <p:spPr>
          <a:xfrm>
            <a:off x="24164166" y="4083830"/>
            <a:ext cx="15405" cy="20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7" y="0"/>
                </a:moveTo>
                <a:lnTo>
                  <a:pt x="0" y="21600"/>
                </a:lnTo>
                <a:lnTo>
                  <a:pt x="8937" y="15870"/>
                </a:lnTo>
                <a:lnTo>
                  <a:pt x="17155" y="9281"/>
                </a:lnTo>
                <a:lnTo>
                  <a:pt x="21600" y="3452"/>
                </a:lnTo>
                <a:lnTo>
                  <a:pt x="19217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511" name="object 21"/>
          <p:cNvGrpSpPr/>
          <p:nvPr/>
        </p:nvGrpSpPr>
        <p:grpSpPr>
          <a:xfrm>
            <a:off x="24160954" y="5321337"/>
            <a:ext cx="17500" cy="196860"/>
            <a:chOff x="0" y="0"/>
            <a:chExt cx="17498" cy="196858"/>
          </a:xfrm>
        </p:grpSpPr>
        <p:sp>
          <p:nvSpPr>
            <p:cNvPr id="1509" name="Vorm"/>
            <p:cNvSpPr/>
            <p:nvPr/>
          </p:nvSpPr>
          <p:spPr>
            <a:xfrm>
              <a:off x="0" y="0"/>
              <a:ext cx="15404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9"/>
                  </a:moveTo>
                  <a:lnTo>
                    <a:pt x="11796" y="8082"/>
                  </a:lnTo>
                  <a:lnTo>
                    <a:pt x="0" y="0"/>
                  </a:lnTo>
                  <a:lnTo>
                    <a:pt x="11796" y="21600"/>
                  </a:lnTo>
                  <a:lnTo>
                    <a:pt x="21600" y="172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10" name="Vorm"/>
            <p:cNvSpPr/>
            <p:nvPr/>
          </p:nvSpPr>
          <p:spPr>
            <a:xfrm>
              <a:off x="2095" y="145148"/>
              <a:ext cx="15404" cy="2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489" y="1646"/>
                  </a:lnTo>
                  <a:lnTo>
                    <a:pt x="0" y="8624"/>
                  </a:lnTo>
                  <a:lnTo>
                    <a:pt x="6167" y="21600"/>
                  </a:lnTo>
                  <a:lnTo>
                    <a:pt x="20051" y="59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515" name="object 22"/>
          <p:cNvGrpSpPr/>
          <p:nvPr/>
        </p:nvGrpSpPr>
        <p:grpSpPr>
          <a:xfrm>
            <a:off x="24132891" y="2375693"/>
            <a:ext cx="44763" cy="2187476"/>
            <a:chOff x="0" y="0"/>
            <a:chExt cx="44762" cy="2187474"/>
          </a:xfrm>
        </p:grpSpPr>
        <p:sp>
          <p:nvSpPr>
            <p:cNvPr id="1512" name="Vorm"/>
            <p:cNvSpPr/>
            <p:nvPr/>
          </p:nvSpPr>
          <p:spPr>
            <a:xfrm>
              <a:off x="0" y="0"/>
              <a:ext cx="33841" cy="10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919"/>
                  </a:moveTo>
                  <a:lnTo>
                    <a:pt x="19044" y="14533"/>
                  </a:lnTo>
                  <a:lnTo>
                    <a:pt x="18081" y="12845"/>
                  </a:lnTo>
                  <a:lnTo>
                    <a:pt x="17009" y="10075"/>
                  </a:lnTo>
                  <a:lnTo>
                    <a:pt x="13430" y="17440"/>
                  </a:lnTo>
                  <a:lnTo>
                    <a:pt x="12899" y="18209"/>
                  </a:lnTo>
                  <a:lnTo>
                    <a:pt x="12358" y="18770"/>
                  </a:lnTo>
                  <a:lnTo>
                    <a:pt x="11798" y="19069"/>
                  </a:lnTo>
                  <a:lnTo>
                    <a:pt x="11218" y="19055"/>
                  </a:lnTo>
                  <a:lnTo>
                    <a:pt x="10618" y="18675"/>
                  </a:lnTo>
                  <a:lnTo>
                    <a:pt x="9998" y="17876"/>
                  </a:lnTo>
                  <a:lnTo>
                    <a:pt x="9635" y="15874"/>
                  </a:lnTo>
                  <a:lnTo>
                    <a:pt x="9507" y="14321"/>
                  </a:lnTo>
                  <a:lnTo>
                    <a:pt x="9566" y="13134"/>
                  </a:lnTo>
                  <a:lnTo>
                    <a:pt x="9802" y="12229"/>
                  </a:lnTo>
                  <a:lnTo>
                    <a:pt x="10166" y="11523"/>
                  </a:lnTo>
                  <a:lnTo>
                    <a:pt x="12299" y="9025"/>
                  </a:lnTo>
                  <a:lnTo>
                    <a:pt x="12840" y="8066"/>
                  </a:lnTo>
                  <a:lnTo>
                    <a:pt x="12014" y="8501"/>
                  </a:lnTo>
                  <a:lnTo>
                    <a:pt x="11238" y="8519"/>
                  </a:lnTo>
                  <a:lnTo>
                    <a:pt x="10510" y="8186"/>
                  </a:lnTo>
                  <a:lnTo>
                    <a:pt x="9802" y="7567"/>
                  </a:lnTo>
                  <a:lnTo>
                    <a:pt x="6174" y="2492"/>
                  </a:lnTo>
                  <a:lnTo>
                    <a:pt x="5329" y="1541"/>
                  </a:lnTo>
                  <a:lnTo>
                    <a:pt x="4424" y="765"/>
                  </a:lnTo>
                  <a:lnTo>
                    <a:pt x="3431" y="229"/>
                  </a:lnTo>
                  <a:lnTo>
                    <a:pt x="2340" y="0"/>
                  </a:lnTo>
                  <a:lnTo>
                    <a:pt x="1140" y="143"/>
                  </a:lnTo>
                  <a:lnTo>
                    <a:pt x="3205" y="6732"/>
                  </a:lnTo>
                  <a:lnTo>
                    <a:pt x="2438" y="6458"/>
                  </a:lnTo>
                  <a:lnTo>
                    <a:pt x="1573" y="5874"/>
                  </a:lnTo>
                  <a:lnTo>
                    <a:pt x="727" y="5610"/>
                  </a:lnTo>
                  <a:lnTo>
                    <a:pt x="0" y="6297"/>
                  </a:lnTo>
                  <a:lnTo>
                    <a:pt x="944" y="6602"/>
                  </a:lnTo>
                  <a:lnTo>
                    <a:pt x="1848" y="7229"/>
                  </a:lnTo>
                  <a:lnTo>
                    <a:pt x="3343" y="9280"/>
                  </a:lnTo>
                  <a:lnTo>
                    <a:pt x="3864" y="10622"/>
                  </a:lnTo>
                  <a:lnTo>
                    <a:pt x="4178" y="12119"/>
                  </a:lnTo>
                  <a:lnTo>
                    <a:pt x="4266" y="13729"/>
                  </a:lnTo>
                  <a:lnTo>
                    <a:pt x="4080" y="15411"/>
                  </a:lnTo>
                  <a:lnTo>
                    <a:pt x="3578" y="17122"/>
                  </a:lnTo>
                  <a:lnTo>
                    <a:pt x="2733" y="18823"/>
                  </a:lnTo>
                  <a:lnTo>
                    <a:pt x="3578" y="20106"/>
                  </a:lnTo>
                  <a:lnTo>
                    <a:pt x="4778" y="20973"/>
                  </a:lnTo>
                  <a:lnTo>
                    <a:pt x="6262" y="21459"/>
                  </a:lnTo>
                  <a:lnTo>
                    <a:pt x="7973" y="21600"/>
                  </a:lnTo>
                  <a:lnTo>
                    <a:pt x="9861" y="21431"/>
                  </a:lnTo>
                  <a:lnTo>
                    <a:pt x="13931" y="20309"/>
                  </a:lnTo>
                  <a:lnTo>
                    <a:pt x="18002" y="18376"/>
                  </a:lnTo>
                  <a:lnTo>
                    <a:pt x="19890" y="17195"/>
                  </a:lnTo>
                  <a:lnTo>
                    <a:pt x="21600" y="159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13" name="Vorm"/>
            <p:cNvSpPr/>
            <p:nvPr/>
          </p:nvSpPr>
          <p:spPr>
            <a:xfrm>
              <a:off x="20255" y="1394185"/>
              <a:ext cx="17037" cy="7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32"/>
                  </a:moveTo>
                  <a:lnTo>
                    <a:pt x="21346" y="14331"/>
                  </a:lnTo>
                  <a:lnTo>
                    <a:pt x="21191" y="14531"/>
                  </a:lnTo>
                  <a:lnTo>
                    <a:pt x="21093" y="14517"/>
                  </a:lnTo>
                  <a:lnTo>
                    <a:pt x="21073" y="14531"/>
                  </a:lnTo>
                  <a:lnTo>
                    <a:pt x="20527" y="14886"/>
                  </a:lnTo>
                  <a:lnTo>
                    <a:pt x="20136" y="15076"/>
                  </a:lnTo>
                  <a:lnTo>
                    <a:pt x="19941" y="14331"/>
                  </a:lnTo>
                  <a:lnTo>
                    <a:pt x="19101" y="14244"/>
                  </a:lnTo>
                  <a:lnTo>
                    <a:pt x="17752" y="13801"/>
                  </a:lnTo>
                  <a:lnTo>
                    <a:pt x="17440" y="13689"/>
                  </a:lnTo>
                  <a:lnTo>
                    <a:pt x="18183" y="12026"/>
                  </a:lnTo>
                  <a:lnTo>
                    <a:pt x="18729" y="11735"/>
                  </a:lnTo>
                  <a:lnTo>
                    <a:pt x="19178" y="12342"/>
                  </a:lnTo>
                  <a:lnTo>
                    <a:pt x="20038" y="14342"/>
                  </a:lnTo>
                  <a:lnTo>
                    <a:pt x="20410" y="14389"/>
                  </a:lnTo>
                  <a:lnTo>
                    <a:pt x="20722" y="14503"/>
                  </a:lnTo>
                  <a:lnTo>
                    <a:pt x="21093" y="14517"/>
                  </a:lnTo>
                  <a:lnTo>
                    <a:pt x="20976" y="13689"/>
                  </a:lnTo>
                  <a:lnTo>
                    <a:pt x="20448" y="11735"/>
                  </a:lnTo>
                  <a:lnTo>
                    <a:pt x="17362" y="0"/>
                  </a:lnTo>
                  <a:lnTo>
                    <a:pt x="17070" y="1188"/>
                  </a:lnTo>
                  <a:lnTo>
                    <a:pt x="16854" y="2475"/>
                  </a:lnTo>
                  <a:lnTo>
                    <a:pt x="16776" y="7060"/>
                  </a:lnTo>
                  <a:lnTo>
                    <a:pt x="16913" y="9114"/>
                  </a:lnTo>
                  <a:lnTo>
                    <a:pt x="17402" y="13689"/>
                  </a:lnTo>
                  <a:lnTo>
                    <a:pt x="14980" y="12598"/>
                  </a:lnTo>
                  <a:lnTo>
                    <a:pt x="12811" y="11239"/>
                  </a:lnTo>
                  <a:lnTo>
                    <a:pt x="10820" y="9809"/>
                  </a:lnTo>
                  <a:lnTo>
                    <a:pt x="8847" y="8471"/>
                  </a:lnTo>
                  <a:lnTo>
                    <a:pt x="6972" y="7523"/>
                  </a:lnTo>
                  <a:lnTo>
                    <a:pt x="4921" y="7060"/>
                  </a:lnTo>
                  <a:lnTo>
                    <a:pt x="2617" y="7310"/>
                  </a:lnTo>
                  <a:lnTo>
                    <a:pt x="0" y="8471"/>
                  </a:lnTo>
                  <a:lnTo>
                    <a:pt x="274" y="10826"/>
                  </a:lnTo>
                  <a:lnTo>
                    <a:pt x="801" y="12602"/>
                  </a:lnTo>
                  <a:lnTo>
                    <a:pt x="1601" y="13977"/>
                  </a:lnTo>
                  <a:lnTo>
                    <a:pt x="3457" y="15629"/>
                  </a:lnTo>
                  <a:lnTo>
                    <a:pt x="5664" y="16911"/>
                  </a:lnTo>
                  <a:lnTo>
                    <a:pt x="6777" y="17685"/>
                  </a:lnTo>
                  <a:lnTo>
                    <a:pt x="7832" y="18704"/>
                  </a:lnTo>
                  <a:lnTo>
                    <a:pt x="8809" y="20087"/>
                  </a:lnTo>
                  <a:lnTo>
                    <a:pt x="8672" y="18704"/>
                  </a:lnTo>
                  <a:lnTo>
                    <a:pt x="8847" y="14389"/>
                  </a:lnTo>
                  <a:lnTo>
                    <a:pt x="9022" y="14331"/>
                  </a:lnTo>
                  <a:lnTo>
                    <a:pt x="9258" y="14389"/>
                  </a:lnTo>
                  <a:lnTo>
                    <a:pt x="9491" y="14517"/>
                  </a:lnTo>
                  <a:lnTo>
                    <a:pt x="10176" y="15076"/>
                  </a:lnTo>
                  <a:lnTo>
                    <a:pt x="11406" y="16158"/>
                  </a:lnTo>
                  <a:lnTo>
                    <a:pt x="11835" y="16491"/>
                  </a:lnTo>
                  <a:lnTo>
                    <a:pt x="12304" y="16782"/>
                  </a:lnTo>
                  <a:lnTo>
                    <a:pt x="12753" y="16997"/>
                  </a:lnTo>
                  <a:lnTo>
                    <a:pt x="13242" y="17128"/>
                  </a:lnTo>
                  <a:lnTo>
                    <a:pt x="13730" y="17150"/>
                  </a:lnTo>
                  <a:lnTo>
                    <a:pt x="14219" y="17042"/>
                  </a:lnTo>
                  <a:lnTo>
                    <a:pt x="15663" y="15722"/>
                  </a:lnTo>
                  <a:lnTo>
                    <a:pt x="16367" y="14331"/>
                  </a:lnTo>
                  <a:lnTo>
                    <a:pt x="16601" y="13801"/>
                  </a:lnTo>
                  <a:lnTo>
                    <a:pt x="18437" y="21600"/>
                  </a:lnTo>
                  <a:lnTo>
                    <a:pt x="21209" y="15076"/>
                  </a:lnTo>
                  <a:lnTo>
                    <a:pt x="21600" y="14132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14" name="Vorm"/>
            <p:cNvSpPr/>
            <p:nvPr/>
          </p:nvSpPr>
          <p:spPr>
            <a:xfrm>
              <a:off x="29358" y="769104"/>
              <a:ext cx="15405" cy="6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17"/>
                  </a:moveTo>
                  <a:lnTo>
                    <a:pt x="16558" y="4280"/>
                  </a:lnTo>
                  <a:lnTo>
                    <a:pt x="12049" y="1860"/>
                  </a:lnTo>
                  <a:lnTo>
                    <a:pt x="7991" y="565"/>
                  </a:lnTo>
                  <a:lnTo>
                    <a:pt x="4196" y="0"/>
                  </a:lnTo>
                  <a:lnTo>
                    <a:pt x="2189" y="19054"/>
                  </a:lnTo>
                  <a:lnTo>
                    <a:pt x="0" y="17731"/>
                  </a:lnTo>
                  <a:lnTo>
                    <a:pt x="1831" y="21600"/>
                  </a:lnTo>
                  <a:lnTo>
                    <a:pt x="5534" y="17462"/>
                  </a:lnTo>
                  <a:lnTo>
                    <a:pt x="11961" y="13290"/>
                  </a:lnTo>
                  <a:lnTo>
                    <a:pt x="21600" y="8217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519" name="object 23"/>
          <p:cNvGrpSpPr/>
          <p:nvPr/>
        </p:nvGrpSpPr>
        <p:grpSpPr>
          <a:xfrm>
            <a:off x="24132359" y="6458682"/>
            <a:ext cx="30694" cy="605779"/>
            <a:chOff x="0" y="0"/>
            <a:chExt cx="30692" cy="605778"/>
          </a:xfrm>
        </p:grpSpPr>
        <p:sp>
          <p:nvSpPr>
            <p:cNvPr id="1516" name="Vorm"/>
            <p:cNvSpPr/>
            <p:nvPr/>
          </p:nvSpPr>
          <p:spPr>
            <a:xfrm>
              <a:off x="0" y="434197"/>
              <a:ext cx="15404" cy="4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38"/>
                  </a:moveTo>
                  <a:lnTo>
                    <a:pt x="13792" y="3625"/>
                  </a:lnTo>
                  <a:lnTo>
                    <a:pt x="7275" y="0"/>
                  </a:lnTo>
                  <a:lnTo>
                    <a:pt x="2849" y="5160"/>
                  </a:lnTo>
                  <a:lnTo>
                    <a:pt x="0" y="21600"/>
                  </a:lnTo>
                  <a:lnTo>
                    <a:pt x="8320" y="13786"/>
                  </a:lnTo>
                  <a:lnTo>
                    <a:pt x="14571" y="14129"/>
                  </a:lnTo>
                  <a:lnTo>
                    <a:pt x="21334" y="1355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17" name="Vorm"/>
            <p:cNvSpPr/>
            <p:nvPr/>
          </p:nvSpPr>
          <p:spPr>
            <a:xfrm>
              <a:off x="7632" y="18792"/>
              <a:ext cx="15405" cy="58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230" y="1086"/>
                  </a:lnTo>
                  <a:lnTo>
                    <a:pt x="13317" y="3037"/>
                  </a:lnTo>
                  <a:lnTo>
                    <a:pt x="8403" y="5540"/>
                  </a:lnTo>
                  <a:lnTo>
                    <a:pt x="3132" y="8920"/>
                  </a:lnTo>
                  <a:lnTo>
                    <a:pt x="4319" y="9999"/>
                  </a:lnTo>
                  <a:lnTo>
                    <a:pt x="5743" y="11333"/>
                  </a:lnTo>
                  <a:lnTo>
                    <a:pt x="6764" y="13267"/>
                  </a:lnTo>
                  <a:lnTo>
                    <a:pt x="6599" y="16336"/>
                  </a:lnTo>
                  <a:lnTo>
                    <a:pt x="5080" y="17836"/>
                  </a:lnTo>
                  <a:lnTo>
                    <a:pt x="3514" y="17665"/>
                  </a:lnTo>
                  <a:lnTo>
                    <a:pt x="1875" y="16781"/>
                  </a:lnTo>
                  <a:lnTo>
                    <a:pt x="0" y="16338"/>
                  </a:lnTo>
                  <a:lnTo>
                    <a:pt x="1946" y="18897"/>
                  </a:lnTo>
                  <a:lnTo>
                    <a:pt x="3110" y="20182"/>
                  </a:lnTo>
                  <a:lnTo>
                    <a:pt x="4368" y="21161"/>
                  </a:lnTo>
                  <a:lnTo>
                    <a:pt x="5721" y="21600"/>
                  </a:lnTo>
                  <a:lnTo>
                    <a:pt x="7145" y="21266"/>
                  </a:lnTo>
                  <a:lnTo>
                    <a:pt x="8616" y="19927"/>
                  </a:lnTo>
                  <a:lnTo>
                    <a:pt x="9850" y="17836"/>
                  </a:lnTo>
                  <a:lnTo>
                    <a:pt x="10160" y="17349"/>
                  </a:lnTo>
                  <a:lnTo>
                    <a:pt x="10253" y="13267"/>
                  </a:lnTo>
                  <a:lnTo>
                    <a:pt x="11892" y="10539"/>
                  </a:lnTo>
                  <a:lnTo>
                    <a:pt x="13814" y="7858"/>
                  </a:lnTo>
                  <a:lnTo>
                    <a:pt x="15903" y="5351"/>
                  </a:lnTo>
                  <a:lnTo>
                    <a:pt x="18086" y="3037"/>
                  </a:lnTo>
                  <a:lnTo>
                    <a:pt x="19938" y="13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18" name="Driehoek"/>
            <p:cNvSpPr/>
            <p:nvPr/>
          </p:nvSpPr>
          <p:spPr>
            <a:xfrm>
              <a:off x="15288" y="0"/>
              <a:ext cx="15405" cy="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0"/>
                  </a:moveTo>
                  <a:lnTo>
                    <a:pt x="13887" y="0"/>
                  </a:lnTo>
                  <a:lnTo>
                    <a:pt x="0" y="21600"/>
                  </a:lnTo>
                  <a:lnTo>
                    <a:pt x="21600" y="161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520" name="object 24"/>
          <p:cNvSpPr/>
          <p:nvPr/>
        </p:nvSpPr>
        <p:spPr>
          <a:xfrm>
            <a:off x="24141999" y="5038619"/>
            <a:ext cx="15404" cy="442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61" y="0"/>
                </a:moveTo>
                <a:lnTo>
                  <a:pt x="0" y="11001"/>
                </a:lnTo>
                <a:lnTo>
                  <a:pt x="8285" y="10442"/>
                </a:lnTo>
                <a:lnTo>
                  <a:pt x="7804" y="16173"/>
                </a:lnTo>
                <a:lnTo>
                  <a:pt x="9722" y="19237"/>
                </a:lnTo>
                <a:lnTo>
                  <a:pt x="13213" y="20551"/>
                </a:lnTo>
                <a:lnTo>
                  <a:pt x="17445" y="21033"/>
                </a:lnTo>
                <a:lnTo>
                  <a:pt x="21600" y="21600"/>
                </a:lnTo>
                <a:lnTo>
                  <a:pt x="1376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21" name="object 25"/>
          <p:cNvSpPr/>
          <p:nvPr/>
        </p:nvSpPr>
        <p:spPr>
          <a:xfrm>
            <a:off x="24164450" y="2868685"/>
            <a:ext cx="15405" cy="25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292" y="1664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22" name="object 26"/>
          <p:cNvSpPr/>
          <p:nvPr/>
        </p:nvSpPr>
        <p:spPr>
          <a:xfrm>
            <a:off x="24164574" y="2360200"/>
            <a:ext cx="15405" cy="1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0" y="0"/>
                </a:moveTo>
                <a:lnTo>
                  <a:pt x="0" y="18577"/>
                </a:lnTo>
                <a:lnTo>
                  <a:pt x="21600" y="21600"/>
                </a:lnTo>
                <a:lnTo>
                  <a:pt x="853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525" name="object 27"/>
          <p:cNvGrpSpPr/>
          <p:nvPr/>
        </p:nvGrpSpPr>
        <p:grpSpPr>
          <a:xfrm>
            <a:off x="276591" y="6569980"/>
            <a:ext cx="1423" cy="129997"/>
            <a:chOff x="0" y="0"/>
            <a:chExt cx="1421" cy="129996"/>
          </a:xfrm>
        </p:grpSpPr>
        <p:sp>
          <p:nvSpPr>
            <p:cNvPr id="1523" name="Lijn"/>
            <p:cNvSpPr/>
            <p:nvPr/>
          </p:nvSpPr>
          <p:spPr>
            <a:xfrm>
              <a:off x="0" y="-1"/>
              <a:ext cx="1422" cy="1299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24" name="Lijn"/>
            <p:cNvSpPr/>
            <p:nvPr/>
          </p:nvSpPr>
          <p:spPr>
            <a:xfrm flipH="1" flipV="1">
              <a:off x="0" y="0"/>
              <a:ext cx="1422" cy="12999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526" name="object 28"/>
          <p:cNvSpPr/>
          <p:nvPr/>
        </p:nvSpPr>
        <p:spPr>
          <a:xfrm>
            <a:off x="267998" y="5605882"/>
            <a:ext cx="15404" cy="4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234" y="13995"/>
                </a:lnTo>
                <a:lnTo>
                  <a:pt x="14869" y="21600"/>
                </a:lnTo>
                <a:lnTo>
                  <a:pt x="19473" y="21352"/>
                </a:lnTo>
                <a:lnTo>
                  <a:pt x="21600" y="11791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27" name="object 29"/>
          <p:cNvSpPr/>
          <p:nvPr/>
        </p:nvSpPr>
        <p:spPr>
          <a:xfrm>
            <a:off x="11875817" y="212776"/>
            <a:ext cx="377979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8" y="0"/>
                </a:moveTo>
                <a:lnTo>
                  <a:pt x="217" y="944"/>
                </a:lnTo>
                <a:lnTo>
                  <a:pt x="0" y="5278"/>
                </a:lnTo>
                <a:lnTo>
                  <a:pt x="3322" y="19533"/>
                </a:lnTo>
                <a:lnTo>
                  <a:pt x="7653" y="18457"/>
                </a:lnTo>
                <a:lnTo>
                  <a:pt x="11604" y="18260"/>
                </a:lnTo>
                <a:lnTo>
                  <a:pt x="15217" y="18806"/>
                </a:lnTo>
                <a:lnTo>
                  <a:pt x="21600" y="21600"/>
                </a:lnTo>
                <a:lnTo>
                  <a:pt x="8145" y="5473"/>
                </a:lnTo>
                <a:lnTo>
                  <a:pt x="4546" y="1741"/>
                </a:lnTo>
                <a:lnTo>
                  <a:pt x="1818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28" name="object 30"/>
          <p:cNvSpPr/>
          <p:nvPr/>
        </p:nvSpPr>
        <p:spPr>
          <a:xfrm>
            <a:off x="2584816" y="248890"/>
            <a:ext cx="183248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767"/>
                </a:lnTo>
                <a:lnTo>
                  <a:pt x="65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29" name="object 31"/>
          <p:cNvSpPr/>
          <p:nvPr/>
        </p:nvSpPr>
        <p:spPr>
          <a:xfrm>
            <a:off x="2201649" y="270873"/>
            <a:ext cx="249580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46" y="11062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0" name="object 32"/>
          <p:cNvSpPr/>
          <p:nvPr/>
        </p:nvSpPr>
        <p:spPr>
          <a:xfrm>
            <a:off x="277543" y="11703300"/>
            <a:ext cx="15405" cy="15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1" y="0"/>
                </a:moveTo>
                <a:lnTo>
                  <a:pt x="10302" y="143"/>
                </a:lnTo>
                <a:lnTo>
                  <a:pt x="5282" y="1010"/>
                </a:lnTo>
                <a:lnTo>
                  <a:pt x="0" y="833"/>
                </a:lnTo>
                <a:lnTo>
                  <a:pt x="21600" y="21600"/>
                </a:lnTo>
                <a:lnTo>
                  <a:pt x="20706" y="8960"/>
                </a:lnTo>
                <a:lnTo>
                  <a:pt x="18320" y="2349"/>
                </a:lnTo>
                <a:lnTo>
                  <a:pt x="1475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1" name="object 33"/>
          <p:cNvSpPr/>
          <p:nvPr/>
        </p:nvSpPr>
        <p:spPr>
          <a:xfrm>
            <a:off x="20076740" y="217705"/>
            <a:ext cx="407645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013" y="16867"/>
                </a:lnTo>
                <a:lnTo>
                  <a:pt x="15226" y="20411"/>
                </a:lnTo>
                <a:lnTo>
                  <a:pt x="17937" y="21600"/>
                </a:lnTo>
                <a:lnTo>
                  <a:pt x="20083" y="19648"/>
                </a:lnTo>
                <a:lnTo>
                  <a:pt x="21600" y="13766"/>
                </a:lnTo>
                <a:lnTo>
                  <a:pt x="11370" y="4943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2" name="object 34"/>
          <p:cNvSpPr/>
          <p:nvPr/>
        </p:nvSpPr>
        <p:spPr>
          <a:xfrm>
            <a:off x="212099" y="6198382"/>
            <a:ext cx="15405" cy="11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66" y="0"/>
                </a:moveTo>
                <a:lnTo>
                  <a:pt x="0" y="251"/>
                </a:lnTo>
                <a:lnTo>
                  <a:pt x="4947" y="10094"/>
                </a:lnTo>
                <a:lnTo>
                  <a:pt x="10214" y="16822"/>
                </a:lnTo>
                <a:lnTo>
                  <a:pt x="15770" y="20601"/>
                </a:lnTo>
                <a:lnTo>
                  <a:pt x="21600" y="21600"/>
                </a:lnTo>
                <a:lnTo>
                  <a:pt x="16856" y="11173"/>
                </a:lnTo>
                <a:lnTo>
                  <a:pt x="11746" y="3807"/>
                </a:lnTo>
                <a:lnTo>
                  <a:pt x="6166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3" name="object 35"/>
          <p:cNvSpPr/>
          <p:nvPr/>
        </p:nvSpPr>
        <p:spPr>
          <a:xfrm>
            <a:off x="19643738" y="214345"/>
            <a:ext cx="377160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lnTo>
                  <a:pt x="11601" y="7200"/>
                </a:lnTo>
                <a:lnTo>
                  <a:pt x="11601" y="0"/>
                </a:lnTo>
                <a:lnTo>
                  <a:pt x="8157" y="0"/>
                </a:lnTo>
                <a:lnTo>
                  <a:pt x="8157" y="7200"/>
                </a:lnTo>
                <a:lnTo>
                  <a:pt x="0" y="7200"/>
                </a:lnTo>
                <a:lnTo>
                  <a:pt x="0" y="14400"/>
                </a:lnTo>
                <a:lnTo>
                  <a:pt x="715" y="14400"/>
                </a:lnTo>
                <a:lnTo>
                  <a:pt x="715" y="21600"/>
                </a:lnTo>
                <a:lnTo>
                  <a:pt x="7565" y="21600"/>
                </a:lnTo>
                <a:lnTo>
                  <a:pt x="7565" y="14400"/>
                </a:lnTo>
                <a:lnTo>
                  <a:pt x="21600" y="144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4" name="object 36"/>
          <p:cNvSpPr/>
          <p:nvPr/>
        </p:nvSpPr>
        <p:spPr>
          <a:xfrm>
            <a:off x="17128560" y="13427612"/>
            <a:ext cx="42177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0" y="1620"/>
                </a:lnTo>
                <a:lnTo>
                  <a:pt x="21600" y="21600"/>
                </a:lnTo>
                <a:lnTo>
                  <a:pt x="21097" y="8424"/>
                </a:lnTo>
                <a:lnTo>
                  <a:pt x="16878" y="1728"/>
                </a:lnTo>
                <a:lnTo>
                  <a:pt x="962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5" name="object 37"/>
          <p:cNvSpPr/>
          <p:nvPr/>
        </p:nvSpPr>
        <p:spPr>
          <a:xfrm>
            <a:off x="22335780" y="13483225"/>
            <a:ext cx="222936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060"/>
                </a:lnTo>
                <a:lnTo>
                  <a:pt x="80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6" name="object 38"/>
          <p:cNvSpPr/>
          <p:nvPr/>
        </p:nvSpPr>
        <p:spPr>
          <a:xfrm>
            <a:off x="24059015" y="213830"/>
            <a:ext cx="84061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1"/>
                </a:moveTo>
                <a:lnTo>
                  <a:pt x="6501" y="0"/>
                </a:lnTo>
                <a:lnTo>
                  <a:pt x="0" y="21600"/>
                </a:lnTo>
                <a:lnTo>
                  <a:pt x="21600" y="8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7" name="object 39"/>
          <p:cNvSpPr/>
          <p:nvPr/>
        </p:nvSpPr>
        <p:spPr>
          <a:xfrm>
            <a:off x="24141327" y="721957"/>
            <a:ext cx="15405" cy="4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34" y="3900"/>
                </a:lnTo>
                <a:lnTo>
                  <a:pt x="13289" y="8863"/>
                </a:lnTo>
                <a:lnTo>
                  <a:pt x="18011" y="14795"/>
                </a:lnTo>
                <a:lnTo>
                  <a:pt x="21600" y="21600"/>
                </a:lnTo>
                <a:lnTo>
                  <a:pt x="17601" y="13565"/>
                </a:lnTo>
                <a:lnTo>
                  <a:pt x="12829" y="6998"/>
                </a:lnTo>
                <a:lnTo>
                  <a:pt x="7040" y="2332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8" name="object 40"/>
          <p:cNvSpPr/>
          <p:nvPr/>
        </p:nvSpPr>
        <p:spPr>
          <a:xfrm>
            <a:off x="18379919" y="249752"/>
            <a:ext cx="26171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1" y="361"/>
                </a:moveTo>
                <a:lnTo>
                  <a:pt x="0" y="0"/>
                </a:lnTo>
                <a:lnTo>
                  <a:pt x="16242" y="17013"/>
                </a:lnTo>
                <a:lnTo>
                  <a:pt x="21600" y="21600"/>
                </a:lnTo>
                <a:lnTo>
                  <a:pt x="8711" y="3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542" name="object 41"/>
          <p:cNvGrpSpPr/>
          <p:nvPr/>
        </p:nvGrpSpPr>
        <p:grpSpPr>
          <a:xfrm>
            <a:off x="23889174" y="214420"/>
            <a:ext cx="290744" cy="233736"/>
            <a:chOff x="0" y="0"/>
            <a:chExt cx="290743" cy="233734"/>
          </a:xfrm>
        </p:grpSpPr>
        <p:sp>
          <p:nvSpPr>
            <p:cNvPr id="1539" name="Vorm"/>
            <p:cNvSpPr/>
            <p:nvPr/>
          </p:nvSpPr>
          <p:spPr>
            <a:xfrm>
              <a:off x="0" y="0"/>
              <a:ext cx="197368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392" y="3858"/>
                  </a:lnTo>
                  <a:lnTo>
                    <a:pt x="18587" y="0"/>
                  </a:lnTo>
                  <a:lnTo>
                    <a:pt x="0" y="77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40" name="Driehoek"/>
            <p:cNvSpPr/>
            <p:nvPr/>
          </p:nvSpPr>
          <p:spPr>
            <a:xfrm>
              <a:off x="197367" y="662"/>
              <a:ext cx="84319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63"/>
                  </a:moveTo>
                  <a:lnTo>
                    <a:pt x="0" y="0"/>
                  </a:lnTo>
                  <a:lnTo>
                    <a:pt x="21596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41" name="Vorm"/>
            <p:cNvSpPr/>
            <p:nvPr/>
          </p:nvSpPr>
          <p:spPr>
            <a:xfrm>
              <a:off x="275339" y="122088"/>
              <a:ext cx="15405" cy="11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81"/>
                  </a:moveTo>
                  <a:lnTo>
                    <a:pt x="11465" y="0"/>
                  </a:lnTo>
                  <a:lnTo>
                    <a:pt x="0" y="20620"/>
                  </a:lnTo>
                  <a:lnTo>
                    <a:pt x="13167" y="21600"/>
                  </a:lnTo>
                  <a:lnTo>
                    <a:pt x="21281" y="19284"/>
                  </a:lnTo>
                  <a:lnTo>
                    <a:pt x="21600" y="1248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543" name="object 42"/>
          <p:cNvSpPr/>
          <p:nvPr/>
        </p:nvSpPr>
        <p:spPr>
          <a:xfrm>
            <a:off x="7141598" y="13441751"/>
            <a:ext cx="94853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06" y="3882"/>
                </a:lnTo>
                <a:lnTo>
                  <a:pt x="0" y="14906"/>
                </a:lnTo>
                <a:lnTo>
                  <a:pt x="5955" y="21600"/>
                </a:lnTo>
                <a:lnTo>
                  <a:pt x="19882" y="524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574" name="object 43"/>
          <p:cNvGrpSpPr/>
          <p:nvPr/>
        </p:nvGrpSpPr>
        <p:grpSpPr>
          <a:xfrm>
            <a:off x="210935" y="219104"/>
            <a:ext cx="23964439" cy="13286686"/>
            <a:chOff x="0" y="0"/>
            <a:chExt cx="23964438" cy="13286685"/>
          </a:xfrm>
        </p:grpSpPr>
        <p:grpSp>
          <p:nvGrpSpPr>
            <p:cNvPr id="1552" name="object 44"/>
            <p:cNvGrpSpPr/>
            <p:nvPr/>
          </p:nvGrpSpPr>
          <p:grpSpPr>
            <a:xfrm>
              <a:off x="-1" y="0"/>
              <a:ext cx="23964439" cy="13277959"/>
              <a:chOff x="0" y="0"/>
              <a:chExt cx="23964437" cy="13277958"/>
            </a:xfrm>
          </p:grpSpPr>
          <p:sp>
            <p:nvSpPr>
              <p:cNvPr id="1544" name="Vorm"/>
              <p:cNvSpPr/>
              <p:nvPr/>
            </p:nvSpPr>
            <p:spPr>
              <a:xfrm>
                <a:off x="23228" y="30807"/>
                <a:ext cx="2604330" cy="44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" y="0"/>
                    </a:lnTo>
                    <a:lnTo>
                      <a:pt x="13" y="4469"/>
                    </a:lnTo>
                    <a:lnTo>
                      <a:pt x="11" y="5959"/>
                    </a:lnTo>
                    <a:lnTo>
                      <a:pt x="3" y="12662"/>
                    </a:lnTo>
                    <a:lnTo>
                      <a:pt x="1" y="14897"/>
                    </a:lnTo>
                    <a:lnTo>
                      <a:pt x="0" y="21600"/>
                    </a:lnTo>
                    <a:lnTo>
                      <a:pt x="260" y="21600"/>
                    </a:lnTo>
                    <a:lnTo>
                      <a:pt x="256" y="20110"/>
                    </a:lnTo>
                    <a:lnTo>
                      <a:pt x="251" y="16386"/>
                    </a:lnTo>
                    <a:lnTo>
                      <a:pt x="241" y="15641"/>
                    </a:lnTo>
                    <a:lnTo>
                      <a:pt x="235" y="14897"/>
                    </a:lnTo>
                    <a:lnTo>
                      <a:pt x="234" y="14152"/>
                    </a:lnTo>
                    <a:lnTo>
                      <a:pt x="233" y="11172"/>
                    </a:lnTo>
                    <a:lnTo>
                      <a:pt x="242" y="5959"/>
                    </a:lnTo>
                    <a:lnTo>
                      <a:pt x="249" y="3724"/>
                    </a:lnTo>
                    <a:lnTo>
                      <a:pt x="257" y="1490"/>
                    </a:lnTo>
                    <a:lnTo>
                      <a:pt x="6212" y="1490"/>
                    </a:lnTo>
                    <a:lnTo>
                      <a:pt x="6082" y="2167"/>
                    </a:lnTo>
                    <a:lnTo>
                      <a:pt x="8998" y="1490"/>
                    </a:lnTo>
                    <a:lnTo>
                      <a:pt x="16259" y="1490"/>
                    </a:lnTo>
                    <a:lnTo>
                      <a:pt x="16622" y="745"/>
                    </a:lnTo>
                    <a:lnTo>
                      <a:pt x="17536" y="7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45" name="Vorm"/>
              <p:cNvSpPr/>
              <p:nvPr/>
            </p:nvSpPr>
            <p:spPr>
              <a:xfrm>
                <a:off x="2269914" y="0"/>
                <a:ext cx="19777259" cy="77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17347" y="4320"/>
                    </a:lnTo>
                    <a:lnTo>
                      <a:pt x="17274" y="0"/>
                    </a:lnTo>
                    <a:lnTo>
                      <a:pt x="17208" y="0"/>
                    </a:lnTo>
                    <a:lnTo>
                      <a:pt x="17151" y="4320"/>
                    </a:lnTo>
                    <a:lnTo>
                      <a:pt x="17037" y="4320"/>
                    </a:lnTo>
                    <a:lnTo>
                      <a:pt x="16995" y="0"/>
                    </a:lnTo>
                    <a:lnTo>
                      <a:pt x="15339" y="0"/>
                    </a:lnTo>
                    <a:lnTo>
                      <a:pt x="15321" y="4320"/>
                    </a:lnTo>
                    <a:lnTo>
                      <a:pt x="10069" y="4320"/>
                    </a:lnTo>
                    <a:lnTo>
                      <a:pt x="10022" y="8640"/>
                    </a:lnTo>
                    <a:lnTo>
                      <a:pt x="9972" y="4320"/>
                    </a:lnTo>
                    <a:lnTo>
                      <a:pt x="8845" y="4320"/>
                    </a:lnTo>
                    <a:lnTo>
                      <a:pt x="8760" y="8640"/>
                    </a:lnTo>
                    <a:lnTo>
                      <a:pt x="7977" y="8640"/>
                    </a:lnTo>
                    <a:lnTo>
                      <a:pt x="7898" y="4320"/>
                    </a:lnTo>
                    <a:lnTo>
                      <a:pt x="7493" y="8640"/>
                    </a:lnTo>
                    <a:lnTo>
                      <a:pt x="7253" y="8640"/>
                    </a:lnTo>
                    <a:lnTo>
                      <a:pt x="7276" y="4320"/>
                    </a:lnTo>
                    <a:lnTo>
                      <a:pt x="7147" y="4320"/>
                    </a:lnTo>
                    <a:lnTo>
                      <a:pt x="7086" y="8640"/>
                    </a:lnTo>
                    <a:lnTo>
                      <a:pt x="3754" y="8640"/>
                    </a:lnTo>
                    <a:lnTo>
                      <a:pt x="3595" y="4320"/>
                    </a:lnTo>
                    <a:lnTo>
                      <a:pt x="2875" y="4320"/>
                    </a:lnTo>
                    <a:lnTo>
                      <a:pt x="2881" y="8640"/>
                    </a:lnTo>
                    <a:lnTo>
                      <a:pt x="2737" y="8640"/>
                    </a:lnTo>
                    <a:lnTo>
                      <a:pt x="2610" y="4320"/>
                    </a:lnTo>
                    <a:lnTo>
                      <a:pt x="2344" y="4320"/>
                    </a:lnTo>
                    <a:lnTo>
                      <a:pt x="2326" y="8640"/>
                    </a:lnTo>
                    <a:lnTo>
                      <a:pt x="2291" y="4320"/>
                    </a:lnTo>
                    <a:lnTo>
                      <a:pt x="565" y="4320"/>
                    </a:lnTo>
                    <a:lnTo>
                      <a:pt x="537" y="8640"/>
                    </a:lnTo>
                    <a:lnTo>
                      <a:pt x="409" y="8640"/>
                    </a:lnTo>
                    <a:lnTo>
                      <a:pt x="372" y="12960"/>
                    </a:lnTo>
                    <a:lnTo>
                      <a:pt x="79" y="12960"/>
                    </a:lnTo>
                    <a:lnTo>
                      <a:pt x="0" y="17280"/>
                    </a:lnTo>
                    <a:lnTo>
                      <a:pt x="242" y="17280"/>
                    </a:lnTo>
                    <a:lnTo>
                      <a:pt x="364" y="21600"/>
                    </a:lnTo>
                    <a:lnTo>
                      <a:pt x="393" y="17280"/>
                    </a:lnTo>
                    <a:lnTo>
                      <a:pt x="1093" y="21600"/>
                    </a:lnTo>
                    <a:lnTo>
                      <a:pt x="1208" y="21600"/>
                    </a:lnTo>
                    <a:lnTo>
                      <a:pt x="1321" y="17280"/>
                    </a:lnTo>
                    <a:lnTo>
                      <a:pt x="1892" y="17280"/>
                    </a:lnTo>
                    <a:lnTo>
                      <a:pt x="1902" y="21332"/>
                    </a:lnTo>
                    <a:lnTo>
                      <a:pt x="2592" y="17280"/>
                    </a:lnTo>
                    <a:lnTo>
                      <a:pt x="1977" y="17280"/>
                    </a:lnTo>
                    <a:lnTo>
                      <a:pt x="2043" y="12960"/>
                    </a:lnTo>
                    <a:lnTo>
                      <a:pt x="2724" y="12960"/>
                    </a:lnTo>
                    <a:lnTo>
                      <a:pt x="2738" y="17280"/>
                    </a:lnTo>
                    <a:lnTo>
                      <a:pt x="2632" y="17280"/>
                    </a:lnTo>
                    <a:lnTo>
                      <a:pt x="2688" y="21600"/>
                    </a:lnTo>
                    <a:lnTo>
                      <a:pt x="2923" y="21600"/>
                    </a:lnTo>
                    <a:lnTo>
                      <a:pt x="2921" y="17280"/>
                    </a:lnTo>
                    <a:lnTo>
                      <a:pt x="3451" y="17280"/>
                    </a:lnTo>
                    <a:lnTo>
                      <a:pt x="3525" y="21600"/>
                    </a:lnTo>
                    <a:lnTo>
                      <a:pt x="3594" y="21600"/>
                    </a:lnTo>
                    <a:lnTo>
                      <a:pt x="3657" y="17280"/>
                    </a:lnTo>
                    <a:lnTo>
                      <a:pt x="6428" y="17280"/>
                    </a:lnTo>
                    <a:lnTo>
                      <a:pt x="6395" y="21600"/>
                    </a:lnTo>
                    <a:lnTo>
                      <a:pt x="6946" y="14826"/>
                    </a:lnTo>
                    <a:lnTo>
                      <a:pt x="6730" y="18753"/>
                    </a:lnTo>
                    <a:lnTo>
                      <a:pt x="6812" y="18058"/>
                    </a:lnTo>
                    <a:lnTo>
                      <a:pt x="6886" y="17591"/>
                    </a:lnTo>
                    <a:lnTo>
                      <a:pt x="6953" y="17314"/>
                    </a:lnTo>
                    <a:lnTo>
                      <a:pt x="7016" y="17202"/>
                    </a:lnTo>
                    <a:lnTo>
                      <a:pt x="7078" y="17215"/>
                    </a:lnTo>
                    <a:lnTo>
                      <a:pt x="7204" y="17474"/>
                    </a:lnTo>
                    <a:lnTo>
                      <a:pt x="7060" y="13431"/>
                    </a:lnTo>
                    <a:lnTo>
                      <a:pt x="7434" y="8834"/>
                    </a:lnTo>
                    <a:lnTo>
                      <a:pt x="7439" y="12960"/>
                    </a:lnTo>
                    <a:lnTo>
                      <a:pt x="7486" y="12960"/>
                    </a:lnTo>
                    <a:lnTo>
                      <a:pt x="7489" y="17280"/>
                    </a:lnTo>
                    <a:lnTo>
                      <a:pt x="7316" y="17280"/>
                    </a:lnTo>
                    <a:lnTo>
                      <a:pt x="7223" y="21600"/>
                    </a:lnTo>
                    <a:lnTo>
                      <a:pt x="7835" y="21600"/>
                    </a:lnTo>
                    <a:lnTo>
                      <a:pt x="7785" y="17280"/>
                    </a:lnTo>
                    <a:lnTo>
                      <a:pt x="8334" y="17280"/>
                    </a:lnTo>
                    <a:lnTo>
                      <a:pt x="8421" y="21600"/>
                    </a:lnTo>
                    <a:lnTo>
                      <a:pt x="8381" y="17280"/>
                    </a:lnTo>
                    <a:lnTo>
                      <a:pt x="8583" y="17280"/>
                    </a:lnTo>
                    <a:lnTo>
                      <a:pt x="8665" y="12960"/>
                    </a:lnTo>
                    <a:lnTo>
                      <a:pt x="8651" y="17280"/>
                    </a:lnTo>
                    <a:lnTo>
                      <a:pt x="8641" y="17280"/>
                    </a:lnTo>
                    <a:lnTo>
                      <a:pt x="8600" y="21600"/>
                    </a:lnTo>
                    <a:lnTo>
                      <a:pt x="9167" y="17280"/>
                    </a:lnTo>
                    <a:lnTo>
                      <a:pt x="9207" y="17280"/>
                    </a:lnTo>
                    <a:lnTo>
                      <a:pt x="9268" y="21600"/>
                    </a:lnTo>
                    <a:lnTo>
                      <a:pt x="9909" y="21600"/>
                    </a:lnTo>
                    <a:lnTo>
                      <a:pt x="9669" y="17280"/>
                    </a:lnTo>
                    <a:lnTo>
                      <a:pt x="10379" y="17280"/>
                    </a:lnTo>
                    <a:lnTo>
                      <a:pt x="10431" y="12960"/>
                    </a:lnTo>
                    <a:lnTo>
                      <a:pt x="10878" y="12960"/>
                    </a:lnTo>
                    <a:lnTo>
                      <a:pt x="10858" y="17280"/>
                    </a:lnTo>
                    <a:lnTo>
                      <a:pt x="11324" y="17280"/>
                    </a:lnTo>
                    <a:lnTo>
                      <a:pt x="11385" y="12960"/>
                    </a:lnTo>
                    <a:lnTo>
                      <a:pt x="11671" y="12960"/>
                    </a:lnTo>
                    <a:lnTo>
                      <a:pt x="11752" y="8640"/>
                    </a:lnTo>
                    <a:lnTo>
                      <a:pt x="12493" y="8640"/>
                    </a:lnTo>
                    <a:lnTo>
                      <a:pt x="12423" y="12960"/>
                    </a:lnTo>
                    <a:lnTo>
                      <a:pt x="12042" y="12960"/>
                    </a:lnTo>
                    <a:lnTo>
                      <a:pt x="11963" y="17280"/>
                    </a:lnTo>
                    <a:lnTo>
                      <a:pt x="11451" y="17280"/>
                    </a:lnTo>
                    <a:lnTo>
                      <a:pt x="11390" y="21600"/>
                    </a:lnTo>
                    <a:lnTo>
                      <a:pt x="12911" y="21600"/>
                    </a:lnTo>
                    <a:lnTo>
                      <a:pt x="12947" y="17319"/>
                    </a:lnTo>
                    <a:lnTo>
                      <a:pt x="12109" y="21311"/>
                    </a:lnTo>
                    <a:lnTo>
                      <a:pt x="12144" y="17280"/>
                    </a:lnTo>
                    <a:lnTo>
                      <a:pt x="12781" y="17280"/>
                    </a:lnTo>
                    <a:lnTo>
                      <a:pt x="12873" y="12960"/>
                    </a:lnTo>
                    <a:lnTo>
                      <a:pt x="13164" y="12960"/>
                    </a:lnTo>
                    <a:lnTo>
                      <a:pt x="13208" y="17280"/>
                    </a:lnTo>
                    <a:lnTo>
                      <a:pt x="13077" y="17280"/>
                    </a:lnTo>
                    <a:lnTo>
                      <a:pt x="13064" y="21600"/>
                    </a:lnTo>
                    <a:lnTo>
                      <a:pt x="13166" y="21600"/>
                    </a:lnTo>
                    <a:lnTo>
                      <a:pt x="13245" y="17280"/>
                    </a:lnTo>
                    <a:lnTo>
                      <a:pt x="13679" y="17280"/>
                    </a:lnTo>
                    <a:lnTo>
                      <a:pt x="13428" y="21600"/>
                    </a:lnTo>
                    <a:lnTo>
                      <a:pt x="13749" y="21600"/>
                    </a:lnTo>
                    <a:lnTo>
                      <a:pt x="13870" y="17280"/>
                    </a:lnTo>
                    <a:lnTo>
                      <a:pt x="14361" y="17280"/>
                    </a:lnTo>
                    <a:lnTo>
                      <a:pt x="14438" y="21600"/>
                    </a:lnTo>
                    <a:lnTo>
                      <a:pt x="14792" y="21600"/>
                    </a:lnTo>
                    <a:lnTo>
                      <a:pt x="14696" y="17280"/>
                    </a:lnTo>
                    <a:lnTo>
                      <a:pt x="14629" y="17280"/>
                    </a:lnTo>
                    <a:lnTo>
                      <a:pt x="14594" y="12960"/>
                    </a:lnTo>
                    <a:lnTo>
                      <a:pt x="14589" y="12960"/>
                    </a:lnTo>
                    <a:lnTo>
                      <a:pt x="14616" y="8640"/>
                    </a:lnTo>
                    <a:lnTo>
                      <a:pt x="15371" y="8640"/>
                    </a:lnTo>
                    <a:lnTo>
                      <a:pt x="15442" y="12960"/>
                    </a:lnTo>
                    <a:lnTo>
                      <a:pt x="15504" y="12960"/>
                    </a:lnTo>
                    <a:lnTo>
                      <a:pt x="15441" y="16861"/>
                    </a:lnTo>
                    <a:lnTo>
                      <a:pt x="15430" y="16792"/>
                    </a:lnTo>
                    <a:lnTo>
                      <a:pt x="15401" y="16550"/>
                    </a:lnTo>
                    <a:lnTo>
                      <a:pt x="15406" y="16852"/>
                    </a:lnTo>
                    <a:lnTo>
                      <a:pt x="15435" y="17111"/>
                    </a:lnTo>
                    <a:lnTo>
                      <a:pt x="15437" y="17120"/>
                    </a:lnTo>
                    <a:lnTo>
                      <a:pt x="15434" y="17280"/>
                    </a:lnTo>
                    <a:lnTo>
                      <a:pt x="15481" y="17280"/>
                    </a:lnTo>
                    <a:lnTo>
                      <a:pt x="15491" y="17314"/>
                    </a:lnTo>
                    <a:lnTo>
                      <a:pt x="15579" y="17440"/>
                    </a:lnTo>
                    <a:lnTo>
                      <a:pt x="15537" y="17280"/>
                    </a:lnTo>
                    <a:lnTo>
                      <a:pt x="16697" y="17280"/>
                    </a:lnTo>
                    <a:lnTo>
                      <a:pt x="16739" y="12960"/>
                    </a:lnTo>
                    <a:lnTo>
                      <a:pt x="19063" y="12960"/>
                    </a:lnTo>
                    <a:lnTo>
                      <a:pt x="19116" y="17280"/>
                    </a:lnTo>
                    <a:lnTo>
                      <a:pt x="19211" y="17280"/>
                    </a:lnTo>
                    <a:lnTo>
                      <a:pt x="19216" y="12960"/>
                    </a:lnTo>
                    <a:lnTo>
                      <a:pt x="19421" y="12960"/>
                    </a:lnTo>
                    <a:lnTo>
                      <a:pt x="19345" y="17280"/>
                    </a:lnTo>
                    <a:lnTo>
                      <a:pt x="20058" y="17280"/>
                    </a:lnTo>
                    <a:lnTo>
                      <a:pt x="20033" y="12960"/>
                    </a:lnTo>
                    <a:lnTo>
                      <a:pt x="19562" y="12960"/>
                    </a:lnTo>
                    <a:lnTo>
                      <a:pt x="19619" y="8640"/>
                    </a:lnTo>
                    <a:lnTo>
                      <a:pt x="21295" y="8640"/>
                    </a:lnTo>
                    <a:lnTo>
                      <a:pt x="21441" y="10562"/>
                    </a:lnTo>
                    <a:lnTo>
                      <a:pt x="21415" y="8640"/>
                    </a:lnTo>
                    <a:lnTo>
                      <a:pt x="21557" y="864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46" name="Driehoek"/>
              <p:cNvSpPr/>
              <p:nvPr/>
            </p:nvSpPr>
            <p:spPr>
              <a:xfrm>
                <a:off x="21901484" y="34234"/>
                <a:ext cx="167146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385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47" name="Vorm"/>
              <p:cNvSpPr/>
              <p:nvPr/>
            </p:nvSpPr>
            <p:spPr>
              <a:xfrm>
                <a:off x="0" y="492917"/>
                <a:ext cx="23443208" cy="1278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574"/>
                    </a:moveTo>
                    <a:lnTo>
                      <a:pt x="21438" y="21574"/>
                    </a:lnTo>
                    <a:lnTo>
                      <a:pt x="21394" y="21548"/>
                    </a:lnTo>
                    <a:lnTo>
                      <a:pt x="21208" y="21548"/>
                    </a:lnTo>
                    <a:lnTo>
                      <a:pt x="21208" y="21522"/>
                    </a:lnTo>
                    <a:lnTo>
                      <a:pt x="21166" y="21548"/>
                    </a:lnTo>
                    <a:lnTo>
                      <a:pt x="20818" y="21548"/>
                    </a:lnTo>
                    <a:lnTo>
                      <a:pt x="20761" y="21522"/>
                    </a:lnTo>
                    <a:lnTo>
                      <a:pt x="17569" y="21522"/>
                    </a:lnTo>
                    <a:lnTo>
                      <a:pt x="17546" y="21548"/>
                    </a:lnTo>
                    <a:lnTo>
                      <a:pt x="17514" y="21522"/>
                    </a:lnTo>
                    <a:lnTo>
                      <a:pt x="15496" y="21522"/>
                    </a:lnTo>
                    <a:lnTo>
                      <a:pt x="15545" y="21496"/>
                    </a:lnTo>
                    <a:lnTo>
                      <a:pt x="14811" y="21496"/>
                    </a:lnTo>
                    <a:lnTo>
                      <a:pt x="15088" y="21522"/>
                    </a:lnTo>
                    <a:lnTo>
                      <a:pt x="10383" y="21522"/>
                    </a:lnTo>
                    <a:lnTo>
                      <a:pt x="10348" y="21548"/>
                    </a:lnTo>
                    <a:lnTo>
                      <a:pt x="10258" y="21548"/>
                    </a:lnTo>
                    <a:lnTo>
                      <a:pt x="10162" y="21522"/>
                    </a:lnTo>
                    <a:lnTo>
                      <a:pt x="10114" y="21522"/>
                    </a:lnTo>
                    <a:lnTo>
                      <a:pt x="10073" y="21548"/>
                    </a:lnTo>
                    <a:lnTo>
                      <a:pt x="9737" y="21548"/>
                    </a:lnTo>
                    <a:lnTo>
                      <a:pt x="9707" y="21522"/>
                    </a:lnTo>
                    <a:lnTo>
                      <a:pt x="8908" y="21522"/>
                    </a:lnTo>
                    <a:lnTo>
                      <a:pt x="8915" y="21548"/>
                    </a:lnTo>
                    <a:lnTo>
                      <a:pt x="8139" y="21548"/>
                    </a:lnTo>
                    <a:lnTo>
                      <a:pt x="8091" y="21522"/>
                    </a:lnTo>
                    <a:lnTo>
                      <a:pt x="6935" y="21522"/>
                    </a:lnTo>
                    <a:lnTo>
                      <a:pt x="6790" y="21548"/>
                    </a:lnTo>
                    <a:lnTo>
                      <a:pt x="6261" y="21548"/>
                    </a:lnTo>
                    <a:lnTo>
                      <a:pt x="6325" y="21522"/>
                    </a:lnTo>
                    <a:lnTo>
                      <a:pt x="5391" y="21522"/>
                    </a:lnTo>
                    <a:lnTo>
                      <a:pt x="5424" y="21507"/>
                    </a:lnTo>
                    <a:lnTo>
                      <a:pt x="5316" y="21522"/>
                    </a:lnTo>
                    <a:lnTo>
                      <a:pt x="5276" y="21522"/>
                    </a:lnTo>
                    <a:lnTo>
                      <a:pt x="5219" y="21496"/>
                    </a:lnTo>
                    <a:lnTo>
                      <a:pt x="4978" y="21496"/>
                    </a:lnTo>
                    <a:lnTo>
                      <a:pt x="4975" y="21522"/>
                    </a:lnTo>
                    <a:lnTo>
                      <a:pt x="4376" y="21522"/>
                    </a:lnTo>
                    <a:lnTo>
                      <a:pt x="4351" y="21496"/>
                    </a:lnTo>
                    <a:lnTo>
                      <a:pt x="4097" y="21496"/>
                    </a:lnTo>
                    <a:lnTo>
                      <a:pt x="4083" y="21522"/>
                    </a:lnTo>
                    <a:lnTo>
                      <a:pt x="3921" y="21522"/>
                    </a:lnTo>
                    <a:lnTo>
                      <a:pt x="3857" y="21496"/>
                    </a:lnTo>
                    <a:lnTo>
                      <a:pt x="3391" y="21496"/>
                    </a:lnTo>
                    <a:lnTo>
                      <a:pt x="3451" y="21522"/>
                    </a:lnTo>
                    <a:lnTo>
                      <a:pt x="2161" y="21522"/>
                    </a:lnTo>
                    <a:lnTo>
                      <a:pt x="2221" y="21496"/>
                    </a:lnTo>
                    <a:lnTo>
                      <a:pt x="2152" y="21496"/>
                    </a:lnTo>
                    <a:lnTo>
                      <a:pt x="2089" y="21522"/>
                    </a:lnTo>
                    <a:lnTo>
                      <a:pt x="1274" y="21522"/>
                    </a:lnTo>
                    <a:lnTo>
                      <a:pt x="1336" y="21496"/>
                    </a:lnTo>
                    <a:lnTo>
                      <a:pt x="864" y="21496"/>
                    </a:lnTo>
                    <a:lnTo>
                      <a:pt x="302" y="21522"/>
                    </a:lnTo>
                    <a:lnTo>
                      <a:pt x="57" y="21522"/>
                    </a:lnTo>
                    <a:lnTo>
                      <a:pt x="57" y="21496"/>
                    </a:lnTo>
                    <a:lnTo>
                      <a:pt x="66" y="21496"/>
                    </a:lnTo>
                    <a:lnTo>
                      <a:pt x="66" y="21470"/>
                    </a:lnTo>
                    <a:lnTo>
                      <a:pt x="65" y="21418"/>
                    </a:lnTo>
                    <a:lnTo>
                      <a:pt x="63" y="21001"/>
                    </a:lnTo>
                    <a:lnTo>
                      <a:pt x="64" y="20949"/>
                    </a:lnTo>
                    <a:lnTo>
                      <a:pt x="65" y="20845"/>
                    </a:lnTo>
                    <a:lnTo>
                      <a:pt x="67" y="20741"/>
                    </a:lnTo>
                    <a:lnTo>
                      <a:pt x="68" y="20663"/>
                    </a:lnTo>
                    <a:lnTo>
                      <a:pt x="69" y="20611"/>
                    </a:lnTo>
                    <a:lnTo>
                      <a:pt x="70" y="20637"/>
                    </a:lnTo>
                    <a:lnTo>
                      <a:pt x="70" y="20611"/>
                    </a:lnTo>
                    <a:lnTo>
                      <a:pt x="70" y="20533"/>
                    </a:lnTo>
                    <a:lnTo>
                      <a:pt x="70" y="20351"/>
                    </a:lnTo>
                    <a:lnTo>
                      <a:pt x="70" y="20273"/>
                    </a:lnTo>
                    <a:lnTo>
                      <a:pt x="70" y="20169"/>
                    </a:lnTo>
                    <a:lnTo>
                      <a:pt x="70" y="20091"/>
                    </a:lnTo>
                    <a:lnTo>
                      <a:pt x="69" y="19987"/>
                    </a:lnTo>
                    <a:lnTo>
                      <a:pt x="67" y="19544"/>
                    </a:lnTo>
                    <a:lnTo>
                      <a:pt x="66" y="19440"/>
                    </a:lnTo>
                    <a:lnTo>
                      <a:pt x="65" y="19336"/>
                    </a:lnTo>
                    <a:lnTo>
                      <a:pt x="65" y="19232"/>
                    </a:lnTo>
                    <a:lnTo>
                      <a:pt x="65" y="19128"/>
                    </a:lnTo>
                    <a:lnTo>
                      <a:pt x="64" y="18998"/>
                    </a:lnTo>
                    <a:lnTo>
                      <a:pt x="64" y="18789"/>
                    </a:lnTo>
                    <a:lnTo>
                      <a:pt x="64" y="18685"/>
                    </a:lnTo>
                    <a:lnTo>
                      <a:pt x="65" y="18581"/>
                    </a:lnTo>
                    <a:lnTo>
                      <a:pt x="64" y="18529"/>
                    </a:lnTo>
                    <a:lnTo>
                      <a:pt x="64" y="18477"/>
                    </a:lnTo>
                    <a:lnTo>
                      <a:pt x="63" y="18399"/>
                    </a:lnTo>
                    <a:lnTo>
                      <a:pt x="62" y="18295"/>
                    </a:lnTo>
                    <a:lnTo>
                      <a:pt x="63" y="18191"/>
                    </a:lnTo>
                    <a:lnTo>
                      <a:pt x="63" y="18009"/>
                    </a:lnTo>
                    <a:lnTo>
                      <a:pt x="65" y="17514"/>
                    </a:lnTo>
                    <a:lnTo>
                      <a:pt x="65" y="17410"/>
                    </a:lnTo>
                    <a:lnTo>
                      <a:pt x="65" y="17306"/>
                    </a:lnTo>
                    <a:lnTo>
                      <a:pt x="66" y="17176"/>
                    </a:lnTo>
                    <a:lnTo>
                      <a:pt x="66" y="17020"/>
                    </a:lnTo>
                    <a:lnTo>
                      <a:pt x="66" y="16838"/>
                    </a:lnTo>
                    <a:lnTo>
                      <a:pt x="65" y="16681"/>
                    </a:lnTo>
                    <a:lnTo>
                      <a:pt x="65" y="16577"/>
                    </a:lnTo>
                    <a:lnTo>
                      <a:pt x="64" y="16447"/>
                    </a:lnTo>
                    <a:lnTo>
                      <a:pt x="63" y="16213"/>
                    </a:lnTo>
                    <a:lnTo>
                      <a:pt x="66" y="16031"/>
                    </a:lnTo>
                    <a:lnTo>
                      <a:pt x="71" y="15771"/>
                    </a:lnTo>
                    <a:lnTo>
                      <a:pt x="71" y="15693"/>
                    </a:lnTo>
                    <a:lnTo>
                      <a:pt x="71" y="15667"/>
                    </a:lnTo>
                    <a:lnTo>
                      <a:pt x="70" y="15614"/>
                    </a:lnTo>
                    <a:lnTo>
                      <a:pt x="70" y="15588"/>
                    </a:lnTo>
                    <a:lnTo>
                      <a:pt x="68" y="15588"/>
                    </a:lnTo>
                    <a:lnTo>
                      <a:pt x="67" y="15640"/>
                    </a:lnTo>
                    <a:lnTo>
                      <a:pt x="65" y="15693"/>
                    </a:lnTo>
                    <a:lnTo>
                      <a:pt x="63" y="15771"/>
                    </a:lnTo>
                    <a:lnTo>
                      <a:pt x="61" y="15771"/>
                    </a:lnTo>
                    <a:lnTo>
                      <a:pt x="61" y="15745"/>
                    </a:lnTo>
                    <a:lnTo>
                      <a:pt x="60" y="15745"/>
                    </a:lnTo>
                    <a:lnTo>
                      <a:pt x="60" y="15693"/>
                    </a:lnTo>
                    <a:lnTo>
                      <a:pt x="59" y="15667"/>
                    </a:lnTo>
                    <a:lnTo>
                      <a:pt x="59" y="15588"/>
                    </a:lnTo>
                    <a:lnTo>
                      <a:pt x="58" y="15536"/>
                    </a:lnTo>
                    <a:lnTo>
                      <a:pt x="58" y="15406"/>
                    </a:lnTo>
                    <a:lnTo>
                      <a:pt x="58" y="15302"/>
                    </a:lnTo>
                    <a:lnTo>
                      <a:pt x="57" y="15198"/>
                    </a:lnTo>
                    <a:lnTo>
                      <a:pt x="57" y="15068"/>
                    </a:lnTo>
                    <a:lnTo>
                      <a:pt x="57" y="15016"/>
                    </a:lnTo>
                    <a:lnTo>
                      <a:pt x="58" y="14938"/>
                    </a:lnTo>
                    <a:lnTo>
                      <a:pt x="59" y="14912"/>
                    </a:lnTo>
                    <a:lnTo>
                      <a:pt x="59" y="14886"/>
                    </a:lnTo>
                    <a:lnTo>
                      <a:pt x="65" y="14886"/>
                    </a:lnTo>
                    <a:lnTo>
                      <a:pt x="66" y="14860"/>
                    </a:lnTo>
                    <a:lnTo>
                      <a:pt x="66" y="14834"/>
                    </a:lnTo>
                    <a:lnTo>
                      <a:pt x="67" y="14808"/>
                    </a:lnTo>
                    <a:lnTo>
                      <a:pt x="65" y="14652"/>
                    </a:lnTo>
                    <a:lnTo>
                      <a:pt x="64" y="14573"/>
                    </a:lnTo>
                    <a:lnTo>
                      <a:pt x="62" y="14365"/>
                    </a:lnTo>
                    <a:lnTo>
                      <a:pt x="61" y="14287"/>
                    </a:lnTo>
                    <a:lnTo>
                      <a:pt x="61" y="14183"/>
                    </a:lnTo>
                    <a:lnTo>
                      <a:pt x="60" y="14079"/>
                    </a:lnTo>
                    <a:lnTo>
                      <a:pt x="59" y="13949"/>
                    </a:lnTo>
                    <a:lnTo>
                      <a:pt x="59" y="13845"/>
                    </a:lnTo>
                    <a:lnTo>
                      <a:pt x="59" y="13715"/>
                    </a:lnTo>
                    <a:lnTo>
                      <a:pt x="59" y="13480"/>
                    </a:lnTo>
                    <a:lnTo>
                      <a:pt x="59" y="13350"/>
                    </a:lnTo>
                    <a:lnTo>
                      <a:pt x="60" y="13220"/>
                    </a:lnTo>
                    <a:lnTo>
                      <a:pt x="61" y="13116"/>
                    </a:lnTo>
                    <a:lnTo>
                      <a:pt x="62" y="13220"/>
                    </a:lnTo>
                    <a:lnTo>
                      <a:pt x="62" y="13324"/>
                    </a:lnTo>
                    <a:lnTo>
                      <a:pt x="62" y="13637"/>
                    </a:lnTo>
                    <a:lnTo>
                      <a:pt x="62" y="13715"/>
                    </a:lnTo>
                    <a:lnTo>
                      <a:pt x="67" y="13194"/>
                    </a:lnTo>
                    <a:lnTo>
                      <a:pt x="68" y="13324"/>
                    </a:lnTo>
                    <a:lnTo>
                      <a:pt x="69" y="13428"/>
                    </a:lnTo>
                    <a:lnTo>
                      <a:pt x="70" y="13559"/>
                    </a:lnTo>
                    <a:lnTo>
                      <a:pt x="71" y="13637"/>
                    </a:lnTo>
                    <a:lnTo>
                      <a:pt x="72" y="13871"/>
                    </a:lnTo>
                    <a:lnTo>
                      <a:pt x="73" y="13949"/>
                    </a:lnTo>
                    <a:lnTo>
                      <a:pt x="73" y="13975"/>
                    </a:lnTo>
                    <a:lnTo>
                      <a:pt x="74" y="14001"/>
                    </a:lnTo>
                    <a:lnTo>
                      <a:pt x="74" y="14001"/>
                    </a:lnTo>
                    <a:lnTo>
                      <a:pt x="75" y="13975"/>
                    </a:lnTo>
                    <a:lnTo>
                      <a:pt x="76" y="13949"/>
                    </a:lnTo>
                    <a:lnTo>
                      <a:pt x="77" y="13871"/>
                    </a:lnTo>
                    <a:lnTo>
                      <a:pt x="78" y="13793"/>
                    </a:lnTo>
                    <a:lnTo>
                      <a:pt x="76" y="13767"/>
                    </a:lnTo>
                    <a:lnTo>
                      <a:pt x="73" y="13637"/>
                    </a:lnTo>
                    <a:lnTo>
                      <a:pt x="71" y="13559"/>
                    </a:lnTo>
                    <a:lnTo>
                      <a:pt x="71" y="13454"/>
                    </a:lnTo>
                    <a:lnTo>
                      <a:pt x="70" y="13324"/>
                    </a:lnTo>
                    <a:lnTo>
                      <a:pt x="70" y="13194"/>
                    </a:lnTo>
                    <a:lnTo>
                      <a:pt x="70" y="13116"/>
                    </a:lnTo>
                    <a:lnTo>
                      <a:pt x="69" y="13012"/>
                    </a:lnTo>
                    <a:lnTo>
                      <a:pt x="69" y="12596"/>
                    </a:lnTo>
                    <a:lnTo>
                      <a:pt x="69" y="12440"/>
                    </a:lnTo>
                    <a:lnTo>
                      <a:pt x="69" y="12309"/>
                    </a:lnTo>
                    <a:lnTo>
                      <a:pt x="68" y="12179"/>
                    </a:lnTo>
                    <a:lnTo>
                      <a:pt x="68" y="12049"/>
                    </a:lnTo>
                    <a:lnTo>
                      <a:pt x="67" y="11945"/>
                    </a:lnTo>
                    <a:lnTo>
                      <a:pt x="66" y="11841"/>
                    </a:lnTo>
                    <a:lnTo>
                      <a:pt x="64" y="11763"/>
                    </a:lnTo>
                    <a:lnTo>
                      <a:pt x="63" y="11711"/>
                    </a:lnTo>
                    <a:lnTo>
                      <a:pt x="60" y="11711"/>
                    </a:lnTo>
                    <a:lnTo>
                      <a:pt x="64" y="11347"/>
                    </a:lnTo>
                    <a:lnTo>
                      <a:pt x="64" y="11555"/>
                    </a:lnTo>
                    <a:lnTo>
                      <a:pt x="65" y="11451"/>
                    </a:lnTo>
                    <a:lnTo>
                      <a:pt x="66" y="11347"/>
                    </a:lnTo>
                    <a:lnTo>
                      <a:pt x="66" y="11268"/>
                    </a:lnTo>
                    <a:lnTo>
                      <a:pt x="66" y="11190"/>
                    </a:lnTo>
                    <a:lnTo>
                      <a:pt x="65" y="11138"/>
                    </a:lnTo>
                    <a:lnTo>
                      <a:pt x="64" y="11060"/>
                    </a:lnTo>
                    <a:lnTo>
                      <a:pt x="63" y="11008"/>
                    </a:lnTo>
                    <a:lnTo>
                      <a:pt x="60" y="10904"/>
                    </a:lnTo>
                    <a:lnTo>
                      <a:pt x="59" y="10852"/>
                    </a:lnTo>
                    <a:lnTo>
                      <a:pt x="58" y="10774"/>
                    </a:lnTo>
                    <a:lnTo>
                      <a:pt x="57" y="10696"/>
                    </a:lnTo>
                    <a:lnTo>
                      <a:pt x="56" y="10592"/>
                    </a:lnTo>
                    <a:lnTo>
                      <a:pt x="55" y="10488"/>
                    </a:lnTo>
                    <a:lnTo>
                      <a:pt x="55" y="10358"/>
                    </a:lnTo>
                    <a:lnTo>
                      <a:pt x="55" y="10201"/>
                    </a:lnTo>
                    <a:lnTo>
                      <a:pt x="56" y="10097"/>
                    </a:lnTo>
                    <a:lnTo>
                      <a:pt x="56" y="9993"/>
                    </a:lnTo>
                    <a:lnTo>
                      <a:pt x="57" y="9915"/>
                    </a:lnTo>
                    <a:lnTo>
                      <a:pt x="58" y="9837"/>
                    </a:lnTo>
                    <a:lnTo>
                      <a:pt x="60" y="9837"/>
                    </a:lnTo>
                    <a:lnTo>
                      <a:pt x="60" y="9915"/>
                    </a:lnTo>
                    <a:lnTo>
                      <a:pt x="60" y="9837"/>
                    </a:lnTo>
                    <a:lnTo>
                      <a:pt x="57" y="9239"/>
                    </a:lnTo>
                    <a:lnTo>
                      <a:pt x="57" y="9134"/>
                    </a:lnTo>
                    <a:lnTo>
                      <a:pt x="58" y="9134"/>
                    </a:lnTo>
                    <a:lnTo>
                      <a:pt x="59" y="9187"/>
                    </a:lnTo>
                    <a:lnTo>
                      <a:pt x="59" y="9291"/>
                    </a:lnTo>
                    <a:lnTo>
                      <a:pt x="59" y="9134"/>
                    </a:lnTo>
                    <a:lnTo>
                      <a:pt x="58" y="8276"/>
                    </a:lnTo>
                    <a:lnTo>
                      <a:pt x="59" y="8276"/>
                    </a:lnTo>
                    <a:lnTo>
                      <a:pt x="57" y="8198"/>
                    </a:lnTo>
                    <a:lnTo>
                      <a:pt x="56" y="8093"/>
                    </a:lnTo>
                    <a:lnTo>
                      <a:pt x="54" y="7963"/>
                    </a:lnTo>
                    <a:lnTo>
                      <a:pt x="53" y="7859"/>
                    </a:lnTo>
                    <a:lnTo>
                      <a:pt x="52" y="7729"/>
                    </a:lnTo>
                    <a:lnTo>
                      <a:pt x="51" y="7651"/>
                    </a:lnTo>
                    <a:lnTo>
                      <a:pt x="51" y="7573"/>
                    </a:lnTo>
                    <a:lnTo>
                      <a:pt x="52" y="7547"/>
                    </a:lnTo>
                    <a:lnTo>
                      <a:pt x="52" y="7573"/>
                    </a:lnTo>
                    <a:lnTo>
                      <a:pt x="53" y="7677"/>
                    </a:lnTo>
                    <a:lnTo>
                      <a:pt x="53" y="7703"/>
                    </a:lnTo>
                    <a:lnTo>
                      <a:pt x="54" y="7703"/>
                    </a:lnTo>
                    <a:lnTo>
                      <a:pt x="53" y="7547"/>
                    </a:lnTo>
                    <a:lnTo>
                      <a:pt x="51" y="7313"/>
                    </a:lnTo>
                    <a:lnTo>
                      <a:pt x="50" y="7157"/>
                    </a:lnTo>
                    <a:lnTo>
                      <a:pt x="52" y="7105"/>
                    </a:lnTo>
                    <a:lnTo>
                      <a:pt x="53" y="7079"/>
                    </a:lnTo>
                    <a:lnTo>
                      <a:pt x="54" y="7105"/>
                    </a:lnTo>
                    <a:lnTo>
                      <a:pt x="56" y="7235"/>
                    </a:lnTo>
                    <a:lnTo>
                      <a:pt x="57" y="7313"/>
                    </a:lnTo>
                    <a:lnTo>
                      <a:pt x="57" y="7417"/>
                    </a:lnTo>
                    <a:lnTo>
                      <a:pt x="58" y="7521"/>
                    </a:lnTo>
                    <a:lnTo>
                      <a:pt x="58" y="7781"/>
                    </a:lnTo>
                    <a:lnTo>
                      <a:pt x="60" y="7677"/>
                    </a:lnTo>
                    <a:lnTo>
                      <a:pt x="63" y="7547"/>
                    </a:lnTo>
                    <a:lnTo>
                      <a:pt x="64" y="7469"/>
                    </a:lnTo>
                    <a:lnTo>
                      <a:pt x="64" y="7417"/>
                    </a:lnTo>
                    <a:lnTo>
                      <a:pt x="64" y="7365"/>
                    </a:lnTo>
                    <a:lnTo>
                      <a:pt x="64" y="7287"/>
                    </a:lnTo>
                    <a:lnTo>
                      <a:pt x="63" y="7235"/>
                    </a:lnTo>
                    <a:lnTo>
                      <a:pt x="63" y="7157"/>
                    </a:lnTo>
                    <a:lnTo>
                      <a:pt x="62" y="7079"/>
                    </a:lnTo>
                    <a:lnTo>
                      <a:pt x="61" y="7000"/>
                    </a:lnTo>
                    <a:lnTo>
                      <a:pt x="61" y="6896"/>
                    </a:lnTo>
                    <a:lnTo>
                      <a:pt x="61" y="6792"/>
                    </a:lnTo>
                    <a:lnTo>
                      <a:pt x="61" y="6636"/>
                    </a:lnTo>
                    <a:lnTo>
                      <a:pt x="61" y="6532"/>
                    </a:lnTo>
                    <a:lnTo>
                      <a:pt x="61" y="6506"/>
                    </a:lnTo>
                    <a:lnTo>
                      <a:pt x="62" y="6350"/>
                    </a:lnTo>
                    <a:lnTo>
                      <a:pt x="63" y="6168"/>
                    </a:lnTo>
                    <a:lnTo>
                      <a:pt x="65" y="6714"/>
                    </a:lnTo>
                    <a:lnTo>
                      <a:pt x="67" y="6636"/>
                    </a:lnTo>
                    <a:lnTo>
                      <a:pt x="69" y="6532"/>
                    </a:lnTo>
                    <a:lnTo>
                      <a:pt x="70" y="6454"/>
                    </a:lnTo>
                    <a:lnTo>
                      <a:pt x="71" y="6376"/>
                    </a:lnTo>
                    <a:lnTo>
                      <a:pt x="71" y="6272"/>
                    </a:lnTo>
                    <a:lnTo>
                      <a:pt x="72" y="6168"/>
                    </a:lnTo>
                    <a:lnTo>
                      <a:pt x="72" y="6116"/>
                    </a:lnTo>
                    <a:lnTo>
                      <a:pt x="74" y="5725"/>
                    </a:lnTo>
                    <a:lnTo>
                      <a:pt x="75" y="5491"/>
                    </a:lnTo>
                    <a:lnTo>
                      <a:pt x="77" y="5335"/>
                    </a:lnTo>
                    <a:lnTo>
                      <a:pt x="76" y="5387"/>
                    </a:lnTo>
                    <a:lnTo>
                      <a:pt x="72" y="5647"/>
                    </a:lnTo>
                    <a:lnTo>
                      <a:pt x="71" y="5725"/>
                    </a:lnTo>
                    <a:lnTo>
                      <a:pt x="70" y="5803"/>
                    </a:lnTo>
                    <a:lnTo>
                      <a:pt x="67" y="5960"/>
                    </a:lnTo>
                    <a:lnTo>
                      <a:pt x="65" y="6064"/>
                    </a:lnTo>
                    <a:lnTo>
                      <a:pt x="63" y="6116"/>
                    </a:lnTo>
                    <a:lnTo>
                      <a:pt x="61" y="6116"/>
                    </a:lnTo>
                    <a:lnTo>
                      <a:pt x="61" y="6115"/>
                    </a:lnTo>
                    <a:lnTo>
                      <a:pt x="61" y="6324"/>
                    </a:lnTo>
                    <a:lnTo>
                      <a:pt x="61" y="6428"/>
                    </a:lnTo>
                    <a:lnTo>
                      <a:pt x="60" y="6506"/>
                    </a:lnTo>
                    <a:lnTo>
                      <a:pt x="57" y="6402"/>
                    </a:lnTo>
                    <a:lnTo>
                      <a:pt x="56" y="6324"/>
                    </a:lnTo>
                    <a:lnTo>
                      <a:pt x="56" y="6220"/>
                    </a:lnTo>
                    <a:lnTo>
                      <a:pt x="57" y="6090"/>
                    </a:lnTo>
                    <a:lnTo>
                      <a:pt x="58" y="5960"/>
                    </a:lnTo>
                    <a:lnTo>
                      <a:pt x="60" y="6194"/>
                    </a:lnTo>
                    <a:lnTo>
                      <a:pt x="61" y="6324"/>
                    </a:lnTo>
                    <a:lnTo>
                      <a:pt x="61" y="6115"/>
                    </a:lnTo>
                    <a:lnTo>
                      <a:pt x="60" y="6090"/>
                    </a:lnTo>
                    <a:lnTo>
                      <a:pt x="59" y="6038"/>
                    </a:lnTo>
                    <a:lnTo>
                      <a:pt x="59" y="5960"/>
                    </a:lnTo>
                    <a:lnTo>
                      <a:pt x="58" y="5933"/>
                    </a:lnTo>
                    <a:lnTo>
                      <a:pt x="59" y="5855"/>
                    </a:lnTo>
                    <a:lnTo>
                      <a:pt x="59" y="5777"/>
                    </a:lnTo>
                    <a:lnTo>
                      <a:pt x="59" y="5725"/>
                    </a:lnTo>
                    <a:lnTo>
                      <a:pt x="59" y="5569"/>
                    </a:lnTo>
                    <a:lnTo>
                      <a:pt x="59" y="5465"/>
                    </a:lnTo>
                    <a:lnTo>
                      <a:pt x="58" y="5335"/>
                    </a:lnTo>
                    <a:lnTo>
                      <a:pt x="57" y="5205"/>
                    </a:lnTo>
                    <a:lnTo>
                      <a:pt x="59" y="5205"/>
                    </a:lnTo>
                    <a:lnTo>
                      <a:pt x="60" y="5153"/>
                    </a:lnTo>
                    <a:lnTo>
                      <a:pt x="60" y="5127"/>
                    </a:lnTo>
                    <a:lnTo>
                      <a:pt x="61" y="5075"/>
                    </a:lnTo>
                    <a:lnTo>
                      <a:pt x="61" y="4997"/>
                    </a:lnTo>
                    <a:lnTo>
                      <a:pt x="61" y="4476"/>
                    </a:lnTo>
                    <a:lnTo>
                      <a:pt x="68" y="4502"/>
                    </a:lnTo>
                    <a:lnTo>
                      <a:pt x="67" y="4346"/>
                    </a:lnTo>
                    <a:lnTo>
                      <a:pt x="66" y="4242"/>
                    </a:lnTo>
                    <a:lnTo>
                      <a:pt x="65" y="4138"/>
                    </a:lnTo>
                    <a:lnTo>
                      <a:pt x="63" y="4086"/>
                    </a:lnTo>
                    <a:lnTo>
                      <a:pt x="62" y="4008"/>
                    </a:lnTo>
                    <a:lnTo>
                      <a:pt x="61" y="3956"/>
                    </a:lnTo>
                    <a:lnTo>
                      <a:pt x="59" y="3852"/>
                    </a:lnTo>
                    <a:lnTo>
                      <a:pt x="60" y="3669"/>
                    </a:lnTo>
                    <a:lnTo>
                      <a:pt x="61" y="3513"/>
                    </a:lnTo>
                    <a:lnTo>
                      <a:pt x="62" y="3409"/>
                    </a:lnTo>
                    <a:lnTo>
                      <a:pt x="64" y="3331"/>
                    </a:lnTo>
                    <a:lnTo>
                      <a:pt x="66" y="3253"/>
                    </a:lnTo>
                    <a:lnTo>
                      <a:pt x="70" y="3149"/>
                    </a:lnTo>
                    <a:lnTo>
                      <a:pt x="71" y="3123"/>
                    </a:lnTo>
                    <a:lnTo>
                      <a:pt x="71" y="2967"/>
                    </a:lnTo>
                    <a:lnTo>
                      <a:pt x="70" y="2941"/>
                    </a:lnTo>
                    <a:lnTo>
                      <a:pt x="70" y="2915"/>
                    </a:lnTo>
                    <a:lnTo>
                      <a:pt x="70" y="2889"/>
                    </a:lnTo>
                    <a:lnTo>
                      <a:pt x="69" y="2889"/>
                    </a:lnTo>
                    <a:lnTo>
                      <a:pt x="69" y="2915"/>
                    </a:lnTo>
                    <a:lnTo>
                      <a:pt x="68" y="2915"/>
                    </a:lnTo>
                    <a:lnTo>
                      <a:pt x="68" y="2941"/>
                    </a:lnTo>
                    <a:lnTo>
                      <a:pt x="67" y="2967"/>
                    </a:lnTo>
                    <a:lnTo>
                      <a:pt x="64" y="3097"/>
                    </a:lnTo>
                    <a:lnTo>
                      <a:pt x="63" y="3097"/>
                    </a:lnTo>
                    <a:lnTo>
                      <a:pt x="63" y="3123"/>
                    </a:lnTo>
                    <a:lnTo>
                      <a:pt x="62" y="3097"/>
                    </a:lnTo>
                    <a:lnTo>
                      <a:pt x="62" y="3097"/>
                    </a:lnTo>
                    <a:lnTo>
                      <a:pt x="61" y="3071"/>
                    </a:lnTo>
                    <a:lnTo>
                      <a:pt x="60" y="2993"/>
                    </a:lnTo>
                    <a:lnTo>
                      <a:pt x="60" y="2863"/>
                    </a:lnTo>
                    <a:lnTo>
                      <a:pt x="60" y="2759"/>
                    </a:lnTo>
                    <a:lnTo>
                      <a:pt x="60" y="2654"/>
                    </a:lnTo>
                    <a:lnTo>
                      <a:pt x="61" y="2498"/>
                    </a:lnTo>
                    <a:lnTo>
                      <a:pt x="61" y="2420"/>
                    </a:lnTo>
                    <a:lnTo>
                      <a:pt x="61" y="2108"/>
                    </a:lnTo>
                    <a:lnTo>
                      <a:pt x="60" y="1978"/>
                    </a:lnTo>
                    <a:lnTo>
                      <a:pt x="60" y="1874"/>
                    </a:lnTo>
                    <a:lnTo>
                      <a:pt x="60" y="1770"/>
                    </a:lnTo>
                    <a:lnTo>
                      <a:pt x="59" y="1692"/>
                    </a:lnTo>
                    <a:lnTo>
                      <a:pt x="59" y="1587"/>
                    </a:lnTo>
                    <a:lnTo>
                      <a:pt x="57" y="1249"/>
                    </a:lnTo>
                    <a:lnTo>
                      <a:pt x="55" y="885"/>
                    </a:lnTo>
                    <a:lnTo>
                      <a:pt x="56" y="729"/>
                    </a:lnTo>
                    <a:lnTo>
                      <a:pt x="57" y="703"/>
                    </a:lnTo>
                    <a:lnTo>
                      <a:pt x="58" y="703"/>
                    </a:lnTo>
                    <a:lnTo>
                      <a:pt x="59" y="755"/>
                    </a:lnTo>
                    <a:lnTo>
                      <a:pt x="60" y="807"/>
                    </a:lnTo>
                    <a:lnTo>
                      <a:pt x="60" y="833"/>
                    </a:lnTo>
                    <a:lnTo>
                      <a:pt x="61" y="833"/>
                    </a:lnTo>
                    <a:lnTo>
                      <a:pt x="62" y="807"/>
                    </a:lnTo>
                    <a:lnTo>
                      <a:pt x="60" y="703"/>
                    </a:lnTo>
                    <a:lnTo>
                      <a:pt x="56" y="416"/>
                    </a:lnTo>
                    <a:lnTo>
                      <a:pt x="56" y="364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9" y="364"/>
                    </a:lnTo>
                    <a:lnTo>
                      <a:pt x="59" y="338"/>
                    </a:lnTo>
                    <a:lnTo>
                      <a:pt x="57" y="234"/>
                    </a:lnTo>
                    <a:lnTo>
                      <a:pt x="54" y="156"/>
                    </a:lnTo>
                    <a:lnTo>
                      <a:pt x="53" y="156"/>
                    </a:lnTo>
                    <a:lnTo>
                      <a:pt x="52" y="130"/>
                    </a:lnTo>
                    <a:lnTo>
                      <a:pt x="51" y="78"/>
                    </a:lnTo>
                    <a:lnTo>
                      <a:pt x="51" y="26"/>
                    </a:lnTo>
                    <a:lnTo>
                      <a:pt x="50" y="0"/>
                    </a:lnTo>
                    <a:lnTo>
                      <a:pt x="20" y="0"/>
                    </a:lnTo>
                    <a:lnTo>
                      <a:pt x="19" y="234"/>
                    </a:lnTo>
                    <a:lnTo>
                      <a:pt x="19" y="286"/>
                    </a:lnTo>
                    <a:lnTo>
                      <a:pt x="19" y="390"/>
                    </a:lnTo>
                    <a:lnTo>
                      <a:pt x="18" y="442"/>
                    </a:lnTo>
                    <a:lnTo>
                      <a:pt x="18" y="520"/>
                    </a:lnTo>
                    <a:lnTo>
                      <a:pt x="18" y="677"/>
                    </a:lnTo>
                    <a:lnTo>
                      <a:pt x="18" y="729"/>
                    </a:lnTo>
                    <a:lnTo>
                      <a:pt x="19" y="859"/>
                    </a:lnTo>
                    <a:lnTo>
                      <a:pt x="19" y="911"/>
                    </a:lnTo>
                    <a:lnTo>
                      <a:pt x="19" y="1067"/>
                    </a:lnTo>
                    <a:lnTo>
                      <a:pt x="19" y="1145"/>
                    </a:lnTo>
                    <a:lnTo>
                      <a:pt x="18" y="1275"/>
                    </a:lnTo>
                    <a:lnTo>
                      <a:pt x="18" y="1353"/>
                    </a:lnTo>
                    <a:lnTo>
                      <a:pt x="17" y="1457"/>
                    </a:lnTo>
                    <a:lnTo>
                      <a:pt x="17" y="1561"/>
                    </a:lnTo>
                    <a:lnTo>
                      <a:pt x="16" y="1666"/>
                    </a:lnTo>
                    <a:lnTo>
                      <a:pt x="22" y="1587"/>
                    </a:lnTo>
                    <a:lnTo>
                      <a:pt x="24" y="1640"/>
                    </a:lnTo>
                    <a:lnTo>
                      <a:pt x="25" y="1666"/>
                    </a:lnTo>
                    <a:lnTo>
                      <a:pt x="26" y="1744"/>
                    </a:lnTo>
                    <a:lnTo>
                      <a:pt x="26" y="1822"/>
                    </a:lnTo>
                    <a:lnTo>
                      <a:pt x="26" y="1900"/>
                    </a:lnTo>
                    <a:lnTo>
                      <a:pt x="25" y="2004"/>
                    </a:lnTo>
                    <a:lnTo>
                      <a:pt x="24" y="2134"/>
                    </a:lnTo>
                    <a:lnTo>
                      <a:pt x="23" y="2238"/>
                    </a:lnTo>
                    <a:lnTo>
                      <a:pt x="21" y="2498"/>
                    </a:lnTo>
                    <a:lnTo>
                      <a:pt x="20" y="2628"/>
                    </a:lnTo>
                    <a:lnTo>
                      <a:pt x="19" y="2785"/>
                    </a:lnTo>
                    <a:lnTo>
                      <a:pt x="19" y="2915"/>
                    </a:lnTo>
                    <a:lnTo>
                      <a:pt x="19" y="3175"/>
                    </a:lnTo>
                    <a:lnTo>
                      <a:pt x="19" y="3305"/>
                    </a:lnTo>
                    <a:lnTo>
                      <a:pt x="22" y="3071"/>
                    </a:lnTo>
                    <a:lnTo>
                      <a:pt x="23" y="3123"/>
                    </a:lnTo>
                    <a:lnTo>
                      <a:pt x="23" y="3253"/>
                    </a:lnTo>
                    <a:lnTo>
                      <a:pt x="22" y="3331"/>
                    </a:lnTo>
                    <a:lnTo>
                      <a:pt x="21" y="3435"/>
                    </a:lnTo>
                    <a:lnTo>
                      <a:pt x="19" y="3539"/>
                    </a:lnTo>
                    <a:lnTo>
                      <a:pt x="18" y="3669"/>
                    </a:lnTo>
                    <a:lnTo>
                      <a:pt x="16" y="3773"/>
                    </a:lnTo>
                    <a:lnTo>
                      <a:pt x="11" y="3982"/>
                    </a:lnTo>
                    <a:lnTo>
                      <a:pt x="9" y="4086"/>
                    </a:lnTo>
                    <a:lnTo>
                      <a:pt x="8" y="4190"/>
                    </a:lnTo>
                    <a:lnTo>
                      <a:pt x="6" y="4294"/>
                    </a:lnTo>
                    <a:lnTo>
                      <a:pt x="5" y="4398"/>
                    </a:lnTo>
                    <a:lnTo>
                      <a:pt x="5" y="4476"/>
                    </a:lnTo>
                    <a:lnTo>
                      <a:pt x="4" y="4476"/>
                    </a:lnTo>
                    <a:lnTo>
                      <a:pt x="3" y="4424"/>
                    </a:lnTo>
                    <a:lnTo>
                      <a:pt x="2" y="4242"/>
                    </a:lnTo>
                    <a:lnTo>
                      <a:pt x="1" y="4424"/>
                    </a:lnTo>
                    <a:lnTo>
                      <a:pt x="0" y="4580"/>
                    </a:lnTo>
                    <a:lnTo>
                      <a:pt x="0" y="4632"/>
                    </a:lnTo>
                    <a:lnTo>
                      <a:pt x="1" y="4710"/>
                    </a:lnTo>
                    <a:lnTo>
                      <a:pt x="1" y="4710"/>
                    </a:lnTo>
                    <a:lnTo>
                      <a:pt x="1" y="4736"/>
                    </a:lnTo>
                    <a:lnTo>
                      <a:pt x="6" y="4736"/>
                    </a:lnTo>
                    <a:lnTo>
                      <a:pt x="6" y="4762"/>
                    </a:lnTo>
                    <a:lnTo>
                      <a:pt x="7" y="4762"/>
                    </a:lnTo>
                    <a:lnTo>
                      <a:pt x="8" y="4788"/>
                    </a:lnTo>
                    <a:lnTo>
                      <a:pt x="9" y="4788"/>
                    </a:lnTo>
                    <a:lnTo>
                      <a:pt x="9" y="4840"/>
                    </a:lnTo>
                    <a:lnTo>
                      <a:pt x="10" y="4867"/>
                    </a:lnTo>
                    <a:lnTo>
                      <a:pt x="10" y="4919"/>
                    </a:lnTo>
                    <a:lnTo>
                      <a:pt x="11" y="4997"/>
                    </a:lnTo>
                    <a:lnTo>
                      <a:pt x="11" y="5075"/>
                    </a:lnTo>
                    <a:lnTo>
                      <a:pt x="10" y="5101"/>
                    </a:lnTo>
                    <a:lnTo>
                      <a:pt x="8" y="5127"/>
                    </a:lnTo>
                    <a:lnTo>
                      <a:pt x="7" y="5101"/>
                    </a:lnTo>
                    <a:lnTo>
                      <a:pt x="4" y="5101"/>
                    </a:lnTo>
                    <a:lnTo>
                      <a:pt x="3" y="5127"/>
                    </a:lnTo>
                    <a:lnTo>
                      <a:pt x="2" y="5179"/>
                    </a:lnTo>
                    <a:lnTo>
                      <a:pt x="1" y="5257"/>
                    </a:lnTo>
                    <a:lnTo>
                      <a:pt x="0" y="5387"/>
                    </a:lnTo>
                    <a:lnTo>
                      <a:pt x="0" y="5439"/>
                    </a:lnTo>
                    <a:lnTo>
                      <a:pt x="0" y="5569"/>
                    </a:lnTo>
                    <a:lnTo>
                      <a:pt x="0" y="5647"/>
                    </a:lnTo>
                    <a:lnTo>
                      <a:pt x="1" y="5725"/>
                    </a:lnTo>
                    <a:lnTo>
                      <a:pt x="2" y="5829"/>
                    </a:lnTo>
                    <a:lnTo>
                      <a:pt x="4" y="6168"/>
                    </a:lnTo>
                    <a:lnTo>
                      <a:pt x="5" y="6272"/>
                    </a:lnTo>
                    <a:lnTo>
                      <a:pt x="5" y="6402"/>
                    </a:lnTo>
                    <a:lnTo>
                      <a:pt x="6" y="6532"/>
                    </a:lnTo>
                    <a:lnTo>
                      <a:pt x="7" y="6766"/>
                    </a:lnTo>
                    <a:lnTo>
                      <a:pt x="8" y="6896"/>
                    </a:lnTo>
                    <a:lnTo>
                      <a:pt x="8" y="7157"/>
                    </a:lnTo>
                    <a:lnTo>
                      <a:pt x="7" y="7261"/>
                    </a:lnTo>
                    <a:lnTo>
                      <a:pt x="7" y="7365"/>
                    </a:lnTo>
                    <a:lnTo>
                      <a:pt x="6" y="7469"/>
                    </a:lnTo>
                    <a:lnTo>
                      <a:pt x="7" y="7391"/>
                    </a:lnTo>
                    <a:lnTo>
                      <a:pt x="9" y="7339"/>
                    </a:lnTo>
                    <a:lnTo>
                      <a:pt x="10" y="7313"/>
                    </a:lnTo>
                    <a:lnTo>
                      <a:pt x="11" y="7313"/>
                    </a:lnTo>
                    <a:lnTo>
                      <a:pt x="13" y="7391"/>
                    </a:lnTo>
                    <a:lnTo>
                      <a:pt x="14" y="7521"/>
                    </a:lnTo>
                    <a:lnTo>
                      <a:pt x="14" y="7677"/>
                    </a:lnTo>
                    <a:lnTo>
                      <a:pt x="14" y="7807"/>
                    </a:lnTo>
                    <a:lnTo>
                      <a:pt x="13" y="7911"/>
                    </a:lnTo>
                    <a:lnTo>
                      <a:pt x="13" y="8015"/>
                    </a:lnTo>
                    <a:lnTo>
                      <a:pt x="10" y="8458"/>
                    </a:lnTo>
                    <a:lnTo>
                      <a:pt x="9" y="8692"/>
                    </a:lnTo>
                    <a:lnTo>
                      <a:pt x="9" y="8796"/>
                    </a:lnTo>
                    <a:lnTo>
                      <a:pt x="9" y="9004"/>
                    </a:lnTo>
                    <a:lnTo>
                      <a:pt x="9" y="9108"/>
                    </a:lnTo>
                    <a:lnTo>
                      <a:pt x="10" y="9213"/>
                    </a:lnTo>
                    <a:lnTo>
                      <a:pt x="11" y="9291"/>
                    </a:lnTo>
                    <a:lnTo>
                      <a:pt x="12" y="9369"/>
                    </a:lnTo>
                    <a:lnTo>
                      <a:pt x="11" y="9421"/>
                    </a:lnTo>
                    <a:lnTo>
                      <a:pt x="10" y="9473"/>
                    </a:lnTo>
                    <a:lnTo>
                      <a:pt x="10" y="9473"/>
                    </a:lnTo>
                    <a:lnTo>
                      <a:pt x="10" y="9551"/>
                    </a:lnTo>
                    <a:lnTo>
                      <a:pt x="11" y="9759"/>
                    </a:lnTo>
                    <a:lnTo>
                      <a:pt x="13" y="10097"/>
                    </a:lnTo>
                    <a:lnTo>
                      <a:pt x="13" y="10227"/>
                    </a:lnTo>
                    <a:lnTo>
                      <a:pt x="14" y="10358"/>
                    </a:lnTo>
                    <a:lnTo>
                      <a:pt x="14" y="10462"/>
                    </a:lnTo>
                    <a:lnTo>
                      <a:pt x="15" y="10592"/>
                    </a:lnTo>
                    <a:lnTo>
                      <a:pt x="16" y="10696"/>
                    </a:lnTo>
                    <a:lnTo>
                      <a:pt x="16" y="10774"/>
                    </a:lnTo>
                    <a:lnTo>
                      <a:pt x="17" y="10852"/>
                    </a:lnTo>
                    <a:lnTo>
                      <a:pt x="18" y="10930"/>
                    </a:lnTo>
                    <a:lnTo>
                      <a:pt x="19" y="10982"/>
                    </a:lnTo>
                    <a:lnTo>
                      <a:pt x="17" y="11034"/>
                    </a:lnTo>
                    <a:lnTo>
                      <a:pt x="15" y="11112"/>
                    </a:lnTo>
                    <a:lnTo>
                      <a:pt x="14" y="11190"/>
                    </a:lnTo>
                    <a:lnTo>
                      <a:pt x="13" y="11268"/>
                    </a:lnTo>
                    <a:lnTo>
                      <a:pt x="13" y="11373"/>
                    </a:lnTo>
                    <a:lnTo>
                      <a:pt x="12" y="11477"/>
                    </a:lnTo>
                    <a:lnTo>
                      <a:pt x="12" y="11711"/>
                    </a:lnTo>
                    <a:lnTo>
                      <a:pt x="12" y="11841"/>
                    </a:lnTo>
                    <a:lnTo>
                      <a:pt x="13" y="11971"/>
                    </a:lnTo>
                    <a:lnTo>
                      <a:pt x="13" y="12101"/>
                    </a:lnTo>
                    <a:lnTo>
                      <a:pt x="14" y="12231"/>
                    </a:lnTo>
                    <a:lnTo>
                      <a:pt x="16" y="12700"/>
                    </a:lnTo>
                    <a:lnTo>
                      <a:pt x="16" y="12804"/>
                    </a:lnTo>
                    <a:lnTo>
                      <a:pt x="17" y="12908"/>
                    </a:lnTo>
                    <a:lnTo>
                      <a:pt x="17" y="13012"/>
                    </a:lnTo>
                    <a:lnTo>
                      <a:pt x="17" y="13116"/>
                    </a:lnTo>
                    <a:lnTo>
                      <a:pt x="16" y="13246"/>
                    </a:lnTo>
                    <a:lnTo>
                      <a:pt x="15" y="13350"/>
                    </a:lnTo>
                    <a:lnTo>
                      <a:pt x="13" y="13402"/>
                    </a:lnTo>
                    <a:lnTo>
                      <a:pt x="11" y="13428"/>
                    </a:lnTo>
                    <a:lnTo>
                      <a:pt x="12" y="14652"/>
                    </a:lnTo>
                    <a:lnTo>
                      <a:pt x="10" y="14626"/>
                    </a:lnTo>
                    <a:lnTo>
                      <a:pt x="10" y="15016"/>
                    </a:lnTo>
                    <a:lnTo>
                      <a:pt x="10" y="15094"/>
                    </a:lnTo>
                    <a:lnTo>
                      <a:pt x="10" y="15198"/>
                    </a:lnTo>
                    <a:lnTo>
                      <a:pt x="10" y="15302"/>
                    </a:lnTo>
                    <a:lnTo>
                      <a:pt x="11" y="15406"/>
                    </a:lnTo>
                    <a:lnTo>
                      <a:pt x="12" y="15510"/>
                    </a:lnTo>
                    <a:lnTo>
                      <a:pt x="13" y="15588"/>
                    </a:lnTo>
                    <a:lnTo>
                      <a:pt x="13" y="15667"/>
                    </a:lnTo>
                    <a:lnTo>
                      <a:pt x="14" y="15745"/>
                    </a:lnTo>
                    <a:lnTo>
                      <a:pt x="15" y="15797"/>
                    </a:lnTo>
                    <a:lnTo>
                      <a:pt x="16" y="15875"/>
                    </a:lnTo>
                    <a:lnTo>
                      <a:pt x="17" y="15927"/>
                    </a:lnTo>
                    <a:lnTo>
                      <a:pt x="16" y="16031"/>
                    </a:lnTo>
                    <a:lnTo>
                      <a:pt x="15" y="16031"/>
                    </a:lnTo>
                    <a:lnTo>
                      <a:pt x="14" y="16005"/>
                    </a:lnTo>
                    <a:lnTo>
                      <a:pt x="13" y="15979"/>
                    </a:lnTo>
                    <a:lnTo>
                      <a:pt x="12" y="16265"/>
                    </a:lnTo>
                    <a:lnTo>
                      <a:pt x="12" y="16395"/>
                    </a:lnTo>
                    <a:lnTo>
                      <a:pt x="12" y="16629"/>
                    </a:lnTo>
                    <a:lnTo>
                      <a:pt x="11" y="16681"/>
                    </a:lnTo>
                    <a:lnTo>
                      <a:pt x="11" y="17020"/>
                    </a:lnTo>
                    <a:lnTo>
                      <a:pt x="12" y="17098"/>
                    </a:lnTo>
                    <a:lnTo>
                      <a:pt x="12" y="17176"/>
                    </a:lnTo>
                    <a:lnTo>
                      <a:pt x="12" y="17254"/>
                    </a:lnTo>
                    <a:lnTo>
                      <a:pt x="13" y="17332"/>
                    </a:lnTo>
                    <a:lnTo>
                      <a:pt x="13" y="17436"/>
                    </a:lnTo>
                    <a:lnTo>
                      <a:pt x="14" y="17514"/>
                    </a:lnTo>
                    <a:lnTo>
                      <a:pt x="14" y="17592"/>
                    </a:lnTo>
                    <a:lnTo>
                      <a:pt x="15" y="17696"/>
                    </a:lnTo>
                    <a:lnTo>
                      <a:pt x="16" y="17800"/>
                    </a:lnTo>
                    <a:lnTo>
                      <a:pt x="18" y="18035"/>
                    </a:lnTo>
                    <a:lnTo>
                      <a:pt x="19" y="18165"/>
                    </a:lnTo>
                    <a:lnTo>
                      <a:pt x="14" y="18269"/>
                    </a:lnTo>
                    <a:lnTo>
                      <a:pt x="14" y="18295"/>
                    </a:lnTo>
                    <a:lnTo>
                      <a:pt x="14" y="18347"/>
                    </a:lnTo>
                    <a:lnTo>
                      <a:pt x="14" y="18451"/>
                    </a:lnTo>
                    <a:lnTo>
                      <a:pt x="14" y="18529"/>
                    </a:lnTo>
                    <a:lnTo>
                      <a:pt x="14" y="18607"/>
                    </a:lnTo>
                    <a:lnTo>
                      <a:pt x="14" y="18685"/>
                    </a:lnTo>
                    <a:lnTo>
                      <a:pt x="11" y="19232"/>
                    </a:lnTo>
                    <a:lnTo>
                      <a:pt x="11" y="19310"/>
                    </a:lnTo>
                    <a:lnTo>
                      <a:pt x="10" y="19570"/>
                    </a:lnTo>
                    <a:lnTo>
                      <a:pt x="10" y="19700"/>
                    </a:lnTo>
                    <a:lnTo>
                      <a:pt x="10" y="19830"/>
                    </a:lnTo>
                    <a:lnTo>
                      <a:pt x="9" y="19960"/>
                    </a:lnTo>
                    <a:lnTo>
                      <a:pt x="9" y="20455"/>
                    </a:lnTo>
                    <a:lnTo>
                      <a:pt x="10" y="20611"/>
                    </a:lnTo>
                    <a:lnTo>
                      <a:pt x="10" y="20741"/>
                    </a:lnTo>
                    <a:lnTo>
                      <a:pt x="11" y="20871"/>
                    </a:lnTo>
                    <a:lnTo>
                      <a:pt x="11" y="21001"/>
                    </a:lnTo>
                    <a:lnTo>
                      <a:pt x="11" y="21001"/>
                    </a:lnTo>
                    <a:lnTo>
                      <a:pt x="10" y="20975"/>
                    </a:lnTo>
                    <a:lnTo>
                      <a:pt x="9" y="20949"/>
                    </a:lnTo>
                    <a:lnTo>
                      <a:pt x="9" y="20897"/>
                    </a:lnTo>
                    <a:lnTo>
                      <a:pt x="10" y="21210"/>
                    </a:lnTo>
                    <a:lnTo>
                      <a:pt x="10" y="21600"/>
                    </a:lnTo>
                    <a:lnTo>
                      <a:pt x="1547" y="21600"/>
                    </a:lnTo>
                    <a:lnTo>
                      <a:pt x="1997" y="21574"/>
                    </a:lnTo>
                    <a:lnTo>
                      <a:pt x="2270" y="21574"/>
                    </a:lnTo>
                    <a:lnTo>
                      <a:pt x="2332" y="21600"/>
                    </a:lnTo>
                    <a:lnTo>
                      <a:pt x="8248" y="21600"/>
                    </a:lnTo>
                    <a:lnTo>
                      <a:pt x="8220" y="21574"/>
                    </a:lnTo>
                    <a:lnTo>
                      <a:pt x="8242" y="21574"/>
                    </a:lnTo>
                    <a:lnTo>
                      <a:pt x="8284" y="21600"/>
                    </a:lnTo>
                    <a:lnTo>
                      <a:pt x="11037" y="21600"/>
                    </a:lnTo>
                    <a:lnTo>
                      <a:pt x="11013" y="21574"/>
                    </a:lnTo>
                    <a:lnTo>
                      <a:pt x="11238" y="21574"/>
                    </a:lnTo>
                    <a:lnTo>
                      <a:pt x="11263" y="21600"/>
                    </a:lnTo>
                    <a:lnTo>
                      <a:pt x="12629" y="21600"/>
                    </a:lnTo>
                    <a:lnTo>
                      <a:pt x="12607" y="21574"/>
                    </a:lnTo>
                    <a:lnTo>
                      <a:pt x="12668" y="21574"/>
                    </a:lnTo>
                    <a:lnTo>
                      <a:pt x="12690" y="21600"/>
                    </a:lnTo>
                    <a:lnTo>
                      <a:pt x="21579" y="21600"/>
                    </a:lnTo>
                    <a:lnTo>
                      <a:pt x="21600" y="21574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48" name="Vorm"/>
              <p:cNvSpPr/>
              <p:nvPr/>
            </p:nvSpPr>
            <p:spPr>
              <a:xfrm>
                <a:off x="23920212" y="3432474"/>
                <a:ext cx="15405" cy="20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469"/>
                    </a:moveTo>
                    <a:lnTo>
                      <a:pt x="18092" y="7239"/>
                    </a:lnTo>
                    <a:lnTo>
                      <a:pt x="14854" y="2702"/>
                    </a:lnTo>
                    <a:lnTo>
                      <a:pt x="11161" y="142"/>
                    </a:lnTo>
                    <a:lnTo>
                      <a:pt x="7200" y="0"/>
                    </a:lnTo>
                    <a:lnTo>
                      <a:pt x="3423" y="2717"/>
                    </a:lnTo>
                    <a:lnTo>
                      <a:pt x="0" y="8735"/>
                    </a:lnTo>
                    <a:lnTo>
                      <a:pt x="4954" y="21600"/>
                    </a:lnTo>
                    <a:lnTo>
                      <a:pt x="21600" y="2046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49" name="Vorm"/>
              <p:cNvSpPr/>
              <p:nvPr/>
            </p:nvSpPr>
            <p:spPr>
              <a:xfrm>
                <a:off x="23934376" y="1879863"/>
                <a:ext cx="15404" cy="1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86"/>
                    </a:moveTo>
                    <a:lnTo>
                      <a:pt x="21381" y="16643"/>
                    </a:lnTo>
                    <a:lnTo>
                      <a:pt x="0" y="0"/>
                    </a:lnTo>
                    <a:lnTo>
                      <a:pt x="1866" y="21600"/>
                    </a:lnTo>
                    <a:lnTo>
                      <a:pt x="21600" y="21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50" name="Vorm"/>
              <p:cNvSpPr/>
              <p:nvPr/>
            </p:nvSpPr>
            <p:spPr>
              <a:xfrm>
                <a:off x="22419388" y="15403"/>
                <a:ext cx="1545050" cy="198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186"/>
                    </a:moveTo>
                    <a:lnTo>
                      <a:pt x="21583" y="4353"/>
                    </a:lnTo>
                    <a:lnTo>
                      <a:pt x="21567" y="4521"/>
                    </a:lnTo>
                    <a:lnTo>
                      <a:pt x="21554" y="4521"/>
                    </a:lnTo>
                    <a:lnTo>
                      <a:pt x="21546" y="4186"/>
                    </a:lnTo>
                    <a:lnTo>
                      <a:pt x="21545" y="3684"/>
                    </a:lnTo>
                    <a:lnTo>
                      <a:pt x="21545" y="3349"/>
                    </a:lnTo>
                    <a:lnTo>
                      <a:pt x="21549" y="2344"/>
                    </a:lnTo>
                    <a:lnTo>
                      <a:pt x="21532" y="2009"/>
                    </a:lnTo>
                    <a:lnTo>
                      <a:pt x="21524" y="1842"/>
                    </a:lnTo>
                    <a:lnTo>
                      <a:pt x="21517" y="1674"/>
                    </a:lnTo>
                    <a:lnTo>
                      <a:pt x="21520" y="1507"/>
                    </a:lnTo>
                    <a:lnTo>
                      <a:pt x="21516" y="1674"/>
                    </a:lnTo>
                    <a:lnTo>
                      <a:pt x="21513" y="1507"/>
                    </a:lnTo>
                    <a:lnTo>
                      <a:pt x="21515" y="1674"/>
                    </a:lnTo>
                    <a:lnTo>
                      <a:pt x="21502" y="2177"/>
                    </a:lnTo>
                    <a:lnTo>
                      <a:pt x="21489" y="2679"/>
                    </a:lnTo>
                    <a:lnTo>
                      <a:pt x="21474" y="3014"/>
                    </a:lnTo>
                    <a:lnTo>
                      <a:pt x="21460" y="3349"/>
                    </a:lnTo>
                    <a:lnTo>
                      <a:pt x="21448" y="3014"/>
                    </a:lnTo>
                    <a:lnTo>
                      <a:pt x="21429" y="2344"/>
                    </a:lnTo>
                    <a:lnTo>
                      <a:pt x="21406" y="1172"/>
                    </a:lnTo>
                    <a:lnTo>
                      <a:pt x="21395" y="0"/>
                    </a:lnTo>
                    <a:lnTo>
                      <a:pt x="17296" y="167"/>
                    </a:lnTo>
                    <a:lnTo>
                      <a:pt x="13849" y="167"/>
                    </a:lnTo>
                    <a:lnTo>
                      <a:pt x="14141" y="0"/>
                    </a:lnTo>
                    <a:lnTo>
                      <a:pt x="14101" y="0"/>
                    </a:lnTo>
                    <a:lnTo>
                      <a:pt x="10897" y="167"/>
                    </a:lnTo>
                    <a:lnTo>
                      <a:pt x="10748" y="167"/>
                    </a:lnTo>
                    <a:lnTo>
                      <a:pt x="10465" y="0"/>
                    </a:lnTo>
                    <a:lnTo>
                      <a:pt x="0" y="0"/>
                    </a:lnTo>
                    <a:lnTo>
                      <a:pt x="1028" y="167"/>
                    </a:lnTo>
                    <a:lnTo>
                      <a:pt x="2179" y="167"/>
                    </a:lnTo>
                    <a:lnTo>
                      <a:pt x="1986" y="335"/>
                    </a:lnTo>
                    <a:lnTo>
                      <a:pt x="17473" y="335"/>
                    </a:lnTo>
                    <a:lnTo>
                      <a:pt x="17907" y="167"/>
                    </a:lnTo>
                    <a:lnTo>
                      <a:pt x="21266" y="167"/>
                    </a:lnTo>
                    <a:lnTo>
                      <a:pt x="21329" y="4353"/>
                    </a:lnTo>
                    <a:lnTo>
                      <a:pt x="21334" y="5023"/>
                    </a:lnTo>
                    <a:lnTo>
                      <a:pt x="21338" y="5693"/>
                    </a:lnTo>
                    <a:lnTo>
                      <a:pt x="21339" y="7702"/>
                    </a:lnTo>
                    <a:lnTo>
                      <a:pt x="21335" y="8372"/>
                    </a:lnTo>
                    <a:lnTo>
                      <a:pt x="21329" y="9042"/>
                    </a:lnTo>
                    <a:lnTo>
                      <a:pt x="21220" y="9879"/>
                    </a:lnTo>
                    <a:lnTo>
                      <a:pt x="21235" y="9544"/>
                    </a:lnTo>
                    <a:lnTo>
                      <a:pt x="21249" y="9042"/>
                    </a:lnTo>
                    <a:lnTo>
                      <a:pt x="21260" y="8372"/>
                    </a:lnTo>
                    <a:lnTo>
                      <a:pt x="21264" y="7702"/>
                    </a:lnTo>
                    <a:lnTo>
                      <a:pt x="21263" y="6698"/>
                    </a:lnTo>
                    <a:lnTo>
                      <a:pt x="21259" y="6455"/>
                    </a:lnTo>
                    <a:lnTo>
                      <a:pt x="21258" y="7033"/>
                    </a:lnTo>
                    <a:lnTo>
                      <a:pt x="21251" y="7702"/>
                    </a:lnTo>
                    <a:lnTo>
                      <a:pt x="21240" y="8372"/>
                    </a:lnTo>
                    <a:lnTo>
                      <a:pt x="21214" y="10047"/>
                    </a:lnTo>
                    <a:lnTo>
                      <a:pt x="21202" y="10884"/>
                    </a:lnTo>
                    <a:lnTo>
                      <a:pt x="21197" y="11386"/>
                    </a:lnTo>
                    <a:lnTo>
                      <a:pt x="21196" y="12558"/>
                    </a:lnTo>
                    <a:lnTo>
                      <a:pt x="21201" y="13060"/>
                    </a:lnTo>
                    <a:lnTo>
                      <a:pt x="21218" y="13730"/>
                    </a:lnTo>
                    <a:lnTo>
                      <a:pt x="21247" y="14233"/>
                    </a:lnTo>
                    <a:lnTo>
                      <a:pt x="21322" y="11386"/>
                    </a:lnTo>
                    <a:lnTo>
                      <a:pt x="21334" y="11888"/>
                    </a:lnTo>
                    <a:lnTo>
                      <a:pt x="21347" y="12558"/>
                    </a:lnTo>
                    <a:lnTo>
                      <a:pt x="21403" y="15237"/>
                    </a:lnTo>
                    <a:lnTo>
                      <a:pt x="21417" y="15907"/>
                    </a:lnTo>
                    <a:lnTo>
                      <a:pt x="21430" y="16577"/>
                    </a:lnTo>
                    <a:lnTo>
                      <a:pt x="21441" y="17247"/>
                    </a:lnTo>
                    <a:lnTo>
                      <a:pt x="21450" y="17916"/>
                    </a:lnTo>
                    <a:lnTo>
                      <a:pt x="21457" y="18753"/>
                    </a:lnTo>
                    <a:lnTo>
                      <a:pt x="21462" y="19423"/>
                    </a:lnTo>
                    <a:lnTo>
                      <a:pt x="21463" y="20595"/>
                    </a:lnTo>
                    <a:lnTo>
                      <a:pt x="21462" y="21098"/>
                    </a:lnTo>
                    <a:lnTo>
                      <a:pt x="21458" y="21600"/>
                    </a:lnTo>
                    <a:lnTo>
                      <a:pt x="21488" y="21098"/>
                    </a:lnTo>
                    <a:lnTo>
                      <a:pt x="21503" y="20763"/>
                    </a:lnTo>
                    <a:lnTo>
                      <a:pt x="21508" y="20595"/>
                    </a:lnTo>
                    <a:lnTo>
                      <a:pt x="21509" y="19926"/>
                    </a:lnTo>
                    <a:lnTo>
                      <a:pt x="21516" y="19591"/>
                    </a:lnTo>
                    <a:lnTo>
                      <a:pt x="21535" y="19088"/>
                    </a:lnTo>
                    <a:lnTo>
                      <a:pt x="21564" y="18419"/>
                    </a:lnTo>
                    <a:lnTo>
                      <a:pt x="21572" y="18251"/>
                    </a:lnTo>
                    <a:lnTo>
                      <a:pt x="21555" y="18419"/>
                    </a:lnTo>
                    <a:lnTo>
                      <a:pt x="21520" y="18419"/>
                    </a:lnTo>
                    <a:lnTo>
                      <a:pt x="21512" y="18084"/>
                    </a:lnTo>
                    <a:lnTo>
                      <a:pt x="21506" y="17916"/>
                    </a:lnTo>
                    <a:lnTo>
                      <a:pt x="21502" y="17581"/>
                    </a:lnTo>
                    <a:lnTo>
                      <a:pt x="21499" y="17247"/>
                    </a:lnTo>
                    <a:lnTo>
                      <a:pt x="21497" y="16744"/>
                    </a:lnTo>
                    <a:lnTo>
                      <a:pt x="21496" y="13730"/>
                    </a:lnTo>
                    <a:lnTo>
                      <a:pt x="21493" y="12893"/>
                    </a:lnTo>
                    <a:lnTo>
                      <a:pt x="21491" y="12558"/>
                    </a:lnTo>
                    <a:lnTo>
                      <a:pt x="21490" y="12391"/>
                    </a:lnTo>
                    <a:lnTo>
                      <a:pt x="21488" y="12223"/>
                    </a:lnTo>
                    <a:lnTo>
                      <a:pt x="21483" y="11888"/>
                    </a:lnTo>
                    <a:lnTo>
                      <a:pt x="21477" y="11721"/>
                    </a:lnTo>
                    <a:lnTo>
                      <a:pt x="21459" y="11721"/>
                    </a:lnTo>
                    <a:lnTo>
                      <a:pt x="21446" y="11888"/>
                    </a:lnTo>
                    <a:lnTo>
                      <a:pt x="21431" y="12056"/>
                    </a:lnTo>
                    <a:lnTo>
                      <a:pt x="21414" y="12391"/>
                    </a:lnTo>
                    <a:lnTo>
                      <a:pt x="21446" y="11721"/>
                    </a:lnTo>
                    <a:lnTo>
                      <a:pt x="21457" y="11386"/>
                    </a:lnTo>
                    <a:lnTo>
                      <a:pt x="21487" y="10549"/>
                    </a:lnTo>
                    <a:lnTo>
                      <a:pt x="21499" y="9879"/>
                    </a:lnTo>
                    <a:lnTo>
                      <a:pt x="21508" y="9209"/>
                    </a:lnTo>
                    <a:lnTo>
                      <a:pt x="21515" y="8540"/>
                    </a:lnTo>
                    <a:lnTo>
                      <a:pt x="21539" y="6530"/>
                    </a:lnTo>
                    <a:lnTo>
                      <a:pt x="21553" y="5860"/>
                    </a:lnTo>
                    <a:lnTo>
                      <a:pt x="21573" y="5023"/>
                    </a:lnTo>
                    <a:lnTo>
                      <a:pt x="21589" y="4521"/>
                    </a:lnTo>
                    <a:lnTo>
                      <a:pt x="21600" y="4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51" name="Vorm"/>
              <p:cNvSpPr/>
              <p:nvPr/>
            </p:nvSpPr>
            <p:spPr>
              <a:xfrm>
                <a:off x="70379" y="55283"/>
                <a:ext cx="23893611" cy="131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67" y="12"/>
                    </a:moveTo>
                    <a:lnTo>
                      <a:pt x="7951" y="12"/>
                    </a:lnTo>
                    <a:lnTo>
                      <a:pt x="7955" y="12"/>
                    </a:lnTo>
                    <a:lnTo>
                      <a:pt x="7967" y="12"/>
                    </a:lnTo>
                    <a:close/>
                    <a:moveTo>
                      <a:pt x="12711" y="10"/>
                    </a:moveTo>
                    <a:lnTo>
                      <a:pt x="12705" y="10"/>
                    </a:lnTo>
                    <a:lnTo>
                      <a:pt x="12705" y="11"/>
                    </a:lnTo>
                    <a:lnTo>
                      <a:pt x="12711" y="10"/>
                    </a:lnTo>
                    <a:close/>
                    <a:moveTo>
                      <a:pt x="620" y="33"/>
                    </a:moveTo>
                    <a:lnTo>
                      <a:pt x="589" y="36"/>
                    </a:lnTo>
                    <a:lnTo>
                      <a:pt x="619" y="36"/>
                    </a:lnTo>
                    <a:lnTo>
                      <a:pt x="620" y="33"/>
                    </a:lnTo>
                    <a:close/>
                    <a:moveTo>
                      <a:pt x="1978" y="5"/>
                    </a:moveTo>
                    <a:lnTo>
                      <a:pt x="1964" y="4"/>
                    </a:lnTo>
                    <a:lnTo>
                      <a:pt x="1954" y="3"/>
                    </a:lnTo>
                    <a:lnTo>
                      <a:pt x="1948" y="1"/>
                    </a:lnTo>
                    <a:lnTo>
                      <a:pt x="1943" y="0"/>
                    </a:lnTo>
                    <a:lnTo>
                      <a:pt x="1926" y="1"/>
                    </a:lnTo>
                    <a:lnTo>
                      <a:pt x="1924" y="3"/>
                    </a:lnTo>
                    <a:lnTo>
                      <a:pt x="1940" y="4"/>
                    </a:lnTo>
                    <a:lnTo>
                      <a:pt x="1978" y="5"/>
                    </a:lnTo>
                    <a:close/>
                    <a:moveTo>
                      <a:pt x="1" y="18745"/>
                    </a:moveTo>
                    <a:lnTo>
                      <a:pt x="0" y="18699"/>
                    </a:lnTo>
                    <a:lnTo>
                      <a:pt x="0" y="18722"/>
                    </a:lnTo>
                    <a:lnTo>
                      <a:pt x="0" y="18735"/>
                    </a:lnTo>
                    <a:lnTo>
                      <a:pt x="1" y="18742"/>
                    </a:lnTo>
                    <a:lnTo>
                      <a:pt x="1" y="18745"/>
                    </a:lnTo>
                    <a:close/>
                    <a:moveTo>
                      <a:pt x="3563" y="36"/>
                    </a:moveTo>
                    <a:lnTo>
                      <a:pt x="3563" y="34"/>
                    </a:lnTo>
                    <a:lnTo>
                      <a:pt x="3525" y="36"/>
                    </a:lnTo>
                    <a:lnTo>
                      <a:pt x="3563" y="36"/>
                    </a:lnTo>
                    <a:close/>
                    <a:moveTo>
                      <a:pt x="21578" y="894"/>
                    </a:moveTo>
                    <a:lnTo>
                      <a:pt x="21578" y="844"/>
                    </a:lnTo>
                    <a:lnTo>
                      <a:pt x="21578" y="908"/>
                    </a:lnTo>
                    <a:lnTo>
                      <a:pt x="21578" y="894"/>
                    </a:lnTo>
                    <a:close/>
                    <a:moveTo>
                      <a:pt x="5341" y="21575"/>
                    </a:moveTo>
                    <a:lnTo>
                      <a:pt x="5283" y="21575"/>
                    </a:lnTo>
                    <a:lnTo>
                      <a:pt x="5258" y="21586"/>
                    </a:lnTo>
                    <a:lnTo>
                      <a:pt x="5341" y="21575"/>
                    </a:lnTo>
                    <a:close/>
                    <a:moveTo>
                      <a:pt x="21584" y="2693"/>
                    </a:moveTo>
                    <a:lnTo>
                      <a:pt x="21583" y="2578"/>
                    </a:lnTo>
                    <a:lnTo>
                      <a:pt x="21582" y="2311"/>
                    </a:lnTo>
                    <a:lnTo>
                      <a:pt x="21580" y="2347"/>
                    </a:lnTo>
                    <a:lnTo>
                      <a:pt x="21579" y="2417"/>
                    </a:lnTo>
                    <a:lnTo>
                      <a:pt x="21578" y="2515"/>
                    </a:lnTo>
                    <a:lnTo>
                      <a:pt x="21579" y="2635"/>
                    </a:lnTo>
                    <a:lnTo>
                      <a:pt x="21579" y="2921"/>
                    </a:lnTo>
                    <a:lnTo>
                      <a:pt x="21579" y="2867"/>
                    </a:lnTo>
                    <a:lnTo>
                      <a:pt x="21582" y="2881"/>
                    </a:lnTo>
                    <a:lnTo>
                      <a:pt x="21583" y="2852"/>
                    </a:lnTo>
                    <a:lnTo>
                      <a:pt x="21584" y="2787"/>
                    </a:lnTo>
                    <a:lnTo>
                      <a:pt x="21584" y="2693"/>
                    </a:lnTo>
                    <a:close/>
                    <a:moveTo>
                      <a:pt x="21600" y="1910"/>
                    </a:moveTo>
                    <a:lnTo>
                      <a:pt x="21599" y="1477"/>
                    </a:lnTo>
                    <a:lnTo>
                      <a:pt x="21599" y="1612"/>
                    </a:lnTo>
                    <a:lnTo>
                      <a:pt x="21598" y="1711"/>
                    </a:lnTo>
                    <a:lnTo>
                      <a:pt x="21597" y="1867"/>
                    </a:lnTo>
                    <a:lnTo>
                      <a:pt x="21599" y="1834"/>
                    </a:lnTo>
                    <a:lnTo>
                      <a:pt x="21600" y="1845"/>
                    </a:lnTo>
                    <a:lnTo>
                      <a:pt x="21600" y="1910"/>
                    </a:lnTo>
                    <a:close/>
                    <a:moveTo>
                      <a:pt x="6284" y="21575"/>
                    </a:moveTo>
                    <a:lnTo>
                      <a:pt x="6243" y="21600"/>
                    </a:lnTo>
                    <a:lnTo>
                      <a:pt x="6260" y="21600"/>
                    </a:lnTo>
                    <a:lnTo>
                      <a:pt x="6284" y="21575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553" name="object 45"/>
            <p:cNvSpPr/>
            <p:nvPr/>
          </p:nvSpPr>
          <p:spPr>
            <a:xfrm>
              <a:off x="23274859" y="3966"/>
              <a:ext cx="286347" cy="1"/>
            </a:xfrm>
            <a:prstGeom prst="line">
              <a:avLst/>
            </a:prstGeom>
            <a:noFill/>
            <a:ln w="3175" cap="flat">
              <a:solidFill>
                <a:srgbClr val="FFB9BB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1569" name="object 46"/>
            <p:cNvGrpSpPr/>
            <p:nvPr/>
          </p:nvGrpSpPr>
          <p:grpSpPr>
            <a:xfrm>
              <a:off x="62461" y="25916"/>
              <a:ext cx="23877491" cy="13260770"/>
              <a:chOff x="0" y="0"/>
              <a:chExt cx="23877489" cy="13260768"/>
            </a:xfrm>
          </p:grpSpPr>
          <p:sp>
            <p:nvSpPr>
              <p:cNvPr id="1554" name="Driehoek"/>
              <p:cNvSpPr/>
              <p:nvPr/>
            </p:nvSpPr>
            <p:spPr>
              <a:xfrm>
                <a:off x="0" y="6577418"/>
                <a:ext cx="15404" cy="10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111" y="1155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55" name="Vorm"/>
              <p:cNvSpPr/>
              <p:nvPr/>
            </p:nvSpPr>
            <p:spPr>
              <a:xfrm>
                <a:off x="7485" y="3280772"/>
                <a:ext cx="15405" cy="21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2"/>
                    </a:moveTo>
                    <a:lnTo>
                      <a:pt x="17412" y="1892"/>
                    </a:lnTo>
                    <a:lnTo>
                      <a:pt x="17412" y="0"/>
                    </a:lnTo>
                    <a:lnTo>
                      <a:pt x="10159" y="0"/>
                    </a:lnTo>
                    <a:lnTo>
                      <a:pt x="10159" y="1892"/>
                    </a:lnTo>
                    <a:lnTo>
                      <a:pt x="6936" y="1892"/>
                    </a:lnTo>
                    <a:lnTo>
                      <a:pt x="6936" y="3311"/>
                    </a:lnTo>
                    <a:lnTo>
                      <a:pt x="3547" y="3311"/>
                    </a:lnTo>
                    <a:lnTo>
                      <a:pt x="3547" y="7883"/>
                    </a:lnTo>
                    <a:lnTo>
                      <a:pt x="0" y="7883"/>
                    </a:lnTo>
                    <a:lnTo>
                      <a:pt x="0" y="21600"/>
                    </a:lnTo>
                    <a:lnTo>
                      <a:pt x="6688" y="21600"/>
                    </a:lnTo>
                    <a:lnTo>
                      <a:pt x="6688" y="7883"/>
                    </a:lnTo>
                    <a:lnTo>
                      <a:pt x="17894" y="7883"/>
                    </a:lnTo>
                    <a:lnTo>
                      <a:pt x="17894" y="3311"/>
                    </a:lnTo>
                    <a:lnTo>
                      <a:pt x="21600" y="3311"/>
                    </a:lnTo>
                    <a:lnTo>
                      <a:pt x="21600" y="189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56" name="Vorm"/>
              <p:cNvSpPr/>
              <p:nvPr/>
            </p:nvSpPr>
            <p:spPr>
              <a:xfrm>
                <a:off x="11044" y="9070995"/>
                <a:ext cx="15405" cy="365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3"/>
                    </a:moveTo>
                    <a:lnTo>
                      <a:pt x="16155" y="0"/>
                    </a:lnTo>
                    <a:lnTo>
                      <a:pt x="16077" y="5912"/>
                    </a:lnTo>
                    <a:lnTo>
                      <a:pt x="11624" y="10998"/>
                    </a:lnTo>
                    <a:lnTo>
                      <a:pt x="824" y="18397"/>
                    </a:lnTo>
                    <a:lnTo>
                      <a:pt x="0" y="20561"/>
                    </a:lnTo>
                    <a:lnTo>
                      <a:pt x="6017" y="21600"/>
                    </a:lnTo>
                    <a:lnTo>
                      <a:pt x="21600" y="21443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57" name="Driehoek"/>
              <p:cNvSpPr/>
              <p:nvPr/>
            </p:nvSpPr>
            <p:spPr>
              <a:xfrm>
                <a:off x="11932849" y="26986"/>
                <a:ext cx="117839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159" y="17007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58" name="Vorm"/>
              <p:cNvSpPr/>
              <p:nvPr/>
            </p:nvSpPr>
            <p:spPr>
              <a:xfrm>
                <a:off x="11648866" y="33202"/>
                <a:ext cx="488497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70"/>
                    </a:moveTo>
                    <a:lnTo>
                      <a:pt x="21046" y="8546"/>
                    </a:lnTo>
                    <a:lnTo>
                      <a:pt x="19654" y="7276"/>
                    </a:lnTo>
                    <a:lnTo>
                      <a:pt x="13813" y="4129"/>
                    </a:lnTo>
                    <a:lnTo>
                      <a:pt x="12436" y="2986"/>
                    </a:lnTo>
                    <a:lnTo>
                      <a:pt x="11904" y="1653"/>
                    </a:lnTo>
                    <a:lnTo>
                      <a:pt x="12557" y="0"/>
                    </a:lnTo>
                    <a:lnTo>
                      <a:pt x="2514" y="5337"/>
                    </a:lnTo>
                    <a:lnTo>
                      <a:pt x="778" y="7148"/>
                    </a:lnTo>
                    <a:lnTo>
                      <a:pt x="0" y="9880"/>
                    </a:lnTo>
                    <a:lnTo>
                      <a:pt x="270" y="14137"/>
                    </a:lnTo>
                    <a:lnTo>
                      <a:pt x="1680" y="20424"/>
                    </a:lnTo>
                    <a:lnTo>
                      <a:pt x="6505" y="21600"/>
                    </a:lnTo>
                    <a:lnTo>
                      <a:pt x="9421" y="20902"/>
                    </a:lnTo>
                    <a:lnTo>
                      <a:pt x="10341" y="20044"/>
                    </a:lnTo>
                    <a:lnTo>
                      <a:pt x="10995" y="18931"/>
                    </a:lnTo>
                    <a:lnTo>
                      <a:pt x="11794" y="16295"/>
                    </a:lnTo>
                    <a:lnTo>
                      <a:pt x="12383" y="13596"/>
                    </a:lnTo>
                    <a:lnTo>
                      <a:pt x="12776" y="12388"/>
                    </a:lnTo>
                    <a:lnTo>
                      <a:pt x="13330" y="11405"/>
                    </a:lnTo>
                    <a:lnTo>
                      <a:pt x="14114" y="10672"/>
                    </a:lnTo>
                    <a:lnTo>
                      <a:pt x="16659" y="10325"/>
                    </a:lnTo>
                    <a:lnTo>
                      <a:pt x="20977" y="11943"/>
                    </a:lnTo>
                    <a:lnTo>
                      <a:pt x="21600" y="1007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59" name="Driehoek"/>
              <p:cNvSpPr/>
              <p:nvPr/>
            </p:nvSpPr>
            <p:spPr>
              <a:xfrm>
                <a:off x="15973198" y="416"/>
                <a:ext cx="8208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7"/>
                    </a:moveTo>
                    <a:lnTo>
                      <a:pt x="18499" y="0"/>
                    </a:lnTo>
                    <a:lnTo>
                      <a:pt x="0" y="21600"/>
                    </a:lnTo>
                    <a:lnTo>
                      <a:pt x="21600" y="21447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60" name="Vorm"/>
              <p:cNvSpPr/>
              <p:nvPr/>
            </p:nvSpPr>
            <p:spPr>
              <a:xfrm>
                <a:off x="20475429" y="0"/>
                <a:ext cx="334845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32"/>
                    </a:moveTo>
                    <a:lnTo>
                      <a:pt x="21039" y="0"/>
                    </a:lnTo>
                    <a:lnTo>
                      <a:pt x="219" y="8371"/>
                    </a:lnTo>
                    <a:lnTo>
                      <a:pt x="0" y="14985"/>
                    </a:lnTo>
                    <a:lnTo>
                      <a:pt x="2168" y="19628"/>
                    </a:lnTo>
                    <a:lnTo>
                      <a:pt x="6188" y="21600"/>
                    </a:lnTo>
                    <a:lnTo>
                      <a:pt x="11523" y="20475"/>
                    </a:lnTo>
                    <a:lnTo>
                      <a:pt x="19347" y="11257"/>
                    </a:lnTo>
                    <a:lnTo>
                      <a:pt x="21600" y="633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61" name="Vorm"/>
              <p:cNvSpPr/>
              <p:nvPr/>
            </p:nvSpPr>
            <p:spPr>
              <a:xfrm>
                <a:off x="20604342" y="19824"/>
                <a:ext cx="35496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529"/>
                    </a:moveTo>
                    <a:lnTo>
                      <a:pt x="20561" y="3644"/>
                    </a:lnTo>
                    <a:lnTo>
                      <a:pt x="14123" y="0"/>
                    </a:lnTo>
                    <a:lnTo>
                      <a:pt x="12001" y="3819"/>
                    </a:lnTo>
                    <a:lnTo>
                      <a:pt x="866" y="16300"/>
                    </a:lnTo>
                    <a:lnTo>
                      <a:pt x="61" y="18010"/>
                    </a:lnTo>
                    <a:lnTo>
                      <a:pt x="0" y="19432"/>
                    </a:lnTo>
                    <a:lnTo>
                      <a:pt x="847" y="20518"/>
                    </a:lnTo>
                    <a:lnTo>
                      <a:pt x="5938" y="21600"/>
                    </a:lnTo>
                    <a:lnTo>
                      <a:pt x="10513" y="21429"/>
                    </a:lnTo>
                    <a:lnTo>
                      <a:pt x="11453" y="19262"/>
                    </a:lnTo>
                    <a:lnTo>
                      <a:pt x="20561" y="9290"/>
                    </a:lnTo>
                    <a:lnTo>
                      <a:pt x="21517" y="7351"/>
                    </a:lnTo>
                    <a:lnTo>
                      <a:pt x="21600" y="552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62" name="Vorm"/>
              <p:cNvSpPr/>
              <p:nvPr/>
            </p:nvSpPr>
            <p:spPr>
              <a:xfrm>
                <a:off x="21625483" y="14179"/>
                <a:ext cx="15218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45"/>
                    </a:moveTo>
                    <a:lnTo>
                      <a:pt x="14197" y="10461"/>
                    </a:lnTo>
                    <a:lnTo>
                      <a:pt x="9469" y="7425"/>
                    </a:lnTo>
                    <a:lnTo>
                      <a:pt x="1393" y="0"/>
                    </a:lnTo>
                    <a:lnTo>
                      <a:pt x="0" y="21600"/>
                    </a:lnTo>
                    <a:lnTo>
                      <a:pt x="21600" y="13245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63" name="Driehoek"/>
              <p:cNvSpPr/>
              <p:nvPr/>
            </p:nvSpPr>
            <p:spPr>
              <a:xfrm>
                <a:off x="23186350" y="13245365"/>
                <a:ext cx="24599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659" y="0"/>
                    </a:lnTo>
                    <a:lnTo>
                      <a:pt x="0" y="816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64" name="Vorm"/>
              <p:cNvSpPr/>
              <p:nvPr/>
            </p:nvSpPr>
            <p:spPr>
              <a:xfrm>
                <a:off x="23663926" y="13239086"/>
                <a:ext cx="124262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4921" y="4320"/>
                    </a:lnTo>
                    <a:lnTo>
                      <a:pt x="4921" y="0"/>
                    </a:lnTo>
                    <a:lnTo>
                      <a:pt x="0" y="0"/>
                    </a:lnTo>
                    <a:lnTo>
                      <a:pt x="0" y="4320"/>
                    </a:lnTo>
                    <a:lnTo>
                      <a:pt x="4705" y="4320"/>
                    </a:lnTo>
                    <a:lnTo>
                      <a:pt x="4705" y="21600"/>
                    </a:lnTo>
                    <a:lnTo>
                      <a:pt x="21600" y="2160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65" name="Driehoek"/>
              <p:cNvSpPr/>
              <p:nvPr/>
            </p:nvSpPr>
            <p:spPr>
              <a:xfrm>
                <a:off x="23855471" y="888599"/>
                <a:ext cx="15404" cy="29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013" y="1522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66" name="Vorm"/>
              <p:cNvSpPr/>
              <p:nvPr/>
            </p:nvSpPr>
            <p:spPr>
              <a:xfrm>
                <a:off x="23860777" y="127750"/>
                <a:ext cx="15405" cy="374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91"/>
                    </a:moveTo>
                    <a:lnTo>
                      <a:pt x="20642" y="1730"/>
                    </a:lnTo>
                    <a:lnTo>
                      <a:pt x="18142" y="382"/>
                    </a:lnTo>
                    <a:lnTo>
                      <a:pt x="13839" y="0"/>
                    </a:lnTo>
                    <a:lnTo>
                      <a:pt x="0" y="17035"/>
                    </a:lnTo>
                    <a:lnTo>
                      <a:pt x="5609" y="17266"/>
                    </a:lnTo>
                    <a:lnTo>
                      <a:pt x="10147" y="18224"/>
                    </a:lnTo>
                    <a:lnTo>
                      <a:pt x="16827" y="21600"/>
                    </a:lnTo>
                    <a:lnTo>
                      <a:pt x="21600" y="389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67" name="Vorm"/>
              <p:cNvSpPr/>
              <p:nvPr/>
            </p:nvSpPr>
            <p:spPr>
              <a:xfrm>
                <a:off x="23862086" y="502737"/>
                <a:ext cx="15404" cy="23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874" y="12233"/>
                    </a:lnTo>
                    <a:lnTo>
                      <a:pt x="9074" y="1741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68" name="Driehoek"/>
              <p:cNvSpPr/>
              <p:nvPr/>
            </p:nvSpPr>
            <p:spPr>
              <a:xfrm>
                <a:off x="23859667" y="1419069"/>
                <a:ext cx="15405" cy="17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71"/>
                    </a:moveTo>
                    <a:lnTo>
                      <a:pt x="4184" y="0"/>
                    </a:lnTo>
                    <a:lnTo>
                      <a:pt x="0" y="21600"/>
                    </a:lnTo>
                    <a:lnTo>
                      <a:pt x="21600" y="1317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570" name="object 47"/>
            <p:cNvSpPr/>
            <p:nvPr/>
          </p:nvSpPr>
          <p:spPr>
            <a:xfrm>
              <a:off x="22039000" y="11520160"/>
              <a:ext cx="1472528" cy="14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956" y="32"/>
                  </a:lnTo>
                  <a:lnTo>
                    <a:pt x="9130" y="128"/>
                  </a:lnTo>
                  <a:lnTo>
                    <a:pt x="8324" y="285"/>
                  </a:lnTo>
                  <a:lnTo>
                    <a:pt x="7540" y="501"/>
                  </a:lnTo>
                  <a:lnTo>
                    <a:pt x="6782" y="772"/>
                  </a:lnTo>
                  <a:lnTo>
                    <a:pt x="6050" y="1098"/>
                  </a:lnTo>
                  <a:lnTo>
                    <a:pt x="5349" y="1475"/>
                  </a:lnTo>
                  <a:lnTo>
                    <a:pt x="4680" y="1900"/>
                  </a:lnTo>
                  <a:lnTo>
                    <a:pt x="4045" y="2373"/>
                  </a:lnTo>
                  <a:lnTo>
                    <a:pt x="3447" y="2889"/>
                  </a:lnTo>
                  <a:lnTo>
                    <a:pt x="2889" y="3447"/>
                  </a:lnTo>
                  <a:lnTo>
                    <a:pt x="2373" y="4045"/>
                  </a:lnTo>
                  <a:lnTo>
                    <a:pt x="1900" y="4680"/>
                  </a:lnTo>
                  <a:lnTo>
                    <a:pt x="1475" y="5349"/>
                  </a:lnTo>
                  <a:lnTo>
                    <a:pt x="1098" y="6050"/>
                  </a:lnTo>
                  <a:lnTo>
                    <a:pt x="772" y="6782"/>
                  </a:lnTo>
                  <a:lnTo>
                    <a:pt x="501" y="7540"/>
                  </a:lnTo>
                  <a:lnTo>
                    <a:pt x="285" y="8324"/>
                  </a:lnTo>
                  <a:lnTo>
                    <a:pt x="128" y="9130"/>
                  </a:lnTo>
                  <a:lnTo>
                    <a:pt x="32" y="9956"/>
                  </a:lnTo>
                  <a:lnTo>
                    <a:pt x="0" y="10800"/>
                  </a:lnTo>
                  <a:lnTo>
                    <a:pt x="32" y="11644"/>
                  </a:lnTo>
                  <a:lnTo>
                    <a:pt x="128" y="12470"/>
                  </a:lnTo>
                  <a:lnTo>
                    <a:pt x="285" y="13276"/>
                  </a:lnTo>
                  <a:lnTo>
                    <a:pt x="501" y="14060"/>
                  </a:lnTo>
                  <a:lnTo>
                    <a:pt x="772" y="14818"/>
                  </a:lnTo>
                  <a:lnTo>
                    <a:pt x="1098" y="15550"/>
                  </a:lnTo>
                  <a:lnTo>
                    <a:pt x="1475" y="16251"/>
                  </a:lnTo>
                  <a:lnTo>
                    <a:pt x="1900" y="16920"/>
                  </a:lnTo>
                  <a:lnTo>
                    <a:pt x="2373" y="17555"/>
                  </a:lnTo>
                  <a:lnTo>
                    <a:pt x="2889" y="18153"/>
                  </a:lnTo>
                  <a:lnTo>
                    <a:pt x="3447" y="18711"/>
                  </a:lnTo>
                  <a:lnTo>
                    <a:pt x="4045" y="19227"/>
                  </a:lnTo>
                  <a:lnTo>
                    <a:pt x="4680" y="19700"/>
                  </a:lnTo>
                  <a:lnTo>
                    <a:pt x="5349" y="20125"/>
                  </a:lnTo>
                  <a:lnTo>
                    <a:pt x="6050" y="20502"/>
                  </a:lnTo>
                  <a:lnTo>
                    <a:pt x="6782" y="20828"/>
                  </a:lnTo>
                  <a:lnTo>
                    <a:pt x="7540" y="21099"/>
                  </a:lnTo>
                  <a:lnTo>
                    <a:pt x="8324" y="21315"/>
                  </a:lnTo>
                  <a:lnTo>
                    <a:pt x="9130" y="21472"/>
                  </a:lnTo>
                  <a:lnTo>
                    <a:pt x="9956" y="21567"/>
                  </a:lnTo>
                  <a:lnTo>
                    <a:pt x="10800" y="21600"/>
                  </a:lnTo>
                  <a:lnTo>
                    <a:pt x="11644" y="21567"/>
                  </a:lnTo>
                  <a:lnTo>
                    <a:pt x="12470" y="21472"/>
                  </a:lnTo>
                  <a:lnTo>
                    <a:pt x="13276" y="21315"/>
                  </a:lnTo>
                  <a:lnTo>
                    <a:pt x="14060" y="21099"/>
                  </a:lnTo>
                  <a:lnTo>
                    <a:pt x="14818" y="20828"/>
                  </a:lnTo>
                  <a:lnTo>
                    <a:pt x="15550" y="20502"/>
                  </a:lnTo>
                  <a:lnTo>
                    <a:pt x="16251" y="20125"/>
                  </a:lnTo>
                  <a:lnTo>
                    <a:pt x="16920" y="19700"/>
                  </a:lnTo>
                  <a:lnTo>
                    <a:pt x="17555" y="19227"/>
                  </a:lnTo>
                  <a:lnTo>
                    <a:pt x="18153" y="18711"/>
                  </a:lnTo>
                  <a:lnTo>
                    <a:pt x="18711" y="18153"/>
                  </a:lnTo>
                  <a:lnTo>
                    <a:pt x="19227" y="17555"/>
                  </a:lnTo>
                  <a:lnTo>
                    <a:pt x="19700" y="16920"/>
                  </a:lnTo>
                  <a:lnTo>
                    <a:pt x="20126" y="16251"/>
                  </a:lnTo>
                  <a:lnTo>
                    <a:pt x="20502" y="15550"/>
                  </a:lnTo>
                  <a:lnTo>
                    <a:pt x="20828" y="14818"/>
                  </a:lnTo>
                  <a:lnTo>
                    <a:pt x="21099" y="14060"/>
                  </a:lnTo>
                  <a:lnTo>
                    <a:pt x="21315" y="13276"/>
                  </a:lnTo>
                  <a:lnTo>
                    <a:pt x="21472" y="12470"/>
                  </a:lnTo>
                  <a:lnTo>
                    <a:pt x="21568" y="11644"/>
                  </a:lnTo>
                  <a:lnTo>
                    <a:pt x="21600" y="10800"/>
                  </a:lnTo>
                  <a:lnTo>
                    <a:pt x="21568" y="9956"/>
                  </a:lnTo>
                  <a:lnTo>
                    <a:pt x="21472" y="9130"/>
                  </a:lnTo>
                  <a:lnTo>
                    <a:pt x="21315" y="8324"/>
                  </a:lnTo>
                  <a:lnTo>
                    <a:pt x="21099" y="7540"/>
                  </a:lnTo>
                  <a:lnTo>
                    <a:pt x="20828" y="6782"/>
                  </a:lnTo>
                  <a:lnTo>
                    <a:pt x="20502" y="6050"/>
                  </a:lnTo>
                  <a:lnTo>
                    <a:pt x="20126" y="5349"/>
                  </a:lnTo>
                  <a:lnTo>
                    <a:pt x="19700" y="4680"/>
                  </a:lnTo>
                  <a:lnTo>
                    <a:pt x="19227" y="4045"/>
                  </a:lnTo>
                  <a:lnTo>
                    <a:pt x="18711" y="3447"/>
                  </a:lnTo>
                  <a:lnTo>
                    <a:pt x="18153" y="2889"/>
                  </a:lnTo>
                  <a:lnTo>
                    <a:pt x="17555" y="2373"/>
                  </a:lnTo>
                  <a:lnTo>
                    <a:pt x="16920" y="1900"/>
                  </a:lnTo>
                  <a:lnTo>
                    <a:pt x="16251" y="1475"/>
                  </a:lnTo>
                  <a:lnTo>
                    <a:pt x="15550" y="1098"/>
                  </a:lnTo>
                  <a:lnTo>
                    <a:pt x="14818" y="772"/>
                  </a:lnTo>
                  <a:lnTo>
                    <a:pt x="14060" y="501"/>
                  </a:lnTo>
                  <a:lnTo>
                    <a:pt x="13276" y="285"/>
                  </a:lnTo>
                  <a:lnTo>
                    <a:pt x="12470" y="128"/>
                  </a:lnTo>
                  <a:lnTo>
                    <a:pt x="11644" y="3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571" name="object 48" descr="object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87951" y="12022150"/>
              <a:ext cx="371520" cy="4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2" name="object 49" descr="object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4022" y="12037176"/>
              <a:ext cx="288385" cy="438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3" name="object 50" descr="object 5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13539" y="12037176"/>
              <a:ext cx="353237" cy="45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75" name="Afbeelding"/>
          <p:cNvSpPr>
            <a:spLocks noGrp="1"/>
          </p:cNvSpPr>
          <p:nvPr>
            <p:ph type="pic" idx="21"/>
          </p:nvPr>
        </p:nvSpPr>
        <p:spPr>
          <a:xfrm>
            <a:off x="3913616" y="1528187"/>
            <a:ext cx="16302382" cy="10659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IF color coded NL coral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83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584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1585" name="object 2"/>
          <p:cNvSpPr/>
          <p:nvPr/>
        </p:nvSpPr>
        <p:spPr>
          <a:xfrm>
            <a:off x="24163670" y="13358066"/>
            <a:ext cx="15405" cy="10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0" y="0"/>
                </a:moveTo>
                <a:lnTo>
                  <a:pt x="4231" y="278"/>
                </a:lnTo>
                <a:lnTo>
                  <a:pt x="0" y="2962"/>
                </a:lnTo>
                <a:lnTo>
                  <a:pt x="152" y="4318"/>
                </a:lnTo>
                <a:lnTo>
                  <a:pt x="2273" y="15768"/>
                </a:lnTo>
                <a:lnTo>
                  <a:pt x="8902" y="19916"/>
                </a:lnTo>
                <a:lnTo>
                  <a:pt x="16517" y="20585"/>
                </a:lnTo>
                <a:lnTo>
                  <a:pt x="21600" y="21600"/>
                </a:lnTo>
                <a:lnTo>
                  <a:pt x="17203" y="5862"/>
                </a:lnTo>
                <a:lnTo>
                  <a:pt x="1069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86" name="object 3"/>
          <p:cNvSpPr/>
          <p:nvPr/>
        </p:nvSpPr>
        <p:spPr>
          <a:xfrm>
            <a:off x="24148212" y="11336711"/>
            <a:ext cx="15405" cy="26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753" y="19006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87" name="object 4"/>
          <p:cNvSpPr/>
          <p:nvPr/>
        </p:nvSpPr>
        <p:spPr>
          <a:xfrm>
            <a:off x="24148609" y="9880178"/>
            <a:ext cx="15405" cy="109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45" y="0"/>
                </a:moveTo>
                <a:lnTo>
                  <a:pt x="6724" y="702"/>
                </a:lnTo>
                <a:lnTo>
                  <a:pt x="3473" y="1542"/>
                </a:lnTo>
                <a:lnTo>
                  <a:pt x="1417" y="2505"/>
                </a:lnTo>
                <a:lnTo>
                  <a:pt x="380" y="3575"/>
                </a:lnTo>
                <a:lnTo>
                  <a:pt x="667" y="5972"/>
                </a:lnTo>
                <a:lnTo>
                  <a:pt x="6961" y="12750"/>
                </a:lnTo>
                <a:lnTo>
                  <a:pt x="8026" y="15449"/>
                </a:lnTo>
                <a:lnTo>
                  <a:pt x="7549" y="16734"/>
                </a:lnTo>
                <a:lnTo>
                  <a:pt x="6161" y="17955"/>
                </a:lnTo>
                <a:lnTo>
                  <a:pt x="0" y="18930"/>
                </a:lnTo>
                <a:lnTo>
                  <a:pt x="21600" y="21600"/>
                </a:lnTo>
                <a:lnTo>
                  <a:pt x="9928" y="6253"/>
                </a:lnTo>
                <a:lnTo>
                  <a:pt x="9271" y="2859"/>
                </a:lnTo>
                <a:lnTo>
                  <a:pt x="10294" y="883"/>
                </a:lnTo>
                <a:lnTo>
                  <a:pt x="1134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590" name="object 5"/>
          <p:cNvGrpSpPr/>
          <p:nvPr/>
        </p:nvGrpSpPr>
        <p:grpSpPr>
          <a:xfrm>
            <a:off x="24167101" y="8952504"/>
            <a:ext cx="17176" cy="255378"/>
            <a:chOff x="0" y="0"/>
            <a:chExt cx="17175" cy="255376"/>
          </a:xfrm>
        </p:grpSpPr>
        <p:sp>
          <p:nvSpPr>
            <p:cNvPr id="1588" name="Vorm"/>
            <p:cNvSpPr/>
            <p:nvPr/>
          </p:nvSpPr>
          <p:spPr>
            <a:xfrm>
              <a:off x="0" y="0"/>
              <a:ext cx="15404" cy="23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76"/>
                  </a:moveTo>
                  <a:lnTo>
                    <a:pt x="14916" y="3115"/>
                  </a:lnTo>
                  <a:lnTo>
                    <a:pt x="9641" y="2994"/>
                  </a:lnTo>
                  <a:lnTo>
                    <a:pt x="5529" y="2315"/>
                  </a:lnTo>
                  <a:lnTo>
                    <a:pt x="0" y="0"/>
                  </a:lnTo>
                  <a:lnTo>
                    <a:pt x="12344" y="21600"/>
                  </a:lnTo>
                  <a:lnTo>
                    <a:pt x="19929" y="18119"/>
                  </a:lnTo>
                  <a:lnTo>
                    <a:pt x="21600" y="2376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89" name="Vorm"/>
            <p:cNvSpPr/>
            <p:nvPr/>
          </p:nvSpPr>
          <p:spPr>
            <a:xfrm>
              <a:off x="1771" y="170518"/>
              <a:ext cx="15405" cy="8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25"/>
                  </a:moveTo>
                  <a:lnTo>
                    <a:pt x="18412" y="0"/>
                  </a:lnTo>
                  <a:lnTo>
                    <a:pt x="11534" y="1055"/>
                  </a:lnTo>
                  <a:lnTo>
                    <a:pt x="0" y="7038"/>
                  </a:lnTo>
                  <a:lnTo>
                    <a:pt x="2203" y="17252"/>
                  </a:lnTo>
                  <a:lnTo>
                    <a:pt x="6144" y="21600"/>
                  </a:lnTo>
                  <a:lnTo>
                    <a:pt x="10800" y="21423"/>
                  </a:lnTo>
                  <a:lnTo>
                    <a:pt x="19146" y="12915"/>
                  </a:lnTo>
                  <a:lnTo>
                    <a:pt x="21600" y="252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594" name="object 6"/>
          <p:cNvGrpSpPr/>
          <p:nvPr/>
        </p:nvGrpSpPr>
        <p:grpSpPr>
          <a:xfrm>
            <a:off x="24160525" y="8105796"/>
            <a:ext cx="24662" cy="456996"/>
            <a:chOff x="0" y="0"/>
            <a:chExt cx="24661" cy="456995"/>
          </a:xfrm>
        </p:grpSpPr>
        <p:sp>
          <p:nvSpPr>
            <p:cNvPr id="1591" name="Vorm"/>
            <p:cNvSpPr/>
            <p:nvPr/>
          </p:nvSpPr>
          <p:spPr>
            <a:xfrm>
              <a:off x="0" y="0"/>
              <a:ext cx="15404" cy="1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18"/>
                  </a:moveTo>
                  <a:lnTo>
                    <a:pt x="15430" y="7947"/>
                  </a:lnTo>
                  <a:lnTo>
                    <a:pt x="0" y="0"/>
                  </a:lnTo>
                  <a:lnTo>
                    <a:pt x="14918" y="21600"/>
                  </a:lnTo>
                  <a:lnTo>
                    <a:pt x="20574" y="18330"/>
                  </a:lnTo>
                  <a:lnTo>
                    <a:pt x="21600" y="1391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92" name="Vorm"/>
            <p:cNvSpPr/>
            <p:nvPr/>
          </p:nvSpPr>
          <p:spPr>
            <a:xfrm>
              <a:off x="731" y="121580"/>
              <a:ext cx="15405" cy="25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9198" y="0"/>
                  </a:lnTo>
                  <a:lnTo>
                    <a:pt x="3816" y="1798"/>
                  </a:lnTo>
                  <a:lnTo>
                    <a:pt x="0" y="3487"/>
                  </a:lnTo>
                  <a:lnTo>
                    <a:pt x="1975" y="5911"/>
                  </a:lnTo>
                  <a:lnTo>
                    <a:pt x="13631" y="9916"/>
                  </a:lnTo>
                  <a:lnTo>
                    <a:pt x="8720" y="9704"/>
                  </a:lnTo>
                  <a:lnTo>
                    <a:pt x="10014" y="1165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93" name="Vorm"/>
            <p:cNvSpPr/>
            <p:nvPr/>
          </p:nvSpPr>
          <p:spPr>
            <a:xfrm>
              <a:off x="9257" y="110598"/>
              <a:ext cx="15405" cy="3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61"/>
                  </a:moveTo>
                  <a:lnTo>
                    <a:pt x="19336" y="5001"/>
                  </a:lnTo>
                  <a:lnTo>
                    <a:pt x="16890" y="1635"/>
                  </a:lnTo>
                  <a:lnTo>
                    <a:pt x="14169" y="42"/>
                  </a:lnTo>
                  <a:lnTo>
                    <a:pt x="11171" y="0"/>
                  </a:lnTo>
                  <a:lnTo>
                    <a:pt x="7846" y="1289"/>
                  </a:lnTo>
                  <a:lnTo>
                    <a:pt x="4154" y="3687"/>
                  </a:lnTo>
                  <a:lnTo>
                    <a:pt x="0" y="6973"/>
                  </a:lnTo>
                  <a:lnTo>
                    <a:pt x="9415" y="21600"/>
                  </a:lnTo>
                  <a:lnTo>
                    <a:pt x="12646" y="18794"/>
                  </a:lnTo>
                  <a:lnTo>
                    <a:pt x="17170" y="11348"/>
                  </a:lnTo>
                  <a:lnTo>
                    <a:pt x="19198" y="9380"/>
                  </a:lnTo>
                  <a:lnTo>
                    <a:pt x="21600" y="1036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595" name="object 7"/>
          <p:cNvSpPr/>
          <p:nvPr/>
        </p:nvSpPr>
        <p:spPr>
          <a:xfrm>
            <a:off x="24159223" y="8631118"/>
            <a:ext cx="15404" cy="3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24" y="0"/>
                </a:moveTo>
                <a:lnTo>
                  <a:pt x="13054" y="9283"/>
                </a:lnTo>
                <a:lnTo>
                  <a:pt x="10947" y="10421"/>
                </a:lnTo>
                <a:lnTo>
                  <a:pt x="8659" y="10660"/>
                </a:lnTo>
                <a:lnTo>
                  <a:pt x="6117" y="9788"/>
                </a:lnTo>
                <a:lnTo>
                  <a:pt x="3256" y="7590"/>
                </a:lnTo>
                <a:lnTo>
                  <a:pt x="0" y="3855"/>
                </a:lnTo>
                <a:lnTo>
                  <a:pt x="2280" y="12273"/>
                </a:lnTo>
                <a:lnTo>
                  <a:pt x="5657" y="17967"/>
                </a:lnTo>
                <a:lnTo>
                  <a:pt x="7602" y="19822"/>
                </a:lnTo>
                <a:lnTo>
                  <a:pt x="9636" y="21029"/>
                </a:lnTo>
                <a:lnTo>
                  <a:pt x="11694" y="21600"/>
                </a:lnTo>
                <a:lnTo>
                  <a:pt x="13715" y="21547"/>
                </a:lnTo>
                <a:lnTo>
                  <a:pt x="15636" y="20881"/>
                </a:lnTo>
                <a:lnTo>
                  <a:pt x="17399" y="19613"/>
                </a:lnTo>
                <a:lnTo>
                  <a:pt x="20192" y="15317"/>
                </a:lnTo>
                <a:lnTo>
                  <a:pt x="21600" y="8749"/>
                </a:lnTo>
                <a:lnTo>
                  <a:pt x="21124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6" name="object 8"/>
          <p:cNvSpPr/>
          <p:nvPr/>
        </p:nvSpPr>
        <p:spPr>
          <a:xfrm>
            <a:off x="24138996" y="9793837"/>
            <a:ext cx="15405" cy="3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4"/>
                </a:moveTo>
                <a:lnTo>
                  <a:pt x="17539" y="1014"/>
                </a:lnTo>
                <a:lnTo>
                  <a:pt x="17539" y="0"/>
                </a:lnTo>
                <a:lnTo>
                  <a:pt x="13131" y="0"/>
                </a:lnTo>
                <a:lnTo>
                  <a:pt x="13131" y="1014"/>
                </a:lnTo>
                <a:lnTo>
                  <a:pt x="9428" y="1014"/>
                </a:lnTo>
                <a:lnTo>
                  <a:pt x="9428" y="4158"/>
                </a:lnTo>
                <a:lnTo>
                  <a:pt x="0" y="4158"/>
                </a:lnTo>
                <a:lnTo>
                  <a:pt x="0" y="11561"/>
                </a:lnTo>
                <a:lnTo>
                  <a:pt x="1194" y="11561"/>
                </a:lnTo>
                <a:lnTo>
                  <a:pt x="1194" y="18254"/>
                </a:lnTo>
                <a:lnTo>
                  <a:pt x="13009" y="18254"/>
                </a:lnTo>
                <a:lnTo>
                  <a:pt x="13009" y="21600"/>
                </a:lnTo>
                <a:lnTo>
                  <a:pt x="15631" y="21600"/>
                </a:lnTo>
                <a:lnTo>
                  <a:pt x="15631" y="18254"/>
                </a:lnTo>
                <a:lnTo>
                  <a:pt x="16111" y="11561"/>
                </a:lnTo>
                <a:lnTo>
                  <a:pt x="19927" y="11561"/>
                </a:lnTo>
                <a:lnTo>
                  <a:pt x="19927" y="4158"/>
                </a:lnTo>
                <a:lnTo>
                  <a:pt x="21600" y="4158"/>
                </a:lnTo>
                <a:lnTo>
                  <a:pt x="21600" y="1014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599" name="object 9"/>
          <p:cNvGrpSpPr/>
          <p:nvPr/>
        </p:nvGrpSpPr>
        <p:grpSpPr>
          <a:xfrm>
            <a:off x="24161534" y="6704447"/>
            <a:ext cx="20927" cy="432058"/>
            <a:chOff x="0" y="0"/>
            <a:chExt cx="20925" cy="432057"/>
          </a:xfrm>
        </p:grpSpPr>
        <p:sp>
          <p:nvSpPr>
            <p:cNvPr id="1597" name="Vorm"/>
            <p:cNvSpPr/>
            <p:nvPr/>
          </p:nvSpPr>
          <p:spPr>
            <a:xfrm>
              <a:off x="0" y="0"/>
              <a:ext cx="15404" cy="26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38"/>
                  </a:moveTo>
                  <a:lnTo>
                    <a:pt x="18888" y="19938"/>
                  </a:lnTo>
                  <a:lnTo>
                    <a:pt x="18888" y="16232"/>
                  </a:lnTo>
                  <a:lnTo>
                    <a:pt x="13570" y="16232"/>
                  </a:lnTo>
                  <a:lnTo>
                    <a:pt x="13570" y="9714"/>
                  </a:lnTo>
                  <a:lnTo>
                    <a:pt x="5112" y="9714"/>
                  </a:lnTo>
                  <a:lnTo>
                    <a:pt x="5112" y="0"/>
                  </a:lnTo>
                  <a:lnTo>
                    <a:pt x="0" y="0"/>
                  </a:lnTo>
                  <a:lnTo>
                    <a:pt x="0" y="9714"/>
                  </a:lnTo>
                  <a:lnTo>
                    <a:pt x="1249" y="9714"/>
                  </a:lnTo>
                  <a:lnTo>
                    <a:pt x="1249" y="16232"/>
                  </a:lnTo>
                  <a:lnTo>
                    <a:pt x="5112" y="16232"/>
                  </a:lnTo>
                  <a:lnTo>
                    <a:pt x="5112" y="19938"/>
                  </a:lnTo>
                  <a:lnTo>
                    <a:pt x="10751" y="19938"/>
                  </a:lnTo>
                  <a:lnTo>
                    <a:pt x="10751" y="21472"/>
                  </a:lnTo>
                  <a:lnTo>
                    <a:pt x="14293" y="21472"/>
                  </a:lnTo>
                  <a:lnTo>
                    <a:pt x="14293" y="21600"/>
                  </a:lnTo>
                  <a:lnTo>
                    <a:pt x="15444" y="21600"/>
                  </a:lnTo>
                  <a:lnTo>
                    <a:pt x="15444" y="21472"/>
                  </a:lnTo>
                  <a:lnTo>
                    <a:pt x="21600" y="21472"/>
                  </a:lnTo>
                  <a:lnTo>
                    <a:pt x="21600" y="1993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98" name="Vorm"/>
            <p:cNvSpPr/>
            <p:nvPr/>
          </p:nvSpPr>
          <p:spPr>
            <a:xfrm>
              <a:off x="5522" y="162400"/>
              <a:ext cx="15404" cy="26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1" y="515"/>
                  </a:lnTo>
                  <a:lnTo>
                    <a:pt x="11368" y="2895"/>
                  </a:lnTo>
                  <a:lnTo>
                    <a:pt x="5553" y="5757"/>
                  </a:lnTo>
                  <a:lnTo>
                    <a:pt x="0" y="7720"/>
                  </a:lnTo>
                  <a:lnTo>
                    <a:pt x="6297" y="21600"/>
                  </a:lnTo>
                  <a:lnTo>
                    <a:pt x="12329" y="8479"/>
                  </a:lnTo>
                  <a:lnTo>
                    <a:pt x="16308" y="277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600" name="object 10"/>
          <p:cNvSpPr/>
          <p:nvPr/>
        </p:nvSpPr>
        <p:spPr>
          <a:xfrm>
            <a:off x="24152924" y="7981881"/>
            <a:ext cx="15404" cy="50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09" y="349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01" name="object 11"/>
          <p:cNvSpPr/>
          <p:nvPr/>
        </p:nvSpPr>
        <p:spPr>
          <a:xfrm>
            <a:off x="24172198" y="5761842"/>
            <a:ext cx="15405" cy="26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06" y="9474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604" name="object 12"/>
          <p:cNvGrpSpPr/>
          <p:nvPr/>
        </p:nvGrpSpPr>
        <p:grpSpPr>
          <a:xfrm>
            <a:off x="24170087" y="4487521"/>
            <a:ext cx="19902" cy="757415"/>
            <a:chOff x="0" y="0"/>
            <a:chExt cx="19901" cy="757413"/>
          </a:xfrm>
        </p:grpSpPr>
        <p:sp>
          <p:nvSpPr>
            <p:cNvPr id="1602" name="Vorm"/>
            <p:cNvSpPr/>
            <p:nvPr/>
          </p:nvSpPr>
          <p:spPr>
            <a:xfrm>
              <a:off x="0" y="0"/>
              <a:ext cx="15404" cy="230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197" y="10776"/>
                  </a:lnTo>
                  <a:lnTo>
                    <a:pt x="7276" y="53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03" name="Vorm"/>
            <p:cNvSpPr/>
            <p:nvPr/>
          </p:nvSpPr>
          <p:spPr>
            <a:xfrm>
              <a:off x="4497" y="230331"/>
              <a:ext cx="15405" cy="5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75"/>
                  </a:moveTo>
                  <a:lnTo>
                    <a:pt x="19260" y="13886"/>
                  </a:lnTo>
                  <a:lnTo>
                    <a:pt x="15208" y="8954"/>
                  </a:lnTo>
                  <a:lnTo>
                    <a:pt x="4679" y="0"/>
                  </a:lnTo>
                  <a:lnTo>
                    <a:pt x="6706" y="4576"/>
                  </a:lnTo>
                  <a:lnTo>
                    <a:pt x="6706" y="9438"/>
                  </a:lnTo>
                  <a:lnTo>
                    <a:pt x="4523" y="14724"/>
                  </a:lnTo>
                  <a:lnTo>
                    <a:pt x="0" y="20574"/>
                  </a:lnTo>
                  <a:lnTo>
                    <a:pt x="3390" y="21600"/>
                  </a:lnTo>
                  <a:lnTo>
                    <a:pt x="6509" y="21573"/>
                  </a:lnTo>
                  <a:lnTo>
                    <a:pt x="9435" y="20848"/>
                  </a:lnTo>
                  <a:lnTo>
                    <a:pt x="14698" y="18722"/>
                  </a:lnTo>
                  <a:lnTo>
                    <a:pt x="17117" y="18033"/>
                  </a:lnTo>
                  <a:lnTo>
                    <a:pt x="19417" y="18065"/>
                  </a:lnTo>
                  <a:lnTo>
                    <a:pt x="21600" y="1917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608" name="object 13"/>
          <p:cNvGrpSpPr/>
          <p:nvPr/>
        </p:nvGrpSpPr>
        <p:grpSpPr>
          <a:xfrm>
            <a:off x="24160539" y="5939963"/>
            <a:ext cx="18515" cy="348093"/>
            <a:chOff x="0" y="0"/>
            <a:chExt cx="18514" cy="348091"/>
          </a:xfrm>
        </p:grpSpPr>
        <p:sp>
          <p:nvSpPr>
            <p:cNvPr id="1605" name="Vorm"/>
            <p:cNvSpPr/>
            <p:nvPr/>
          </p:nvSpPr>
          <p:spPr>
            <a:xfrm>
              <a:off x="0" y="322382"/>
              <a:ext cx="15404" cy="2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141" y="8256"/>
                  </a:lnTo>
                  <a:lnTo>
                    <a:pt x="0" y="13240"/>
                  </a:lnTo>
                  <a:lnTo>
                    <a:pt x="211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06" name="Driehoek"/>
            <p:cNvSpPr/>
            <p:nvPr/>
          </p:nvSpPr>
          <p:spPr>
            <a:xfrm>
              <a:off x="500" y="0"/>
              <a:ext cx="15404" cy="2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8354" y="212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07" name="Vorm"/>
            <p:cNvSpPr/>
            <p:nvPr/>
          </p:nvSpPr>
          <p:spPr>
            <a:xfrm>
              <a:off x="3111" y="118346"/>
              <a:ext cx="15404" cy="20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1" y="10792"/>
                  </a:lnTo>
                  <a:lnTo>
                    <a:pt x="0" y="21600"/>
                  </a:lnTo>
                  <a:lnTo>
                    <a:pt x="4585" y="19493"/>
                  </a:lnTo>
                  <a:lnTo>
                    <a:pt x="10619" y="15775"/>
                  </a:lnTo>
                  <a:lnTo>
                    <a:pt x="16716" y="95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609" name="object 14"/>
          <p:cNvSpPr/>
          <p:nvPr/>
        </p:nvSpPr>
        <p:spPr>
          <a:xfrm>
            <a:off x="24156650" y="7092539"/>
            <a:ext cx="1" cy="291798"/>
          </a:xfrm>
          <a:prstGeom prst="line">
            <a:avLst/>
          </a:prstGeom>
          <a:ln w="3175">
            <a:solidFill>
              <a:srgbClr val="FFB9BB"/>
            </a:solidFill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612" name="object 15"/>
          <p:cNvGrpSpPr/>
          <p:nvPr/>
        </p:nvGrpSpPr>
        <p:grpSpPr>
          <a:xfrm>
            <a:off x="24153452" y="6279860"/>
            <a:ext cx="17307" cy="430564"/>
            <a:chOff x="0" y="0"/>
            <a:chExt cx="17305" cy="430562"/>
          </a:xfrm>
        </p:grpSpPr>
        <p:sp>
          <p:nvSpPr>
            <p:cNvPr id="1610" name="Driehoek"/>
            <p:cNvSpPr/>
            <p:nvPr/>
          </p:nvSpPr>
          <p:spPr>
            <a:xfrm>
              <a:off x="0" y="0"/>
              <a:ext cx="15404" cy="13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44"/>
                  </a:moveTo>
                  <a:lnTo>
                    <a:pt x="0" y="0"/>
                  </a:lnTo>
                  <a:lnTo>
                    <a:pt x="17036" y="21600"/>
                  </a:lnTo>
                  <a:lnTo>
                    <a:pt x="21600" y="5244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11" name="Vorm"/>
            <p:cNvSpPr/>
            <p:nvPr/>
          </p:nvSpPr>
          <p:spPr>
            <a:xfrm>
              <a:off x="1901" y="134828"/>
              <a:ext cx="15405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352" y="0"/>
                  </a:lnTo>
                  <a:lnTo>
                    <a:pt x="0" y="20113"/>
                  </a:lnTo>
                  <a:lnTo>
                    <a:pt x="10766" y="18641"/>
                  </a:lnTo>
                  <a:lnTo>
                    <a:pt x="16383" y="18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613" name="object 16"/>
          <p:cNvSpPr/>
          <p:nvPr/>
        </p:nvSpPr>
        <p:spPr>
          <a:xfrm>
            <a:off x="24160579" y="4563369"/>
            <a:ext cx="15405" cy="50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73"/>
                </a:moveTo>
                <a:lnTo>
                  <a:pt x="20837" y="16873"/>
                </a:lnTo>
                <a:lnTo>
                  <a:pt x="20837" y="15232"/>
                </a:lnTo>
                <a:lnTo>
                  <a:pt x="18319" y="15232"/>
                </a:lnTo>
                <a:lnTo>
                  <a:pt x="18319" y="14312"/>
                </a:lnTo>
                <a:lnTo>
                  <a:pt x="14424" y="14312"/>
                </a:lnTo>
                <a:lnTo>
                  <a:pt x="14424" y="8863"/>
                </a:lnTo>
                <a:lnTo>
                  <a:pt x="9688" y="8863"/>
                </a:lnTo>
                <a:lnTo>
                  <a:pt x="9688" y="0"/>
                </a:lnTo>
                <a:lnTo>
                  <a:pt x="5722" y="0"/>
                </a:lnTo>
                <a:lnTo>
                  <a:pt x="5722" y="8863"/>
                </a:lnTo>
                <a:lnTo>
                  <a:pt x="2134" y="8863"/>
                </a:lnTo>
                <a:lnTo>
                  <a:pt x="2134" y="14312"/>
                </a:lnTo>
                <a:lnTo>
                  <a:pt x="529" y="14312"/>
                </a:lnTo>
                <a:lnTo>
                  <a:pt x="529" y="15232"/>
                </a:lnTo>
                <a:lnTo>
                  <a:pt x="228" y="16873"/>
                </a:lnTo>
                <a:lnTo>
                  <a:pt x="0" y="20221"/>
                </a:lnTo>
                <a:lnTo>
                  <a:pt x="1064" y="20221"/>
                </a:lnTo>
                <a:lnTo>
                  <a:pt x="1064" y="20550"/>
                </a:lnTo>
                <a:lnTo>
                  <a:pt x="4808" y="20550"/>
                </a:lnTo>
                <a:lnTo>
                  <a:pt x="4808" y="21140"/>
                </a:lnTo>
                <a:lnTo>
                  <a:pt x="10986" y="21140"/>
                </a:lnTo>
                <a:lnTo>
                  <a:pt x="10986" y="21600"/>
                </a:lnTo>
                <a:lnTo>
                  <a:pt x="15951" y="21600"/>
                </a:lnTo>
                <a:lnTo>
                  <a:pt x="15951" y="21140"/>
                </a:lnTo>
                <a:lnTo>
                  <a:pt x="18926" y="21140"/>
                </a:lnTo>
                <a:lnTo>
                  <a:pt x="18926" y="20550"/>
                </a:lnTo>
                <a:lnTo>
                  <a:pt x="20608" y="20550"/>
                </a:lnTo>
                <a:lnTo>
                  <a:pt x="20608" y="20221"/>
                </a:lnTo>
                <a:lnTo>
                  <a:pt x="21600" y="20221"/>
                </a:lnTo>
                <a:lnTo>
                  <a:pt x="21600" y="16873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14" name="object 17"/>
          <p:cNvSpPr/>
          <p:nvPr/>
        </p:nvSpPr>
        <p:spPr>
          <a:xfrm>
            <a:off x="24161086" y="5518182"/>
            <a:ext cx="15405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5" y="0"/>
                </a:moveTo>
                <a:lnTo>
                  <a:pt x="2715" y="9305"/>
                </a:lnTo>
                <a:lnTo>
                  <a:pt x="0" y="16655"/>
                </a:lnTo>
                <a:lnTo>
                  <a:pt x="5587" y="21077"/>
                </a:lnTo>
                <a:lnTo>
                  <a:pt x="21600" y="21600"/>
                </a:lnTo>
                <a:lnTo>
                  <a:pt x="1172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15" name="object 18"/>
          <p:cNvSpPr/>
          <p:nvPr/>
        </p:nvSpPr>
        <p:spPr>
          <a:xfrm>
            <a:off x="24159536" y="3116150"/>
            <a:ext cx="15404" cy="28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510"/>
                </a:lnTo>
                <a:lnTo>
                  <a:pt x="204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16" name="object 19"/>
          <p:cNvSpPr/>
          <p:nvPr/>
        </p:nvSpPr>
        <p:spPr>
          <a:xfrm>
            <a:off x="24158134" y="5032892"/>
            <a:ext cx="15405" cy="28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0"/>
                </a:moveTo>
                <a:lnTo>
                  <a:pt x="4598" y="47"/>
                </a:lnTo>
                <a:lnTo>
                  <a:pt x="2915" y="766"/>
                </a:lnTo>
                <a:lnTo>
                  <a:pt x="3502" y="2382"/>
                </a:lnTo>
                <a:lnTo>
                  <a:pt x="0" y="8416"/>
                </a:lnTo>
                <a:lnTo>
                  <a:pt x="3016" y="13422"/>
                </a:lnTo>
                <a:lnTo>
                  <a:pt x="10811" y="17713"/>
                </a:lnTo>
                <a:lnTo>
                  <a:pt x="21600" y="21600"/>
                </a:lnTo>
                <a:lnTo>
                  <a:pt x="12969" y="401"/>
                </a:lnTo>
                <a:lnTo>
                  <a:pt x="81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17" name="object 20"/>
          <p:cNvSpPr/>
          <p:nvPr/>
        </p:nvSpPr>
        <p:spPr>
          <a:xfrm>
            <a:off x="24164166" y="4083830"/>
            <a:ext cx="15405" cy="20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7" y="0"/>
                </a:moveTo>
                <a:lnTo>
                  <a:pt x="0" y="21600"/>
                </a:lnTo>
                <a:lnTo>
                  <a:pt x="8937" y="15870"/>
                </a:lnTo>
                <a:lnTo>
                  <a:pt x="17155" y="9281"/>
                </a:lnTo>
                <a:lnTo>
                  <a:pt x="21600" y="3452"/>
                </a:lnTo>
                <a:lnTo>
                  <a:pt x="19217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620" name="object 21"/>
          <p:cNvGrpSpPr/>
          <p:nvPr/>
        </p:nvGrpSpPr>
        <p:grpSpPr>
          <a:xfrm>
            <a:off x="24160954" y="5321337"/>
            <a:ext cx="17500" cy="196860"/>
            <a:chOff x="0" y="0"/>
            <a:chExt cx="17498" cy="196858"/>
          </a:xfrm>
        </p:grpSpPr>
        <p:sp>
          <p:nvSpPr>
            <p:cNvPr id="1618" name="Vorm"/>
            <p:cNvSpPr/>
            <p:nvPr/>
          </p:nvSpPr>
          <p:spPr>
            <a:xfrm>
              <a:off x="0" y="0"/>
              <a:ext cx="15404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9"/>
                  </a:moveTo>
                  <a:lnTo>
                    <a:pt x="11796" y="8082"/>
                  </a:lnTo>
                  <a:lnTo>
                    <a:pt x="0" y="0"/>
                  </a:lnTo>
                  <a:lnTo>
                    <a:pt x="11796" y="21600"/>
                  </a:lnTo>
                  <a:lnTo>
                    <a:pt x="21600" y="172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19" name="Vorm"/>
            <p:cNvSpPr/>
            <p:nvPr/>
          </p:nvSpPr>
          <p:spPr>
            <a:xfrm>
              <a:off x="2095" y="145148"/>
              <a:ext cx="15404" cy="2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489" y="1646"/>
                  </a:lnTo>
                  <a:lnTo>
                    <a:pt x="0" y="8624"/>
                  </a:lnTo>
                  <a:lnTo>
                    <a:pt x="6167" y="21600"/>
                  </a:lnTo>
                  <a:lnTo>
                    <a:pt x="20051" y="59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624" name="object 22"/>
          <p:cNvGrpSpPr/>
          <p:nvPr/>
        </p:nvGrpSpPr>
        <p:grpSpPr>
          <a:xfrm>
            <a:off x="24132891" y="2375693"/>
            <a:ext cx="44763" cy="2187476"/>
            <a:chOff x="0" y="0"/>
            <a:chExt cx="44762" cy="2187474"/>
          </a:xfrm>
        </p:grpSpPr>
        <p:sp>
          <p:nvSpPr>
            <p:cNvPr id="1621" name="Vorm"/>
            <p:cNvSpPr/>
            <p:nvPr/>
          </p:nvSpPr>
          <p:spPr>
            <a:xfrm>
              <a:off x="0" y="0"/>
              <a:ext cx="33841" cy="10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919"/>
                  </a:moveTo>
                  <a:lnTo>
                    <a:pt x="19044" y="14533"/>
                  </a:lnTo>
                  <a:lnTo>
                    <a:pt x="18081" y="12845"/>
                  </a:lnTo>
                  <a:lnTo>
                    <a:pt x="17009" y="10075"/>
                  </a:lnTo>
                  <a:lnTo>
                    <a:pt x="13430" y="17440"/>
                  </a:lnTo>
                  <a:lnTo>
                    <a:pt x="12899" y="18209"/>
                  </a:lnTo>
                  <a:lnTo>
                    <a:pt x="12358" y="18770"/>
                  </a:lnTo>
                  <a:lnTo>
                    <a:pt x="11798" y="19069"/>
                  </a:lnTo>
                  <a:lnTo>
                    <a:pt x="11218" y="19055"/>
                  </a:lnTo>
                  <a:lnTo>
                    <a:pt x="10618" y="18675"/>
                  </a:lnTo>
                  <a:lnTo>
                    <a:pt x="9998" y="17876"/>
                  </a:lnTo>
                  <a:lnTo>
                    <a:pt x="9635" y="15874"/>
                  </a:lnTo>
                  <a:lnTo>
                    <a:pt x="9507" y="14321"/>
                  </a:lnTo>
                  <a:lnTo>
                    <a:pt x="9566" y="13134"/>
                  </a:lnTo>
                  <a:lnTo>
                    <a:pt x="9802" y="12229"/>
                  </a:lnTo>
                  <a:lnTo>
                    <a:pt x="10166" y="11523"/>
                  </a:lnTo>
                  <a:lnTo>
                    <a:pt x="12299" y="9025"/>
                  </a:lnTo>
                  <a:lnTo>
                    <a:pt x="12840" y="8066"/>
                  </a:lnTo>
                  <a:lnTo>
                    <a:pt x="12014" y="8501"/>
                  </a:lnTo>
                  <a:lnTo>
                    <a:pt x="11238" y="8519"/>
                  </a:lnTo>
                  <a:lnTo>
                    <a:pt x="10510" y="8186"/>
                  </a:lnTo>
                  <a:lnTo>
                    <a:pt x="9802" y="7567"/>
                  </a:lnTo>
                  <a:lnTo>
                    <a:pt x="6174" y="2492"/>
                  </a:lnTo>
                  <a:lnTo>
                    <a:pt x="5329" y="1541"/>
                  </a:lnTo>
                  <a:lnTo>
                    <a:pt x="4424" y="765"/>
                  </a:lnTo>
                  <a:lnTo>
                    <a:pt x="3431" y="229"/>
                  </a:lnTo>
                  <a:lnTo>
                    <a:pt x="2340" y="0"/>
                  </a:lnTo>
                  <a:lnTo>
                    <a:pt x="1140" y="143"/>
                  </a:lnTo>
                  <a:lnTo>
                    <a:pt x="3205" y="6732"/>
                  </a:lnTo>
                  <a:lnTo>
                    <a:pt x="2438" y="6458"/>
                  </a:lnTo>
                  <a:lnTo>
                    <a:pt x="1573" y="5874"/>
                  </a:lnTo>
                  <a:lnTo>
                    <a:pt x="727" y="5610"/>
                  </a:lnTo>
                  <a:lnTo>
                    <a:pt x="0" y="6297"/>
                  </a:lnTo>
                  <a:lnTo>
                    <a:pt x="944" y="6602"/>
                  </a:lnTo>
                  <a:lnTo>
                    <a:pt x="1848" y="7229"/>
                  </a:lnTo>
                  <a:lnTo>
                    <a:pt x="3343" y="9280"/>
                  </a:lnTo>
                  <a:lnTo>
                    <a:pt x="3864" y="10622"/>
                  </a:lnTo>
                  <a:lnTo>
                    <a:pt x="4178" y="12119"/>
                  </a:lnTo>
                  <a:lnTo>
                    <a:pt x="4266" y="13729"/>
                  </a:lnTo>
                  <a:lnTo>
                    <a:pt x="4080" y="15411"/>
                  </a:lnTo>
                  <a:lnTo>
                    <a:pt x="3578" y="17122"/>
                  </a:lnTo>
                  <a:lnTo>
                    <a:pt x="2733" y="18823"/>
                  </a:lnTo>
                  <a:lnTo>
                    <a:pt x="3578" y="20106"/>
                  </a:lnTo>
                  <a:lnTo>
                    <a:pt x="4778" y="20973"/>
                  </a:lnTo>
                  <a:lnTo>
                    <a:pt x="6262" y="21459"/>
                  </a:lnTo>
                  <a:lnTo>
                    <a:pt x="7973" y="21600"/>
                  </a:lnTo>
                  <a:lnTo>
                    <a:pt x="9861" y="21431"/>
                  </a:lnTo>
                  <a:lnTo>
                    <a:pt x="13931" y="20309"/>
                  </a:lnTo>
                  <a:lnTo>
                    <a:pt x="18002" y="18376"/>
                  </a:lnTo>
                  <a:lnTo>
                    <a:pt x="19890" y="17195"/>
                  </a:lnTo>
                  <a:lnTo>
                    <a:pt x="21600" y="159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22" name="Vorm"/>
            <p:cNvSpPr/>
            <p:nvPr/>
          </p:nvSpPr>
          <p:spPr>
            <a:xfrm>
              <a:off x="20255" y="1394185"/>
              <a:ext cx="17037" cy="7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32"/>
                  </a:moveTo>
                  <a:lnTo>
                    <a:pt x="21346" y="14331"/>
                  </a:lnTo>
                  <a:lnTo>
                    <a:pt x="21191" y="14531"/>
                  </a:lnTo>
                  <a:lnTo>
                    <a:pt x="21093" y="14517"/>
                  </a:lnTo>
                  <a:lnTo>
                    <a:pt x="21073" y="14531"/>
                  </a:lnTo>
                  <a:lnTo>
                    <a:pt x="20527" y="14886"/>
                  </a:lnTo>
                  <a:lnTo>
                    <a:pt x="20136" y="15076"/>
                  </a:lnTo>
                  <a:lnTo>
                    <a:pt x="19941" y="14331"/>
                  </a:lnTo>
                  <a:lnTo>
                    <a:pt x="19101" y="14244"/>
                  </a:lnTo>
                  <a:lnTo>
                    <a:pt x="17752" y="13801"/>
                  </a:lnTo>
                  <a:lnTo>
                    <a:pt x="17440" y="13689"/>
                  </a:lnTo>
                  <a:lnTo>
                    <a:pt x="18183" y="12026"/>
                  </a:lnTo>
                  <a:lnTo>
                    <a:pt x="18729" y="11735"/>
                  </a:lnTo>
                  <a:lnTo>
                    <a:pt x="19178" y="12342"/>
                  </a:lnTo>
                  <a:lnTo>
                    <a:pt x="20038" y="14342"/>
                  </a:lnTo>
                  <a:lnTo>
                    <a:pt x="20410" y="14389"/>
                  </a:lnTo>
                  <a:lnTo>
                    <a:pt x="20722" y="14503"/>
                  </a:lnTo>
                  <a:lnTo>
                    <a:pt x="21093" y="14517"/>
                  </a:lnTo>
                  <a:lnTo>
                    <a:pt x="20976" y="13689"/>
                  </a:lnTo>
                  <a:lnTo>
                    <a:pt x="20448" y="11735"/>
                  </a:lnTo>
                  <a:lnTo>
                    <a:pt x="17362" y="0"/>
                  </a:lnTo>
                  <a:lnTo>
                    <a:pt x="17070" y="1188"/>
                  </a:lnTo>
                  <a:lnTo>
                    <a:pt x="16854" y="2475"/>
                  </a:lnTo>
                  <a:lnTo>
                    <a:pt x="16776" y="7060"/>
                  </a:lnTo>
                  <a:lnTo>
                    <a:pt x="16913" y="9114"/>
                  </a:lnTo>
                  <a:lnTo>
                    <a:pt x="17402" y="13689"/>
                  </a:lnTo>
                  <a:lnTo>
                    <a:pt x="14980" y="12598"/>
                  </a:lnTo>
                  <a:lnTo>
                    <a:pt x="12811" y="11239"/>
                  </a:lnTo>
                  <a:lnTo>
                    <a:pt x="10820" y="9809"/>
                  </a:lnTo>
                  <a:lnTo>
                    <a:pt x="8847" y="8471"/>
                  </a:lnTo>
                  <a:lnTo>
                    <a:pt x="6972" y="7523"/>
                  </a:lnTo>
                  <a:lnTo>
                    <a:pt x="4921" y="7060"/>
                  </a:lnTo>
                  <a:lnTo>
                    <a:pt x="2617" y="7310"/>
                  </a:lnTo>
                  <a:lnTo>
                    <a:pt x="0" y="8471"/>
                  </a:lnTo>
                  <a:lnTo>
                    <a:pt x="274" y="10826"/>
                  </a:lnTo>
                  <a:lnTo>
                    <a:pt x="801" y="12602"/>
                  </a:lnTo>
                  <a:lnTo>
                    <a:pt x="1601" y="13977"/>
                  </a:lnTo>
                  <a:lnTo>
                    <a:pt x="3457" y="15629"/>
                  </a:lnTo>
                  <a:lnTo>
                    <a:pt x="5664" y="16911"/>
                  </a:lnTo>
                  <a:lnTo>
                    <a:pt x="6777" y="17685"/>
                  </a:lnTo>
                  <a:lnTo>
                    <a:pt x="7832" y="18704"/>
                  </a:lnTo>
                  <a:lnTo>
                    <a:pt x="8809" y="20087"/>
                  </a:lnTo>
                  <a:lnTo>
                    <a:pt x="8672" y="18704"/>
                  </a:lnTo>
                  <a:lnTo>
                    <a:pt x="8847" y="14389"/>
                  </a:lnTo>
                  <a:lnTo>
                    <a:pt x="9022" y="14331"/>
                  </a:lnTo>
                  <a:lnTo>
                    <a:pt x="9258" y="14389"/>
                  </a:lnTo>
                  <a:lnTo>
                    <a:pt x="9491" y="14517"/>
                  </a:lnTo>
                  <a:lnTo>
                    <a:pt x="10176" y="15076"/>
                  </a:lnTo>
                  <a:lnTo>
                    <a:pt x="11406" y="16158"/>
                  </a:lnTo>
                  <a:lnTo>
                    <a:pt x="11835" y="16491"/>
                  </a:lnTo>
                  <a:lnTo>
                    <a:pt x="12304" y="16782"/>
                  </a:lnTo>
                  <a:lnTo>
                    <a:pt x="12753" y="16997"/>
                  </a:lnTo>
                  <a:lnTo>
                    <a:pt x="13242" y="17128"/>
                  </a:lnTo>
                  <a:lnTo>
                    <a:pt x="13730" y="17150"/>
                  </a:lnTo>
                  <a:lnTo>
                    <a:pt x="14219" y="17042"/>
                  </a:lnTo>
                  <a:lnTo>
                    <a:pt x="15663" y="15722"/>
                  </a:lnTo>
                  <a:lnTo>
                    <a:pt x="16367" y="14331"/>
                  </a:lnTo>
                  <a:lnTo>
                    <a:pt x="16601" y="13801"/>
                  </a:lnTo>
                  <a:lnTo>
                    <a:pt x="18437" y="21600"/>
                  </a:lnTo>
                  <a:lnTo>
                    <a:pt x="21209" y="15076"/>
                  </a:lnTo>
                  <a:lnTo>
                    <a:pt x="21600" y="14132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23" name="Vorm"/>
            <p:cNvSpPr/>
            <p:nvPr/>
          </p:nvSpPr>
          <p:spPr>
            <a:xfrm>
              <a:off x="29358" y="769104"/>
              <a:ext cx="15405" cy="6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17"/>
                  </a:moveTo>
                  <a:lnTo>
                    <a:pt x="16558" y="4280"/>
                  </a:lnTo>
                  <a:lnTo>
                    <a:pt x="12049" y="1860"/>
                  </a:lnTo>
                  <a:lnTo>
                    <a:pt x="7991" y="565"/>
                  </a:lnTo>
                  <a:lnTo>
                    <a:pt x="4196" y="0"/>
                  </a:lnTo>
                  <a:lnTo>
                    <a:pt x="2189" y="19054"/>
                  </a:lnTo>
                  <a:lnTo>
                    <a:pt x="0" y="17731"/>
                  </a:lnTo>
                  <a:lnTo>
                    <a:pt x="1831" y="21600"/>
                  </a:lnTo>
                  <a:lnTo>
                    <a:pt x="5534" y="17462"/>
                  </a:lnTo>
                  <a:lnTo>
                    <a:pt x="11961" y="13290"/>
                  </a:lnTo>
                  <a:lnTo>
                    <a:pt x="21600" y="8217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628" name="object 23"/>
          <p:cNvGrpSpPr/>
          <p:nvPr/>
        </p:nvGrpSpPr>
        <p:grpSpPr>
          <a:xfrm>
            <a:off x="24132359" y="6458682"/>
            <a:ext cx="30694" cy="605779"/>
            <a:chOff x="0" y="0"/>
            <a:chExt cx="30692" cy="605778"/>
          </a:xfrm>
        </p:grpSpPr>
        <p:sp>
          <p:nvSpPr>
            <p:cNvPr id="1625" name="Vorm"/>
            <p:cNvSpPr/>
            <p:nvPr/>
          </p:nvSpPr>
          <p:spPr>
            <a:xfrm>
              <a:off x="0" y="434197"/>
              <a:ext cx="15404" cy="4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38"/>
                  </a:moveTo>
                  <a:lnTo>
                    <a:pt x="13792" y="3625"/>
                  </a:lnTo>
                  <a:lnTo>
                    <a:pt x="7275" y="0"/>
                  </a:lnTo>
                  <a:lnTo>
                    <a:pt x="2849" y="5160"/>
                  </a:lnTo>
                  <a:lnTo>
                    <a:pt x="0" y="21600"/>
                  </a:lnTo>
                  <a:lnTo>
                    <a:pt x="8320" y="13786"/>
                  </a:lnTo>
                  <a:lnTo>
                    <a:pt x="14571" y="14129"/>
                  </a:lnTo>
                  <a:lnTo>
                    <a:pt x="21334" y="1355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26" name="Vorm"/>
            <p:cNvSpPr/>
            <p:nvPr/>
          </p:nvSpPr>
          <p:spPr>
            <a:xfrm>
              <a:off x="7632" y="18792"/>
              <a:ext cx="15405" cy="58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230" y="1086"/>
                  </a:lnTo>
                  <a:lnTo>
                    <a:pt x="13317" y="3037"/>
                  </a:lnTo>
                  <a:lnTo>
                    <a:pt x="8403" y="5540"/>
                  </a:lnTo>
                  <a:lnTo>
                    <a:pt x="3132" y="8920"/>
                  </a:lnTo>
                  <a:lnTo>
                    <a:pt x="4319" y="9999"/>
                  </a:lnTo>
                  <a:lnTo>
                    <a:pt x="5743" y="11333"/>
                  </a:lnTo>
                  <a:lnTo>
                    <a:pt x="6764" y="13267"/>
                  </a:lnTo>
                  <a:lnTo>
                    <a:pt x="6599" y="16336"/>
                  </a:lnTo>
                  <a:lnTo>
                    <a:pt x="5080" y="17836"/>
                  </a:lnTo>
                  <a:lnTo>
                    <a:pt x="3514" y="17665"/>
                  </a:lnTo>
                  <a:lnTo>
                    <a:pt x="1875" y="16781"/>
                  </a:lnTo>
                  <a:lnTo>
                    <a:pt x="0" y="16338"/>
                  </a:lnTo>
                  <a:lnTo>
                    <a:pt x="1946" y="18897"/>
                  </a:lnTo>
                  <a:lnTo>
                    <a:pt x="3110" y="20182"/>
                  </a:lnTo>
                  <a:lnTo>
                    <a:pt x="4368" y="21161"/>
                  </a:lnTo>
                  <a:lnTo>
                    <a:pt x="5721" y="21600"/>
                  </a:lnTo>
                  <a:lnTo>
                    <a:pt x="7145" y="21266"/>
                  </a:lnTo>
                  <a:lnTo>
                    <a:pt x="8616" y="19927"/>
                  </a:lnTo>
                  <a:lnTo>
                    <a:pt x="9850" y="17836"/>
                  </a:lnTo>
                  <a:lnTo>
                    <a:pt x="10160" y="17349"/>
                  </a:lnTo>
                  <a:lnTo>
                    <a:pt x="10253" y="13267"/>
                  </a:lnTo>
                  <a:lnTo>
                    <a:pt x="11892" y="10539"/>
                  </a:lnTo>
                  <a:lnTo>
                    <a:pt x="13814" y="7858"/>
                  </a:lnTo>
                  <a:lnTo>
                    <a:pt x="15903" y="5351"/>
                  </a:lnTo>
                  <a:lnTo>
                    <a:pt x="18086" y="3037"/>
                  </a:lnTo>
                  <a:lnTo>
                    <a:pt x="19938" y="13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27" name="Driehoek"/>
            <p:cNvSpPr/>
            <p:nvPr/>
          </p:nvSpPr>
          <p:spPr>
            <a:xfrm>
              <a:off x="15288" y="0"/>
              <a:ext cx="15405" cy="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0"/>
                  </a:moveTo>
                  <a:lnTo>
                    <a:pt x="13887" y="0"/>
                  </a:lnTo>
                  <a:lnTo>
                    <a:pt x="0" y="21600"/>
                  </a:lnTo>
                  <a:lnTo>
                    <a:pt x="21600" y="161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629" name="object 24"/>
          <p:cNvSpPr/>
          <p:nvPr/>
        </p:nvSpPr>
        <p:spPr>
          <a:xfrm>
            <a:off x="24141999" y="5038619"/>
            <a:ext cx="15404" cy="442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61" y="0"/>
                </a:moveTo>
                <a:lnTo>
                  <a:pt x="0" y="11001"/>
                </a:lnTo>
                <a:lnTo>
                  <a:pt x="8285" y="10442"/>
                </a:lnTo>
                <a:lnTo>
                  <a:pt x="7804" y="16173"/>
                </a:lnTo>
                <a:lnTo>
                  <a:pt x="9722" y="19237"/>
                </a:lnTo>
                <a:lnTo>
                  <a:pt x="13213" y="20551"/>
                </a:lnTo>
                <a:lnTo>
                  <a:pt x="17445" y="21033"/>
                </a:lnTo>
                <a:lnTo>
                  <a:pt x="21600" y="21600"/>
                </a:lnTo>
                <a:lnTo>
                  <a:pt x="1376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0" name="object 25"/>
          <p:cNvSpPr/>
          <p:nvPr/>
        </p:nvSpPr>
        <p:spPr>
          <a:xfrm>
            <a:off x="24164450" y="2868685"/>
            <a:ext cx="15405" cy="25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292" y="1664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1" name="object 26"/>
          <p:cNvSpPr/>
          <p:nvPr/>
        </p:nvSpPr>
        <p:spPr>
          <a:xfrm>
            <a:off x="24164574" y="2360200"/>
            <a:ext cx="15405" cy="1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0" y="0"/>
                </a:moveTo>
                <a:lnTo>
                  <a:pt x="0" y="18577"/>
                </a:lnTo>
                <a:lnTo>
                  <a:pt x="21600" y="21600"/>
                </a:lnTo>
                <a:lnTo>
                  <a:pt x="853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634" name="object 27"/>
          <p:cNvGrpSpPr/>
          <p:nvPr/>
        </p:nvGrpSpPr>
        <p:grpSpPr>
          <a:xfrm>
            <a:off x="276591" y="6569980"/>
            <a:ext cx="1423" cy="129997"/>
            <a:chOff x="0" y="0"/>
            <a:chExt cx="1421" cy="129996"/>
          </a:xfrm>
        </p:grpSpPr>
        <p:sp>
          <p:nvSpPr>
            <p:cNvPr id="1632" name="Lijn"/>
            <p:cNvSpPr/>
            <p:nvPr/>
          </p:nvSpPr>
          <p:spPr>
            <a:xfrm>
              <a:off x="0" y="-1"/>
              <a:ext cx="1422" cy="1299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33" name="Lijn"/>
            <p:cNvSpPr/>
            <p:nvPr/>
          </p:nvSpPr>
          <p:spPr>
            <a:xfrm flipH="1" flipV="1">
              <a:off x="0" y="0"/>
              <a:ext cx="1422" cy="12999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635" name="object 28"/>
          <p:cNvSpPr/>
          <p:nvPr/>
        </p:nvSpPr>
        <p:spPr>
          <a:xfrm>
            <a:off x="267998" y="5605882"/>
            <a:ext cx="15404" cy="4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234" y="13995"/>
                </a:lnTo>
                <a:lnTo>
                  <a:pt x="14869" y="21600"/>
                </a:lnTo>
                <a:lnTo>
                  <a:pt x="19473" y="21352"/>
                </a:lnTo>
                <a:lnTo>
                  <a:pt x="21600" y="11791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6" name="object 29"/>
          <p:cNvSpPr/>
          <p:nvPr/>
        </p:nvSpPr>
        <p:spPr>
          <a:xfrm>
            <a:off x="11875817" y="212776"/>
            <a:ext cx="377979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8" y="0"/>
                </a:moveTo>
                <a:lnTo>
                  <a:pt x="217" y="944"/>
                </a:lnTo>
                <a:lnTo>
                  <a:pt x="0" y="5278"/>
                </a:lnTo>
                <a:lnTo>
                  <a:pt x="3322" y="19533"/>
                </a:lnTo>
                <a:lnTo>
                  <a:pt x="7653" y="18457"/>
                </a:lnTo>
                <a:lnTo>
                  <a:pt x="11604" y="18260"/>
                </a:lnTo>
                <a:lnTo>
                  <a:pt x="15217" y="18806"/>
                </a:lnTo>
                <a:lnTo>
                  <a:pt x="21600" y="21600"/>
                </a:lnTo>
                <a:lnTo>
                  <a:pt x="8145" y="5473"/>
                </a:lnTo>
                <a:lnTo>
                  <a:pt x="4546" y="1741"/>
                </a:lnTo>
                <a:lnTo>
                  <a:pt x="1818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7" name="object 30"/>
          <p:cNvSpPr/>
          <p:nvPr/>
        </p:nvSpPr>
        <p:spPr>
          <a:xfrm>
            <a:off x="2584816" y="248890"/>
            <a:ext cx="183248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767"/>
                </a:lnTo>
                <a:lnTo>
                  <a:pt x="65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8" name="object 31"/>
          <p:cNvSpPr/>
          <p:nvPr/>
        </p:nvSpPr>
        <p:spPr>
          <a:xfrm>
            <a:off x="2201649" y="270873"/>
            <a:ext cx="249580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46" y="11062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9" name="object 32"/>
          <p:cNvSpPr/>
          <p:nvPr/>
        </p:nvSpPr>
        <p:spPr>
          <a:xfrm>
            <a:off x="277543" y="11703300"/>
            <a:ext cx="15405" cy="15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1" y="0"/>
                </a:moveTo>
                <a:lnTo>
                  <a:pt x="10302" y="143"/>
                </a:lnTo>
                <a:lnTo>
                  <a:pt x="5282" y="1010"/>
                </a:lnTo>
                <a:lnTo>
                  <a:pt x="0" y="833"/>
                </a:lnTo>
                <a:lnTo>
                  <a:pt x="21600" y="21600"/>
                </a:lnTo>
                <a:lnTo>
                  <a:pt x="20706" y="8960"/>
                </a:lnTo>
                <a:lnTo>
                  <a:pt x="18320" y="2349"/>
                </a:lnTo>
                <a:lnTo>
                  <a:pt x="1475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40" name="object 33"/>
          <p:cNvSpPr/>
          <p:nvPr/>
        </p:nvSpPr>
        <p:spPr>
          <a:xfrm>
            <a:off x="20076740" y="217705"/>
            <a:ext cx="407645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013" y="16867"/>
                </a:lnTo>
                <a:lnTo>
                  <a:pt x="15226" y="20411"/>
                </a:lnTo>
                <a:lnTo>
                  <a:pt x="17937" y="21600"/>
                </a:lnTo>
                <a:lnTo>
                  <a:pt x="20083" y="19648"/>
                </a:lnTo>
                <a:lnTo>
                  <a:pt x="21600" y="13766"/>
                </a:lnTo>
                <a:lnTo>
                  <a:pt x="11370" y="4943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41" name="object 34"/>
          <p:cNvSpPr/>
          <p:nvPr/>
        </p:nvSpPr>
        <p:spPr>
          <a:xfrm>
            <a:off x="212099" y="6198382"/>
            <a:ext cx="15405" cy="11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66" y="0"/>
                </a:moveTo>
                <a:lnTo>
                  <a:pt x="0" y="251"/>
                </a:lnTo>
                <a:lnTo>
                  <a:pt x="4947" y="10094"/>
                </a:lnTo>
                <a:lnTo>
                  <a:pt x="10214" y="16822"/>
                </a:lnTo>
                <a:lnTo>
                  <a:pt x="15770" y="20601"/>
                </a:lnTo>
                <a:lnTo>
                  <a:pt x="21600" y="21600"/>
                </a:lnTo>
                <a:lnTo>
                  <a:pt x="16856" y="11173"/>
                </a:lnTo>
                <a:lnTo>
                  <a:pt x="11746" y="3807"/>
                </a:lnTo>
                <a:lnTo>
                  <a:pt x="6166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42" name="object 35"/>
          <p:cNvSpPr/>
          <p:nvPr/>
        </p:nvSpPr>
        <p:spPr>
          <a:xfrm>
            <a:off x="19643738" y="214345"/>
            <a:ext cx="377160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lnTo>
                  <a:pt x="11601" y="7200"/>
                </a:lnTo>
                <a:lnTo>
                  <a:pt x="11601" y="0"/>
                </a:lnTo>
                <a:lnTo>
                  <a:pt x="8157" y="0"/>
                </a:lnTo>
                <a:lnTo>
                  <a:pt x="8157" y="7200"/>
                </a:lnTo>
                <a:lnTo>
                  <a:pt x="0" y="7200"/>
                </a:lnTo>
                <a:lnTo>
                  <a:pt x="0" y="14400"/>
                </a:lnTo>
                <a:lnTo>
                  <a:pt x="715" y="14400"/>
                </a:lnTo>
                <a:lnTo>
                  <a:pt x="715" y="21600"/>
                </a:lnTo>
                <a:lnTo>
                  <a:pt x="7565" y="21600"/>
                </a:lnTo>
                <a:lnTo>
                  <a:pt x="7565" y="14400"/>
                </a:lnTo>
                <a:lnTo>
                  <a:pt x="21600" y="144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43" name="object 36"/>
          <p:cNvSpPr/>
          <p:nvPr/>
        </p:nvSpPr>
        <p:spPr>
          <a:xfrm>
            <a:off x="17128560" y="13427612"/>
            <a:ext cx="42177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0" y="1620"/>
                </a:lnTo>
                <a:lnTo>
                  <a:pt x="21600" y="21600"/>
                </a:lnTo>
                <a:lnTo>
                  <a:pt x="21097" y="8424"/>
                </a:lnTo>
                <a:lnTo>
                  <a:pt x="16878" y="1728"/>
                </a:lnTo>
                <a:lnTo>
                  <a:pt x="962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44" name="object 37"/>
          <p:cNvSpPr/>
          <p:nvPr/>
        </p:nvSpPr>
        <p:spPr>
          <a:xfrm>
            <a:off x="22335780" y="13483225"/>
            <a:ext cx="222936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060"/>
                </a:lnTo>
                <a:lnTo>
                  <a:pt x="80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45" name="object 38"/>
          <p:cNvSpPr/>
          <p:nvPr/>
        </p:nvSpPr>
        <p:spPr>
          <a:xfrm>
            <a:off x="24059015" y="213830"/>
            <a:ext cx="84061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1"/>
                </a:moveTo>
                <a:lnTo>
                  <a:pt x="6501" y="0"/>
                </a:lnTo>
                <a:lnTo>
                  <a:pt x="0" y="21600"/>
                </a:lnTo>
                <a:lnTo>
                  <a:pt x="21600" y="8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46" name="object 39"/>
          <p:cNvSpPr/>
          <p:nvPr/>
        </p:nvSpPr>
        <p:spPr>
          <a:xfrm>
            <a:off x="24141327" y="721957"/>
            <a:ext cx="15405" cy="4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34" y="3900"/>
                </a:lnTo>
                <a:lnTo>
                  <a:pt x="13289" y="8863"/>
                </a:lnTo>
                <a:lnTo>
                  <a:pt x="18011" y="14795"/>
                </a:lnTo>
                <a:lnTo>
                  <a:pt x="21600" y="21600"/>
                </a:lnTo>
                <a:lnTo>
                  <a:pt x="17601" y="13565"/>
                </a:lnTo>
                <a:lnTo>
                  <a:pt x="12829" y="6998"/>
                </a:lnTo>
                <a:lnTo>
                  <a:pt x="7040" y="2332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47" name="object 40"/>
          <p:cNvSpPr/>
          <p:nvPr/>
        </p:nvSpPr>
        <p:spPr>
          <a:xfrm>
            <a:off x="18379919" y="249752"/>
            <a:ext cx="26171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1" y="361"/>
                </a:moveTo>
                <a:lnTo>
                  <a:pt x="0" y="0"/>
                </a:lnTo>
                <a:lnTo>
                  <a:pt x="16242" y="17013"/>
                </a:lnTo>
                <a:lnTo>
                  <a:pt x="21600" y="21600"/>
                </a:lnTo>
                <a:lnTo>
                  <a:pt x="8711" y="3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651" name="object 41"/>
          <p:cNvGrpSpPr/>
          <p:nvPr/>
        </p:nvGrpSpPr>
        <p:grpSpPr>
          <a:xfrm>
            <a:off x="23889174" y="214420"/>
            <a:ext cx="290744" cy="233736"/>
            <a:chOff x="0" y="0"/>
            <a:chExt cx="290743" cy="233734"/>
          </a:xfrm>
        </p:grpSpPr>
        <p:sp>
          <p:nvSpPr>
            <p:cNvPr id="1648" name="Vorm"/>
            <p:cNvSpPr/>
            <p:nvPr/>
          </p:nvSpPr>
          <p:spPr>
            <a:xfrm>
              <a:off x="0" y="0"/>
              <a:ext cx="197368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392" y="3858"/>
                  </a:lnTo>
                  <a:lnTo>
                    <a:pt x="18587" y="0"/>
                  </a:lnTo>
                  <a:lnTo>
                    <a:pt x="0" y="77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49" name="Driehoek"/>
            <p:cNvSpPr/>
            <p:nvPr/>
          </p:nvSpPr>
          <p:spPr>
            <a:xfrm>
              <a:off x="197367" y="662"/>
              <a:ext cx="84319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63"/>
                  </a:moveTo>
                  <a:lnTo>
                    <a:pt x="0" y="0"/>
                  </a:lnTo>
                  <a:lnTo>
                    <a:pt x="21596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50" name="Vorm"/>
            <p:cNvSpPr/>
            <p:nvPr/>
          </p:nvSpPr>
          <p:spPr>
            <a:xfrm>
              <a:off x="275339" y="122088"/>
              <a:ext cx="15405" cy="11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81"/>
                  </a:moveTo>
                  <a:lnTo>
                    <a:pt x="11465" y="0"/>
                  </a:lnTo>
                  <a:lnTo>
                    <a:pt x="0" y="20620"/>
                  </a:lnTo>
                  <a:lnTo>
                    <a:pt x="13167" y="21600"/>
                  </a:lnTo>
                  <a:lnTo>
                    <a:pt x="21281" y="19284"/>
                  </a:lnTo>
                  <a:lnTo>
                    <a:pt x="21600" y="1248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652" name="object 42"/>
          <p:cNvSpPr/>
          <p:nvPr/>
        </p:nvSpPr>
        <p:spPr>
          <a:xfrm>
            <a:off x="7141598" y="13441751"/>
            <a:ext cx="94853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06" y="3882"/>
                </a:lnTo>
                <a:lnTo>
                  <a:pt x="0" y="14906"/>
                </a:lnTo>
                <a:lnTo>
                  <a:pt x="5955" y="21600"/>
                </a:lnTo>
                <a:lnTo>
                  <a:pt x="19882" y="524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683" name="object 43"/>
          <p:cNvGrpSpPr/>
          <p:nvPr/>
        </p:nvGrpSpPr>
        <p:grpSpPr>
          <a:xfrm>
            <a:off x="210935" y="219104"/>
            <a:ext cx="23964439" cy="13286686"/>
            <a:chOff x="0" y="0"/>
            <a:chExt cx="23964438" cy="13286685"/>
          </a:xfrm>
        </p:grpSpPr>
        <p:grpSp>
          <p:nvGrpSpPr>
            <p:cNvPr id="1661" name="object 44"/>
            <p:cNvGrpSpPr/>
            <p:nvPr/>
          </p:nvGrpSpPr>
          <p:grpSpPr>
            <a:xfrm>
              <a:off x="-1" y="0"/>
              <a:ext cx="23964439" cy="13277959"/>
              <a:chOff x="0" y="0"/>
              <a:chExt cx="23964437" cy="13277958"/>
            </a:xfrm>
          </p:grpSpPr>
          <p:sp>
            <p:nvSpPr>
              <p:cNvPr id="1653" name="Vorm"/>
              <p:cNvSpPr/>
              <p:nvPr/>
            </p:nvSpPr>
            <p:spPr>
              <a:xfrm>
                <a:off x="23228" y="30807"/>
                <a:ext cx="2604330" cy="44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" y="0"/>
                    </a:lnTo>
                    <a:lnTo>
                      <a:pt x="13" y="4469"/>
                    </a:lnTo>
                    <a:lnTo>
                      <a:pt x="11" y="5959"/>
                    </a:lnTo>
                    <a:lnTo>
                      <a:pt x="3" y="12662"/>
                    </a:lnTo>
                    <a:lnTo>
                      <a:pt x="1" y="14897"/>
                    </a:lnTo>
                    <a:lnTo>
                      <a:pt x="0" y="21600"/>
                    </a:lnTo>
                    <a:lnTo>
                      <a:pt x="260" y="21600"/>
                    </a:lnTo>
                    <a:lnTo>
                      <a:pt x="256" y="20110"/>
                    </a:lnTo>
                    <a:lnTo>
                      <a:pt x="251" y="16386"/>
                    </a:lnTo>
                    <a:lnTo>
                      <a:pt x="241" y="15641"/>
                    </a:lnTo>
                    <a:lnTo>
                      <a:pt x="235" y="14897"/>
                    </a:lnTo>
                    <a:lnTo>
                      <a:pt x="234" y="14152"/>
                    </a:lnTo>
                    <a:lnTo>
                      <a:pt x="233" y="11172"/>
                    </a:lnTo>
                    <a:lnTo>
                      <a:pt x="242" y="5959"/>
                    </a:lnTo>
                    <a:lnTo>
                      <a:pt x="249" y="3724"/>
                    </a:lnTo>
                    <a:lnTo>
                      <a:pt x="257" y="1490"/>
                    </a:lnTo>
                    <a:lnTo>
                      <a:pt x="6212" y="1490"/>
                    </a:lnTo>
                    <a:lnTo>
                      <a:pt x="6082" y="2167"/>
                    </a:lnTo>
                    <a:lnTo>
                      <a:pt x="8998" y="1490"/>
                    </a:lnTo>
                    <a:lnTo>
                      <a:pt x="16259" y="1490"/>
                    </a:lnTo>
                    <a:lnTo>
                      <a:pt x="16622" y="745"/>
                    </a:lnTo>
                    <a:lnTo>
                      <a:pt x="17536" y="7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54" name="Vorm"/>
              <p:cNvSpPr/>
              <p:nvPr/>
            </p:nvSpPr>
            <p:spPr>
              <a:xfrm>
                <a:off x="2269914" y="0"/>
                <a:ext cx="19777259" cy="77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17347" y="4320"/>
                    </a:lnTo>
                    <a:lnTo>
                      <a:pt x="17274" y="0"/>
                    </a:lnTo>
                    <a:lnTo>
                      <a:pt x="17208" y="0"/>
                    </a:lnTo>
                    <a:lnTo>
                      <a:pt x="17151" y="4320"/>
                    </a:lnTo>
                    <a:lnTo>
                      <a:pt x="17037" y="4320"/>
                    </a:lnTo>
                    <a:lnTo>
                      <a:pt x="16995" y="0"/>
                    </a:lnTo>
                    <a:lnTo>
                      <a:pt x="15339" y="0"/>
                    </a:lnTo>
                    <a:lnTo>
                      <a:pt x="15321" y="4320"/>
                    </a:lnTo>
                    <a:lnTo>
                      <a:pt x="10069" y="4320"/>
                    </a:lnTo>
                    <a:lnTo>
                      <a:pt x="10022" y="8640"/>
                    </a:lnTo>
                    <a:lnTo>
                      <a:pt x="9972" y="4320"/>
                    </a:lnTo>
                    <a:lnTo>
                      <a:pt x="8845" y="4320"/>
                    </a:lnTo>
                    <a:lnTo>
                      <a:pt x="8760" y="8640"/>
                    </a:lnTo>
                    <a:lnTo>
                      <a:pt x="7977" y="8640"/>
                    </a:lnTo>
                    <a:lnTo>
                      <a:pt x="7898" y="4320"/>
                    </a:lnTo>
                    <a:lnTo>
                      <a:pt x="7493" y="8640"/>
                    </a:lnTo>
                    <a:lnTo>
                      <a:pt x="7253" y="8640"/>
                    </a:lnTo>
                    <a:lnTo>
                      <a:pt x="7276" y="4320"/>
                    </a:lnTo>
                    <a:lnTo>
                      <a:pt x="7147" y="4320"/>
                    </a:lnTo>
                    <a:lnTo>
                      <a:pt x="7086" y="8640"/>
                    </a:lnTo>
                    <a:lnTo>
                      <a:pt x="3754" y="8640"/>
                    </a:lnTo>
                    <a:lnTo>
                      <a:pt x="3595" y="4320"/>
                    </a:lnTo>
                    <a:lnTo>
                      <a:pt x="2875" y="4320"/>
                    </a:lnTo>
                    <a:lnTo>
                      <a:pt x="2881" y="8640"/>
                    </a:lnTo>
                    <a:lnTo>
                      <a:pt x="2737" y="8640"/>
                    </a:lnTo>
                    <a:lnTo>
                      <a:pt x="2610" y="4320"/>
                    </a:lnTo>
                    <a:lnTo>
                      <a:pt x="2344" y="4320"/>
                    </a:lnTo>
                    <a:lnTo>
                      <a:pt x="2326" y="8640"/>
                    </a:lnTo>
                    <a:lnTo>
                      <a:pt x="2291" y="4320"/>
                    </a:lnTo>
                    <a:lnTo>
                      <a:pt x="565" y="4320"/>
                    </a:lnTo>
                    <a:lnTo>
                      <a:pt x="537" y="8640"/>
                    </a:lnTo>
                    <a:lnTo>
                      <a:pt x="409" y="8640"/>
                    </a:lnTo>
                    <a:lnTo>
                      <a:pt x="372" y="12960"/>
                    </a:lnTo>
                    <a:lnTo>
                      <a:pt x="79" y="12960"/>
                    </a:lnTo>
                    <a:lnTo>
                      <a:pt x="0" y="17280"/>
                    </a:lnTo>
                    <a:lnTo>
                      <a:pt x="242" y="17280"/>
                    </a:lnTo>
                    <a:lnTo>
                      <a:pt x="364" y="21600"/>
                    </a:lnTo>
                    <a:lnTo>
                      <a:pt x="393" y="17280"/>
                    </a:lnTo>
                    <a:lnTo>
                      <a:pt x="1093" y="21600"/>
                    </a:lnTo>
                    <a:lnTo>
                      <a:pt x="1208" y="21600"/>
                    </a:lnTo>
                    <a:lnTo>
                      <a:pt x="1321" y="17280"/>
                    </a:lnTo>
                    <a:lnTo>
                      <a:pt x="1892" y="17280"/>
                    </a:lnTo>
                    <a:lnTo>
                      <a:pt x="1902" y="21332"/>
                    </a:lnTo>
                    <a:lnTo>
                      <a:pt x="2592" y="17280"/>
                    </a:lnTo>
                    <a:lnTo>
                      <a:pt x="1977" y="17280"/>
                    </a:lnTo>
                    <a:lnTo>
                      <a:pt x="2043" y="12960"/>
                    </a:lnTo>
                    <a:lnTo>
                      <a:pt x="2724" y="12960"/>
                    </a:lnTo>
                    <a:lnTo>
                      <a:pt x="2738" y="17280"/>
                    </a:lnTo>
                    <a:lnTo>
                      <a:pt x="2632" y="17280"/>
                    </a:lnTo>
                    <a:lnTo>
                      <a:pt x="2688" y="21600"/>
                    </a:lnTo>
                    <a:lnTo>
                      <a:pt x="2923" y="21600"/>
                    </a:lnTo>
                    <a:lnTo>
                      <a:pt x="2921" y="17280"/>
                    </a:lnTo>
                    <a:lnTo>
                      <a:pt x="3451" y="17280"/>
                    </a:lnTo>
                    <a:lnTo>
                      <a:pt x="3525" y="21600"/>
                    </a:lnTo>
                    <a:lnTo>
                      <a:pt x="3594" y="21600"/>
                    </a:lnTo>
                    <a:lnTo>
                      <a:pt x="3657" y="17280"/>
                    </a:lnTo>
                    <a:lnTo>
                      <a:pt x="6428" y="17280"/>
                    </a:lnTo>
                    <a:lnTo>
                      <a:pt x="6395" y="21600"/>
                    </a:lnTo>
                    <a:lnTo>
                      <a:pt x="6946" y="14826"/>
                    </a:lnTo>
                    <a:lnTo>
                      <a:pt x="6730" y="18753"/>
                    </a:lnTo>
                    <a:lnTo>
                      <a:pt x="6812" y="18058"/>
                    </a:lnTo>
                    <a:lnTo>
                      <a:pt x="6886" y="17591"/>
                    </a:lnTo>
                    <a:lnTo>
                      <a:pt x="6953" y="17314"/>
                    </a:lnTo>
                    <a:lnTo>
                      <a:pt x="7016" y="17202"/>
                    </a:lnTo>
                    <a:lnTo>
                      <a:pt x="7078" y="17215"/>
                    </a:lnTo>
                    <a:lnTo>
                      <a:pt x="7204" y="17474"/>
                    </a:lnTo>
                    <a:lnTo>
                      <a:pt x="7060" y="13431"/>
                    </a:lnTo>
                    <a:lnTo>
                      <a:pt x="7434" y="8834"/>
                    </a:lnTo>
                    <a:lnTo>
                      <a:pt x="7439" y="12960"/>
                    </a:lnTo>
                    <a:lnTo>
                      <a:pt x="7486" y="12960"/>
                    </a:lnTo>
                    <a:lnTo>
                      <a:pt x="7489" y="17280"/>
                    </a:lnTo>
                    <a:lnTo>
                      <a:pt x="7316" y="17280"/>
                    </a:lnTo>
                    <a:lnTo>
                      <a:pt x="7223" y="21600"/>
                    </a:lnTo>
                    <a:lnTo>
                      <a:pt x="7835" y="21600"/>
                    </a:lnTo>
                    <a:lnTo>
                      <a:pt x="7785" y="17280"/>
                    </a:lnTo>
                    <a:lnTo>
                      <a:pt x="8334" y="17280"/>
                    </a:lnTo>
                    <a:lnTo>
                      <a:pt x="8421" y="21600"/>
                    </a:lnTo>
                    <a:lnTo>
                      <a:pt x="8381" y="17280"/>
                    </a:lnTo>
                    <a:lnTo>
                      <a:pt x="8583" y="17280"/>
                    </a:lnTo>
                    <a:lnTo>
                      <a:pt x="8665" y="12960"/>
                    </a:lnTo>
                    <a:lnTo>
                      <a:pt x="8651" y="17280"/>
                    </a:lnTo>
                    <a:lnTo>
                      <a:pt x="8641" y="17280"/>
                    </a:lnTo>
                    <a:lnTo>
                      <a:pt x="8600" y="21600"/>
                    </a:lnTo>
                    <a:lnTo>
                      <a:pt x="9167" y="17280"/>
                    </a:lnTo>
                    <a:lnTo>
                      <a:pt x="9207" y="17280"/>
                    </a:lnTo>
                    <a:lnTo>
                      <a:pt x="9268" y="21600"/>
                    </a:lnTo>
                    <a:lnTo>
                      <a:pt x="9909" y="21600"/>
                    </a:lnTo>
                    <a:lnTo>
                      <a:pt x="9669" y="17280"/>
                    </a:lnTo>
                    <a:lnTo>
                      <a:pt x="10379" y="17280"/>
                    </a:lnTo>
                    <a:lnTo>
                      <a:pt x="10431" y="12960"/>
                    </a:lnTo>
                    <a:lnTo>
                      <a:pt x="10878" y="12960"/>
                    </a:lnTo>
                    <a:lnTo>
                      <a:pt x="10858" y="17280"/>
                    </a:lnTo>
                    <a:lnTo>
                      <a:pt x="11324" y="17280"/>
                    </a:lnTo>
                    <a:lnTo>
                      <a:pt x="11385" y="12960"/>
                    </a:lnTo>
                    <a:lnTo>
                      <a:pt x="11671" y="12960"/>
                    </a:lnTo>
                    <a:lnTo>
                      <a:pt x="11752" y="8640"/>
                    </a:lnTo>
                    <a:lnTo>
                      <a:pt x="12493" y="8640"/>
                    </a:lnTo>
                    <a:lnTo>
                      <a:pt x="12423" y="12960"/>
                    </a:lnTo>
                    <a:lnTo>
                      <a:pt x="12042" y="12960"/>
                    </a:lnTo>
                    <a:lnTo>
                      <a:pt x="11963" y="17280"/>
                    </a:lnTo>
                    <a:lnTo>
                      <a:pt x="11451" y="17280"/>
                    </a:lnTo>
                    <a:lnTo>
                      <a:pt x="11390" y="21600"/>
                    </a:lnTo>
                    <a:lnTo>
                      <a:pt x="12911" y="21600"/>
                    </a:lnTo>
                    <a:lnTo>
                      <a:pt x="12947" y="17319"/>
                    </a:lnTo>
                    <a:lnTo>
                      <a:pt x="12109" y="21311"/>
                    </a:lnTo>
                    <a:lnTo>
                      <a:pt x="12144" y="17280"/>
                    </a:lnTo>
                    <a:lnTo>
                      <a:pt x="12781" y="17280"/>
                    </a:lnTo>
                    <a:lnTo>
                      <a:pt x="12873" y="12960"/>
                    </a:lnTo>
                    <a:lnTo>
                      <a:pt x="13164" y="12960"/>
                    </a:lnTo>
                    <a:lnTo>
                      <a:pt x="13208" y="17280"/>
                    </a:lnTo>
                    <a:lnTo>
                      <a:pt x="13077" y="17280"/>
                    </a:lnTo>
                    <a:lnTo>
                      <a:pt x="13064" y="21600"/>
                    </a:lnTo>
                    <a:lnTo>
                      <a:pt x="13166" y="21600"/>
                    </a:lnTo>
                    <a:lnTo>
                      <a:pt x="13245" y="17280"/>
                    </a:lnTo>
                    <a:lnTo>
                      <a:pt x="13679" y="17280"/>
                    </a:lnTo>
                    <a:lnTo>
                      <a:pt x="13428" y="21600"/>
                    </a:lnTo>
                    <a:lnTo>
                      <a:pt x="13749" y="21600"/>
                    </a:lnTo>
                    <a:lnTo>
                      <a:pt x="13870" y="17280"/>
                    </a:lnTo>
                    <a:lnTo>
                      <a:pt x="14361" y="17280"/>
                    </a:lnTo>
                    <a:lnTo>
                      <a:pt x="14438" y="21600"/>
                    </a:lnTo>
                    <a:lnTo>
                      <a:pt x="14792" y="21600"/>
                    </a:lnTo>
                    <a:lnTo>
                      <a:pt x="14696" y="17280"/>
                    </a:lnTo>
                    <a:lnTo>
                      <a:pt x="14629" y="17280"/>
                    </a:lnTo>
                    <a:lnTo>
                      <a:pt x="14594" y="12960"/>
                    </a:lnTo>
                    <a:lnTo>
                      <a:pt x="14589" y="12960"/>
                    </a:lnTo>
                    <a:lnTo>
                      <a:pt x="14616" y="8640"/>
                    </a:lnTo>
                    <a:lnTo>
                      <a:pt x="15371" y="8640"/>
                    </a:lnTo>
                    <a:lnTo>
                      <a:pt x="15442" y="12960"/>
                    </a:lnTo>
                    <a:lnTo>
                      <a:pt x="15504" y="12960"/>
                    </a:lnTo>
                    <a:lnTo>
                      <a:pt x="15441" y="16861"/>
                    </a:lnTo>
                    <a:lnTo>
                      <a:pt x="15430" y="16792"/>
                    </a:lnTo>
                    <a:lnTo>
                      <a:pt x="15401" y="16550"/>
                    </a:lnTo>
                    <a:lnTo>
                      <a:pt x="15406" y="16852"/>
                    </a:lnTo>
                    <a:lnTo>
                      <a:pt x="15435" y="17111"/>
                    </a:lnTo>
                    <a:lnTo>
                      <a:pt x="15437" y="17120"/>
                    </a:lnTo>
                    <a:lnTo>
                      <a:pt x="15434" y="17280"/>
                    </a:lnTo>
                    <a:lnTo>
                      <a:pt x="15481" y="17280"/>
                    </a:lnTo>
                    <a:lnTo>
                      <a:pt x="15491" y="17314"/>
                    </a:lnTo>
                    <a:lnTo>
                      <a:pt x="15579" y="17440"/>
                    </a:lnTo>
                    <a:lnTo>
                      <a:pt x="15537" y="17280"/>
                    </a:lnTo>
                    <a:lnTo>
                      <a:pt x="16697" y="17280"/>
                    </a:lnTo>
                    <a:lnTo>
                      <a:pt x="16739" y="12960"/>
                    </a:lnTo>
                    <a:lnTo>
                      <a:pt x="19063" y="12960"/>
                    </a:lnTo>
                    <a:lnTo>
                      <a:pt x="19116" y="17280"/>
                    </a:lnTo>
                    <a:lnTo>
                      <a:pt x="19211" y="17280"/>
                    </a:lnTo>
                    <a:lnTo>
                      <a:pt x="19216" y="12960"/>
                    </a:lnTo>
                    <a:lnTo>
                      <a:pt x="19421" y="12960"/>
                    </a:lnTo>
                    <a:lnTo>
                      <a:pt x="19345" y="17280"/>
                    </a:lnTo>
                    <a:lnTo>
                      <a:pt x="20058" y="17280"/>
                    </a:lnTo>
                    <a:lnTo>
                      <a:pt x="20033" y="12960"/>
                    </a:lnTo>
                    <a:lnTo>
                      <a:pt x="19562" y="12960"/>
                    </a:lnTo>
                    <a:lnTo>
                      <a:pt x="19619" y="8640"/>
                    </a:lnTo>
                    <a:lnTo>
                      <a:pt x="21295" y="8640"/>
                    </a:lnTo>
                    <a:lnTo>
                      <a:pt x="21441" y="10562"/>
                    </a:lnTo>
                    <a:lnTo>
                      <a:pt x="21415" y="8640"/>
                    </a:lnTo>
                    <a:lnTo>
                      <a:pt x="21557" y="864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55" name="Driehoek"/>
              <p:cNvSpPr/>
              <p:nvPr/>
            </p:nvSpPr>
            <p:spPr>
              <a:xfrm>
                <a:off x="21901484" y="34234"/>
                <a:ext cx="167146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385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56" name="Vorm"/>
              <p:cNvSpPr/>
              <p:nvPr/>
            </p:nvSpPr>
            <p:spPr>
              <a:xfrm>
                <a:off x="0" y="492917"/>
                <a:ext cx="23443208" cy="1278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574"/>
                    </a:moveTo>
                    <a:lnTo>
                      <a:pt x="21438" y="21574"/>
                    </a:lnTo>
                    <a:lnTo>
                      <a:pt x="21394" y="21548"/>
                    </a:lnTo>
                    <a:lnTo>
                      <a:pt x="21208" y="21548"/>
                    </a:lnTo>
                    <a:lnTo>
                      <a:pt x="21208" y="21522"/>
                    </a:lnTo>
                    <a:lnTo>
                      <a:pt x="21166" y="21548"/>
                    </a:lnTo>
                    <a:lnTo>
                      <a:pt x="20818" y="21548"/>
                    </a:lnTo>
                    <a:lnTo>
                      <a:pt x="20761" y="21522"/>
                    </a:lnTo>
                    <a:lnTo>
                      <a:pt x="17569" y="21522"/>
                    </a:lnTo>
                    <a:lnTo>
                      <a:pt x="17546" y="21548"/>
                    </a:lnTo>
                    <a:lnTo>
                      <a:pt x="17514" y="21522"/>
                    </a:lnTo>
                    <a:lnTo>
                      <a:pt x="15496" y="21522"/>
                    </a:lnTo>
                    <a:lnTo>
                      <a:pt x="15545" y="21496"/>
                    </a:lnTo>
                    <a:lnTo>
                      <a:pt x="14811" y="21496"/>
                    </a:lnTo>
                    <a:lnTo>
                      <a:pt x="15088" y="21522"/>
                    </a:lnTo>
                    <a:lnTo>
                      <a:pt x="10383" y="21522"/>
                    </a:lnTo>
                    <a:lnTo>
                      <a:pt x="10348" y="21548"/>
                    </a:lnTo>
                    <a:lnTo>
                      <a:pt x="10258" y="21548"/>
                    </a:lnTo>
                    <a:lnTo>
                      <a:pt x="10162" y="21522"/>
                    </a:lnTo>
                    <a:lnTo>
                      <a:pt x="10114" y="21522"/>
                    </a:lnTo>
                    <a:lnTo>
                      <a:pt x="10073" y="21548"/>
                    </a:lnTo>
                    <a:lnTo>
                      <a:pt x="9737" y="21548"/>
                    </a:lnTo>
                    <a:lnTo>
                      <a:pt x="9707" y="21522"/>
                    </a:lnTo>
                    <a:lnTo>
                      <a:pt x="8908" y="21522"/>
                    </a:lnTo>
                    <a:lnTo>
                      <a:pt x="8915" y="21548"/>
                    </a:lnTo>
                    <a:lnTo>
                      <a:pt x="8139" y="21548"/>
                    </a:lnTo>
                    <a:lnTo>
                      <a:pt x="8091" y="21522"/>
                    </a:lnTo>
                    <a:lnTo>
                      <a:pt x="6935" y="21522"/>
                    </a:lnTo>
                    <a:lnTo>
                      <a:pt x="6790" y="21548"/>
                    </a:lnTo>
                    <a:lnTo>
                      <a:pt x="6261" y="21548"/>
                    </a:lnTo>
                    <a:lnTo>
                      <a:pt x="6325" y="21522"/>
                    </a:lnTo>
                    <a:lnTo>
                      <a:pt x="5391" y="21522"/>
                    </a:lnTo>
                    <a:lnTo>
                      <a:pt x="5424" y="21507"/>
                    </a:lnTo>
                    <a:lnTo>
                      <a:pt x="5316" y="21522"/>
                    </a:lnTo>
                    <a:lnTo>
                      <a:pt x="5276" y="21522"/>
                    </a:lnTo>
                    <a:lnTo>
                      <a:pt x="5219" y="21496"/>
                    </a:lnTo>
                    <a:lnTo>
                      <a:pt x="4978" y="21496"/>
                    </a:lnTo>
                    <a:lnTo>
                      <a:pt x="4975" y="21522"/>
                    </a:lnTo>
                    <a:lnTo>
                      <a:pt x="4376" y="21522"/>
                    </a:lnTo>
                    <a:lnTo>
                      <a:pt x="4351" y="21496"/>
                    </a:lnTo>
                    <a:lnTo>
                      <a:pt x="4097" y="21496"/>
                    </a:lnTo>
                    <a:lnTo>
                      <a:pt x="4083" y="21522"/>
                    </a:lnTo>
                    <a:lnTo>
                      <a:pt x="3921" y="21522"/>
                    </a:lnTo>
                    <a:lnTo>
                      <a:pt x="3857" y="21496"/>
                    </a:lnTo>
                    <a:lnTo>
                      <a:pt x="3391" y="21496"/>
                    </a:lnTo>
                    <a:lnTo>
                      <a:pt x="3451" y="21522"/>
                    </a:lnTo>
                    <a:lnTo>
                      <a:pt x="2161" y="21522"/>
                    </a:lnTo>
                    <a:lnTo>
                      <a:pt x="2221" y="21496"/>
                    </a:lnTo>
                    <a:lnTo>
                      <a:pt x="2152" y="21496"/>
                    </a:lnTo>
                    <a:lnTo>
                      <a:pt x="2089" y="21522"/>
                    </a:lnTo>
                    <a:lnTo>
                      <a:pt x="1274" y="21522"/>
                    </a:lnTo>
                    <a:lnTo>
                      <a:pt x="1336" y="21496"/>
                    </a:lnTo>
                    <a:lnTo>
                      <a:pt x="864" y="21496"/>
                    </a:lnTo>
                    <a:lnTo>
                      <a:pt x="302" y="21522"/>
                    </a:lnTo>
                    <a:lnTo>
                      <a:pt x="57" y="21522"/>
                    </a:lnTo>
                    <a:lnTo>
                      <a:pt x="57" y="21496"/>
                    </a:lnTo>
                    <a:lnTo>
                      <a:pt x="66" y="21496"/>
                    </a:lnTo>
                    <a:lnTo>
                      <a:pt x="66" y="21470"/>
                    </a:lnTo>
                    <a:lnTo>
                      <a:pt x="65" y="21418"/>
                    </a:lnTo>
                    <a:lnTo>
                      <a:pt x="63" y="21001"/>
                    </a:lnTo>
                    <a:lnTo>
                      <a:pt x="64" y="20949"/>
                    </a:lnTo>
                    <a:lnTo>
                      <a:pt x="65" y="20845"/>
                    </a:lnTo>
                    <a:lnTo>
                      <a:pt x="67" y="20741"/>
                    </a:lnTo>
                    <a:lnTo>
                      <a:pt x="68" y="20663"/>
                    </a:lnTo>
                    <a:lnTo>
                      <a:pt x="69" y="20611"/>
                    </a:lnTo>
                    <a:lnTo>
                      <a:pt x="70" y="20637"/>
                    </a:lnTo>
                    <a:lnTo>
                      <a:pt x="70" y="20611"/>
                    </a:lnTo>
                    <a:lnTo>
                      <a:pt x="70" y="20533"/>
                    </a:lnTo>
                    <a:lnTo>
                      <a:pt x="70" y="20351"/>
                    </a:lnTo>
                    <a:lnTo>
                      <a:pt x="70" y="20273"/>
                    </a:lnTo>
                    <a:lnTo>
                      <a:pt x="70" y="20169"/>
                    </a:lnTo>
                    <a:lnTo>
                      <a:pt x="70" y="20091"/>
                    </a:lnTo>
                    <a:lnTo>
                      <a:pt x="69" y="19987"/>
                    </a:lnTo>
                    <a:lnTo>
                      <a:pt x="67" y="19544"/>
                    </a:lnTo>
                    <a:lnTo>
                      <a:pt x="66" y="19440"/>
                    </a:lnTo>
                    <a:lnTo>
                      <a:pt x="65" y="19336"/>
                    </a:lnTo>
                    <a:lnTo>
                      <a:pt x="65" y="19232"/>
                    </a:lnTo>
                    <a:lnTo>
                      <a:pt x="65" y="19128"/>
                    </a:lnTo>
                    <a:lnTo>
                      <a:pt x="64" y="18998"/>
                    </a:lnTo>
                    <a:lnTo>
                      <a:pt x="64" y="18789"/>
                    </a:lnTo>
                    <a:lnTo>
                      <a:pt x="64" y="18685"/>
                    </a:lnTo>
                    <a:lnTo>
                      <a:pt x="65" y="18581"/>
                    </a:lnTo>
                    <a:lnTo>
                      <a:pt x="64" y="18529"/>
                    </a:lnTo>
                    <a:lnTo>
                      <a:pt x="64" y="18477"/>
                    </a:lnTo>
                    <a:lnTo>
                      <a:pt x="63" y="18399"/>
                    </a:lnTo>
                    <a:lnTo>
                      <a:pt x="62" y="18295"/>
                    </a:lnTo>
                    <a:lnTo>
                      <a:pt x="63" y="18191"/>
                    </a:lnTo>
                    <a:lnTo>
                      <a:pt x="63" y="18009"/>
                    </a:lnTo>
                    <a:lnTo>
                      <a:pt x="65" y="17514"/>
                    </a:lnTo>
                    <a:lnTo>
                      <a:pt x="65" y="17410"/>
                    </a:lnTo>
                    <a:lnTo>
                      <a:pt x="65" y="17306"/>
                    </a:lnTo>
                    <a:lnTo>
                      <a:pt x="66" y="17176"/>
                    </a:lnTo>
                    <a:lnTo>
                      <a:pt x="66" y="17020"/>
                    </a:lnTo>
                    <a:lnTo>
                      <a:pt x="66" y="16838"/>
                    </a:lnTo>
                    <a:lnTo>
                      <a:pt x="65" y="16681"/>
                    </a:lnTo>
                    <a:lnTo>
                      <a:pt x="65" y="16577"/>
                    </a:lnTo>
                    <a:lnTo>
                      <a:pt x="64" y="16447"/>
                    </a:lnTo>
                    <a:lnTo>
                      <a:pt x="63" y="16213"/>
                    </a:lnTo>
                    <a:lnTo>
                      <a:pt x="66" y="16031"/>
                    </a:lnTo>
                    <a:lnTo>
                      <a:pt x="71" y="15771"/>
                    </a:lnTo>
                    <a:lnTo>
                      <a:pt x="71" y="15693"/>
                    </a:lnTo>
                    <a:lnTo>
                      <a:pt x="71" y="15667"/>
                    </a:lnTo>
                    <a:lnTo>
                      <a:pt x="70" y="15614"/>
                    </a:lnTo>
                    <a:lnTo>
                      <a:pt x="70" y="15588"/>
                    </a:lnTo>
                    <a:lnTo>
                      <a:pt x="68" y="15588"/>
                    </a:lnTo>
                    <a:lnTo>
                      <a:pt x="67" y="15640"/>
                    </a:lnTo>
                    <a:lnTo>
                      <a:pt x="65" y="15693"/>
                    </a:lnTo>
                    <a:lnTo>
                      <a:pt x="63" y="15771"/>
                    </a:lnTo>
                    <a:lnTo>
                      <a:pt x="61" y="15771"/>
                    </a:lnTo>
                    <a:lnTo>
                      <a:pt x="61" y="15745"/>
                    </a:lnTo>
                    <a:lnTo>
                      <a:pt x="60" y="15745"/>
                    </a:lnTo>
                    <a:lnTo>
                      <a:pt x="60" y="15693"/>
                    </a:lnTo>
                    <a:lnTo>
                      <a:pt x="59" y="15667"/>
                    </a:lnTo>
                    <a:lnTo>
                      <a:pt x="59" y="15588"/>
                    </a:lnTo>
                    <a:lnTo>
                      <a:pt x="58" y="15536"/>
                    </a:lnTo>
                    <a:lnTo>
                      <a:pt x="58" y="15406"/>
                    </a:lnTo>
                    <a:lnTo>
                      <a:pt x="58" y="15302"/>
                    </a:lnTo>
                    <a:lnTo>
                      <a:pt x="57" y="15198"/>
                    </a:lnTo>
                    <a:lnTo>
                      <a:pt x="57" y="15068"/>
                    </a:lnTo>
                    <a:lnTo>
                      <a:pt x="57" y="15016"/>
                    </a:lnTo>
                    <a:lnTo>
                      <a:pt x="58" y="14938"/>
                    </a:lnTo>
                    <a:lnTo>
                      <a:pt x="59" y="14912"/>
                    </a:lnTo>
                    <a:lnTo>
                      <a:pt x="59" y="14886"/>
                    </a:lnTo>
                    <a:lnTo>
                      <a:pt x="65" y="14886"/>
                    </a:lnTo>
                    <a:lnTo>
                      <a:pt x="66" y="14860"/>
                    </a:lnTo>
                    <a:lnTo>
                      <a:pt x="66" y="14834"/>
                    </a:lnTo>
                    <a:lnTo>
                      <a:pt x="67" y="14808"/>
                    </a:lnTo>
                    <a:lnTo>
                      <a:pt x="65" y="14652"/>
                    </a:lnTo>
                    <a:lnTo>
                      <a:pt x="64" y="14573"/>
                    </a:lnTo>
                    <a:lnTo>
                      <a:pt x="62" y="14365"/>
                    </a:lnTo>
                    <a:lnTo>
                      <a:pt x="61" y="14287"/>
                    </a:lnTo>
                    <a:lnTo>
                      <a:pt x="61" y="14183"/>
                    </a:lnTo>
                    <a:lnTo>
                      <a:pt x="60" y="14079"/>
                    </a:lnTo>
                    <a:lnTo>
                      <a:pt x="59" y="13949"/>
                    </a:lnTo>
                    <a:lnTo>
                      <a:pt x="59" y="13845"/>
                    </a:lnTo>
                    <a:lnTo>
                      <a:pt x="59" y="13715"/>
                    </a:lnTo>
                    <a:lnTo>
                      <a:pt x="59" y="13480"/>
                    </a:lnTo>
                    <a:lnTo>
                      <a:pt x="59" y="13350"/>
                    </a:lnTo>
                    <a:lnTo>
                      <a:pt x="60" y="13220"/>
                    </a:lnTo>
                    <a:lnTo>
                      <a:pt x="61" y="13116"/>
                    </a:lnTo>
                    <a:lnTo>
                      <a:pt x="62" y="13220"/>
                    </a:lnTo>
                    <a:lnTo>
                      <a:pt x="62" y="13324"/>
                    </a:lnTo>
                    <a:lnTo>
                      <a:pt x="62" y="13637"/>
                    </a:lnTo>
                    <a:lnTo>
                      <a:pt x="62" y="13715"/>
                    </a:lnTo>
                    <a:lnTo>
                      <a:pt x="67" y="13194"/>
                    </a:lnTo>
                    <a:lnTo>
                      <a:pt x="68" y="13324"/>
                    </a:lnTo>
                    <a:lnTo>
                      <a:pt x="69" y="13428"/>
                    </a:lnTo>
                    <a:lnTo>
                      <a:pt x="70" y="13559"/>
                    </a:lnTo>
                    <a:lnTo>
                      <a:pt x="71" y="13637"/>
                    </a:lnTo>
                    <a:lnTo>
                      <a:pt x="72" y="13871"/>
                    </a:lnTo>
                    <a:lnTo>
                      <a:pt x="73" y="13949"/>
                    </a:lnTo>
                    <a:lnTo>
                      <a:pt x="73" y="13975"/>
                    </a:lnTo>
                    <a:lnTo>
                      <a:pt x="74" y="14001"/>
                    </a:lnTo>
                    <a:lnTo>
                      <a:pt x="74" y="14001"/>
                    </a:lnTo>
                    <a:lnTo>
                      <a:pt x="75" y="13975"/>
                    </a:lnTo>
                    <a:lnTo>
                      <a:pt x="76" y="13949"/>
                    </a:lnTo>
                    <a:lnTo>
                      <a:pt x="77" y="13871"/>
                    </a:lnTo>
                    <a:lnTo>
                      <a:pt x="78" y="13793"/>
                    </a:lnTo>
                    <a:lnTo>
                      <a:pt x="76" y="13767"/>
                    </a:lnTo>
                    <a:lnTo>
                      <a:pt x="73" y="13637"/>
                    </a:lnTo>
                    <a:lnTo>
                      <a:pt x="71" y="13559"/>
                    </a:lnTo>
                    <a:lnTo>
                      <a:pt x="71" y="13454"/>
                    </a:lnTo>
                    <a:lnTo>
                      <a:pt x="70" y="13324"/>
                    </a:lnTo>
                    <a:lnTo>
                      <a:pt x="70" y="13194"/>
                    </a:lnTo>
                    <a:lnTo>
                      <a:pt x="70" y="13116"/>
                    </a:lnTo>
                    <a:lnTo>
                      <a:pt x="69" y="13012"/>
                    </a:lnTo>
                    <a:lnTo>
                      <a:pt x="69" y="12596"/>
                    </a:lnTo>
                    <a:lnTo>
                      <a:pt x="69" y="12440"/>
                    </a:lnTo>
                    <a:lnTo>
                      <a:pt x="69" y="12309"/>
                    </a:lnTo>
                    <a:lnTo>
                      <a:pt x="68" y="12179"/>
                    </a:lnTo>
                    <a:lnTo>
                      <a:pt x="68" y="12049"/>
                    </a:lnTo>
                    <a:lnTo>
                      <a:pt x="67" y="11945"/>
                    </a:lnTo>
                    <a:lnTo>
                      <a:pt x="66" y="11841"/>
                    </a:lnTo>
                    <a:lnTo>
                      <a:pt x="64" y="11763"/>
                    </a:lnTo>
                    <a:lnTo>
                      <a:pt x="63" y="11711"/>
                    </a:lnTo>
                    <a:lnTo>
                      <a:pt x="60" y="11711"/>
                    </a:lnTo>
                    <a:lnTo>
                      <a:pt x="64" y="11347"/>
                    </a:lnTo>
                    <a:lnTo>
                      <a:pt x="64" y="11555"/>
                    </a:lnTo>
                    <a:lnTo>
                      <a:pt x="65" y="11451"/>
                    </a:lnTo>
                    <a:lnTo>
                      <a:pt x="66" y="11347"/>
                    </a:lnTo>
                    <a:lnTo>
                      <a:pt x="66" y="11268"/>
                    </a:lnTo>
                    <a:lnTo>
                      <a:pt x="66" y="11190"/>
                    </a:lnTo>
                    <a:lnTo>
                      <a:pt x="65" y="11138"/>
                    </a:lnTo>
                    <a:lnTo>
                      <a:pt x="64" y="11060"/>
                    </a:lnTo>
                    <a:lnTo>
                      <a:pt x="63" y="11008"/>
                    </a:lnTo>
                    <a:lnTo>
                      <a:pt x="60" y="10904"/>
                    </a:lnTo>
                    <a:lnTo>
                      <a:pt x="59" y="10852"/>
                    </a:lnTo>
                    <a:lnTo>
                      <a:pt x="58" y="10774"/>
                    </a:lnTo>
                    <a:lnTo>
                      <a:pt x="57" y="10696"/>
                    </a:lnTo>
                    <a:lnTo>
                      <a:pt x="56" y="10592"/>
                    </a:lnTo>
                    <a:lnTo>
                      <a:pt x="55" y="10488"/>
                    </a:lnTo>
                    <a:lnTo>
                      <a:pt x="55" y="10358"/>
                    </a:lnTo>
                    <a:lnTo>
                      <a:pt x="55" y="10201"/>
                    </a:lnTo>
                    <a:lnTo>
                      <a:pt x="56" y="10097"/>
                    </a:lnTo>
                    <a:lnTo>
                      <a:pt x="56" y="9993"/>
                    </a:lnTo>
                    <a:lnTo>
                      <a:pt x="57" y="9915"/>
                    </a:lnTo>
                    <a:lnTo>
                      <a:pt x="58" y="9837"/>
                    </a:lnTo>
                    <a:lnTo>
                      <a:pt x="60" y="9837"/>
                    </a:lnTo>
                    <a:lnTo>
                      <a:pt x="60" y="9915"/>
                    </a:lnTo>
                    <a:lnTo>
                      <a:pt x="60" y="9837"/>
                    </a:lnTo>
                    <a:lnTo>
                      <a:pt x="57" y="9239"/>
                    </a:lnTo>
                    <a:lnTo>
                      <a:pt x="57" y="9134"/>
                    </a:lnTo>
                    <a:lnTo>
                      <a:pt x="58" y="9134"/>
                    </a:lnTo>
                    <a:lnTo>
                      <a:pt x="59" y="9187"/>
                    </a:lnTo>
                    <a:lnTo>
                      <a:pt x="59" y="9291"/>
                    </a:lnTo>
                    <a:lnTo>
                      <a:pt x="59" y="9134"/>
                    </a:lnTo>
                    <a:lnTo>
                      <a:pt x="58" y="8276"/>
                    </a:lnTo>
                    <a:lnTo>
                      <a:pt x="59" y="8276"/>
                    </a:lnTo>
                    <a:lnTo>
                      <a:pt x="57" y="8198"/>
                    </a:lnTo>
                    <a:lnTo>
                      <a:pt x="56" y="8093"/>
                    </a:lnTo>
                    <a:lnTo>
                      <a:pt x="54" y="7963"/>
                    </a:lnTo>
                    <a:lnTo>
                      <a:pt x="53" y="7859"/>
                    </a:lnTo>
                    <a:lnTo>
                      <a:pt x="52" y="7729"/>
                    </a:lnTo>
                    <a:lnTo>
                      <a:pt x="51" y="7651"/>
                    </a:lnTo>
                    <a:lnTo>
                      <a:pt x="51" y="7573"/>
                    </a:lnTo>
                    <a:lnTo>
                      <a:pt x="52" y="7547"/>
                    </a:lnTo>
                    <a:lnTo>
                      <a:pt x="52" y="7573"/>
                    </a:lnTo>
                    <a:lnTo>
                      <a:pt x="53" y="7677"/>
                    </a:lnTo>
                    <a:lnTo>
                      <a:pt x="53" y="7703"/>
                    </a:lnTo>
                    <a:lnTo>
                      <a:pt x="54" y="7703"/>
                    </a:lnTo>
                    <a:lnTo>
                      <a:pt x="53" y="7547"/>
                    </a:lnTo>
                    <a:lnTo>
                      <a:pt x="51" y="7313"/>
                    </a:lnTo>
                    <a:lnTo>
                      <a:pt x="50" y="7157"/>
                    </a:lnTo>
                    <a:lnTo>
                      <a:pt x="52" y="7105"/>
                    </a:lnTo>
                    <a:lnTo>
                      <a:pt x="53" y="7079"/>
                    </a:lnTo>
                    <a:lnTo>
                      <a:pt x="54" y="7105"/>
                    </a:lnTo>
                    <a:lnTo>
                      <a:pt x="56" y="7235"/>
                    </a:lnTo>
                    <a:lnTo>
                      <a:pt x="57" y="7313"/>
                    </a:lnTo>
                    <a:lnTo>
                      <a:pt x="57" y="7417"/>
                    </a:lnTo>
                    <a:lnTo>
                      <a:pt x="58" y="7521"/>
                    </a:lnTo>
                    <a:lnTo>
                      <a:pt x="58" y="7781"/>
                    </a:lnTo>
                    <a:lnTo>
                      <a:pt x="60" y="7677"/>
                    </a:lnTo>
                    <a:lnTo>
                      <a:pt x="63" y="7547"/>
                    </a:lnTo>
                    <a:lnTo>
                      <a:pt x="64" y="7469"/>
                    </a:lnTo>
                    <a:lnTo>
                      <a:pt x="64" y="7417"/>
                    </a:lnTo>
                    <a:lnTo>
                      <a:pt x="64" y="7365"/>
                    </a:lnTo>
                    <a:lnTo>
                      <a:pt x="64" y="7287"/>
                    </a:lnTo>
                    <a:lnTo>
                      <a:pt x="63" y="7235"/>
                    </a:lnTo>
                    <a:lnTo>
                      <a:pt x="63" y="7157"/>
                    </a:lnTo>
                    <a:lnTo>
                      <a:pt x="62" y="7079"/>
                    </a:lnTo>
                    <a:lnTo>
                      <a:pt x="61" y="7000"/>
                    </a:lnTo>
                    <a:lnTo>
                      <a:pt x="61" y="6896"/>
                    </a:lnTo>
                    <a:lnTo>
                      <a:pt x="61" y="6792"/>
                    </a:lnTo>
                    <a:lnTo>
                      <a:pt x="61" y="6636"/>
                    </a:lnTo>
                    <a:lnTo>
                      <a:pt x="61" y="6532"/>
                    </a:lnTo>
                    <a:lnTo>
                      <a:pt x="61" y="6506"/>
                    </a:lnTo>
                    <a:lnTo>
                      <a:pt x="62" y="6350"/>
                    </a:lnTo>
                    <a:lnTo>
                      <a:pt x="63" y="6168"/>
                    </a:lnTo>
                    <a:lnTo>
                      <a:pt x="65" y="6714"/>
                    </a:lnTo>
                    <a:lnTo>
                      <a:pt x="67" y="6636"/>
                    </a:lnTo>
                    <a:lnTo>
                      <a:pt x="69" y="6532"/>
                    </a:lnTo>
                    <a:lnTo>
                      <a:pt x="70" y="6454"/>
                    </a:lnTo>
                    <a:lnTo>
                      <a:pt x="71" y="6376"/>
                    </a:lnTo>
                    <a:lnTo>
                      <a:pt x="71" y="6272"/>
                    </a:lnTo>
                    <a:lnTo>
                      <a:pt x="72" y="6168"/>
                    </a:lnTo>
                    <a:lnTo>
                      <a:pt x="72" y="6116"/>
                    </a:lnTo>
                    <a:lnTo>
                      <a:pt x="74" y="5725"/>
                    </a:lnTo>
                    <a:lnTo>
                      <a:pt x="75" y="5491"/>
                    </a:lnTo>
                    <a:lnTo>
                      <a:pt x="77" y="5335"/>
                    </a:lnTo>
                    <a:lnTo>
                      <a:pt x="76" y="5387"/>
                    </a:lnTo>
                    <a:lnTo>
                      <a:pt x="72" y="5647"/>
                    </a:lnTo>
                    <a:lnTo>
                      <a:pt x="71" y="5725"/>
                    </a:lnTo>
                    <a:lnTo>
                      <a:pt x="70" y="5803"/>
                    </a:lnTo>
                    <a:lnTo>
                      <a:pt x="67" y="5960"/>
                    </a:lnTo>
                    <a:lnTo>
                      <a:pt x="65" y="6064"/>
                    </a:lnTo>
                    <a:lnTo>
                      <a:pt x="63" y="6116"/>
                    </a:lnTo>
                    <a:lnTo>
                      <a:pt x="61" y="6116"/>
                    </a:lnTo>
                    <a:lnTo>
                      <a:pt x="61" y="6115"/>
                    </a:lnTo>
                    <a:lnTo>
                      <a:pt x="61" y="6324"/>
                    </a:lnTo>
                    <a:lnTo>
                      <a:pt x="61" y="6428"/>
                    </a:lnTo>
                    <a:lnTo>
                      <a:pt x="60" y="6506"/>
                    </a:lnTo>
                    <a:lnTo>
                      <a:pt x="57" y="6402"/>
                    </a:lnTo>
                    <a:lnTo>
                      <a:pt x="56" y="6324"/>
                    </a:lnTo>
                    <a:lnTo>
                      <a:pt x="56" y="6220"/>
                    </a:lnTo>
                    <a:lnTo>
                      <a:pt x="57" y="6090"/>
                    </a:lnTo>
                    <a:lnTo>
                      <a:pt x="58" y="5960"/>
                    </a:lnTo>
                    <a:lnTo>
                      <a:pt x="60" y="6194"/>
                    </a:lnTo>
                    <a:lnTo>
                      <a:pt x="61" y="6324"/>
                    </a:lnTo>
                    <a:lnTo>
                      <a:pt x="61" y="6115"/>
                    </a:lnTo>
                    <a:lnTo>
                      <a:pt x="60" y="6090"/>
                    </a:lnTo>
                    <a:lnTo>
                      <a:pt x="59" y="6038"/>
                    </a:lnTo>
                    <a:lnTo>
                      <a:pt x="59" y="5960"/>
                    </a:lnTo>
                    <a:lnTo>
                      <a:pt x="58" y="5933"/>
                    </a:lnTo>
                    <a:lnTo>
                      <a:pt x="59" y="5855"/>
                    </a:lnTo>
                    <a:lnTo>
                      <a:pt x="59" y="5777"/>
                    </a:lnTo>
                    <a:lnTo>
                      <a:pt x="59" y="5725"/>
                    </a:lnTo>
                    <a:lnTo>
                      <a:pt x="59" y="5569"/>
                    </a:lnTo>
                    <a:lnTo>
                      <a:pt x="59" y="5465"/>
                    </a:lnTo>
                    <a:lnTo>
                      <a:pt x="58" y="5335"/>
                    </a:lnTo>
                    <a:lnTo>
                      <a:pt x="57" y="5205"/>
                    </a:lnTo>
                    <a:lnTo>
                      <a:pt x="59" y="5205"/>
                    </a:lnTo>
                    <a:lnTo>
                      <a:pt x="60" y="5153"/>
                    </a:lnTo>
                    <a:lnTo>
                      <a:pt x="60" y="5127"/>
                    </a:lnTo>
                    <a:lnTo>
                      <a:pt x="61" y="5075"/>
                    </a:lnTo>
                    <a:lnTo>
                      <a:pt x="61" y="4997"/>
                    </a:lnTo>
                    <a:lnTo>
                      <a:pt x="61" y="4476"/>
                    </a:lnTo>
                    <a:lnTo>
                      <a:pt x="68" y="4502"/>
                    </a:lnTo>
                    <a:lnTo>
                      <a:pt x="67" y="4346"/>
                    </a:lnTo>
                    <a:lnTo>
                      <a:pt x="66" y="4242"/>
                    </a:lnTo>
                    <a:lnTo>
                      <a:pt x="65" y="4138"/>
                    </a:lnTo>
                    <a:lnTo>
                      <a:pt x="63" y="4086"/>
                    </a:lnTo>
                    <a:lnTo>
                      <a:pt x="62" y="4008"/>
                    </a:lnTo>
                    <a:lnTo>
                      <a:pt x="61" y="3956"/>
                    </a:lnTo>
                    <a:lnTo>
                      <a:pt x="59" y="3852"/>
                    </a:lnTo>
                    <a:lnTo>
                      <a:pt x="60" y="3669"/>
                    </a:lnTo>
                    <a:lnTo>
                      <a:pt x="61" y="3513"/>
                    </a:lnTo>
                    <a:lnTo>
                      <a:pt x="62" y="3409"/>
                    </a:lnTo>
                    <a:lnTo>
                      <a:pt x="64" y="3331"/>
                    </a:lnTo>
                    <a:lnTo>
                      <a:pt x="66" y="3253"/>
                    </a:lnTo>
                    <a:lnTo>
                      <a:pt x="70" y="3149"/>
                    </a:lnTo>
                    <a:lnTo>
                      <a:pt x="71" y="3123"/>
                    </a:lnTo>
                    <a:lnTo>
                      <a:pt x="71" y="2967"/>
                    </a:lnTo>
                    <a:lnTo>
                      <a:pt x="70" y="2941"/>
                    </a:lnTo>
                    <a:lnTo>
                      <a:pt x="70" y="2915"/>
                    </a:lnTo>
                    <a:lnTo>
                      <a:pt x="70" y="2889"/>
                    </a:lnTo>
                    <a:lnTo>
                      <a:pt x="69" y="2889"/>
                    </a:lnTo>
                    <a:lnTo>
                      <a:pt x="69" y="2915"/>
                    </a:lnTo>
                    <a:lnTo>
                      <a:pt x="68" y="2915"/>
                    </a:lnTo>
                    <a:lnTo>
                      <a:pt x="68" y="2941"/>
                    </a:lnTo>
                    <a:lnTo>
                      <a:pt x="67" y="2967"/>
                    </a:lnTo>
                    <a:lnTo>
                      <a:pt x="64" y="3097"/>
                    </a:lnTo>
                    <a:lnTo>
                      <a:pt x="63" y="3097"/>
                    </a:lnTo>
                    <a:lnTo>
                      <a:pt x="63" y="3123"/>
                    </a:lnTo>
                    <a:lnTo>
                      <a:pt x="62" y="3097"/>
                    </a:lnTo>
                    <a:lnTo>
                      <a:pt x="62" y="3097"/>
                    </a:lnTo>
                    <a:lnTo>
                      <a:pt x="61" y="3071"/>
                    </a:lnTo>
                    <a:lnTo>
                      <a:pt x="60" y="2993"/>
                    </a:lnTo>
                    <a:lnTo>
                      <a:pt x="60" y="2863"/>
                    </a:lnTo>
                    <a:lnTo>
                      <a:pt x="60" y="2759"/>
                    </a:lnTo>
                    <a:lnTo>
                      <a:pt x="60" y="2654"/>
                    </a:lnTo>
                    <a:lnTo>
                      <a:pt x="61" y="2498"/>
                    </a:lnTo>
                    <a:lnTo>
                      <a:pt x="61" y="2420"/>
                    </a:lnTo>
                    <a:lnTo>
                      <a:pt x="61" y="2108"/>
                    </a:lnTo>
                    <a:lnTo>
                      <a:pt x="60" y="1978"/>
                    </a:lnTo>
                    <a:lnTo>
                      <a:pt x="60" y="1874"/>
                    </a:lnTo>
                    <a:lnTo>
                      <a:pt x="60" y="1770"/>
                    </a:lnTo>
                    <a:lnTo>
                      <a:pt x="59" y="1692"/>
                    </a:lnTo>
                    <a:lnTo>
                      <a:pt x="59" y="1587"/>
                    </a:lnTo>
                    <a:lnTo>
                      <a:pt x="57" y="1249"/>
                    </a:lnTo>
                    <a:lnTo>
                      <a:pt x="55" y="885"/>
                    </a:lnTo>
                    <a:lnTo>
                      <a:pt x="56" y="729"/>
                    </a:lnTo>
                    <a:lnTo>
                      <a:pt x="57" y="703"/>
                    </a:lnTo>
                    <a:lnTo>
                      <a:pt x="58" y="703"/>
                    </a:lnTo>
                    <a:lnTo>
                      <a:pt x="59" y="755"/>
                    </a:lnTo>
                    <a:lnTo>
                      <a:pt x="60" y="807"/>
                    </a:lnTo>
                    <a:lnTo>
                      <a:pt x="60" y="833"/>
                    </a:lnTo>
                    <a:lnTo>
                      <a:pt x="61" y="833"/>
                    </a:lnTo>
                    <a:lnTo>
                      <a:pt x="62" y="807"/>
                    </a:lnTo>
                    <a:lnTo>
                      <a:pt x="60" y="703"/>
                    </a:lnTo>
                    <a:lnTo>
                      <a:pt x="56" y="416"/>
                    </a:lnTo>
                    <a:lnTo>
                      <a:pt x="56" y="364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9" y="364"/>
                    </a:lnTo>
                    <a:lnTo>
                      <a:pt x="59" y="338"/>
                    </a:lnTo>
                    <a:lnTo>
                      <a:pt x="57" y="234"/>
                    </a:lnTo>
                    <a:lnTo>
                      <a:pt x="54" y="156"/>
                    </a:lnTo>
                    <a:lnTo>
                      <a:pt x="53" y="156"/>
                    </a:lnTo>
                    <a:lnTo>
                      <a:pt x="52" y="130"/>
                    </a:lnTo>
                    <a:lnTo>
                      <a:pt x="51" y="78"/>
                    </a:lnTo>
                    <a:lnTo>
                      <a:pt x="51" y="26"/>
                    </a:lnTo>
                    <a:lnTo>
                      <a:pt x="50" y="0"/>
                    </a:lnTo>
                    <a:lnTo>
                      <a:pt x="20" y="0"/>
                    </a:lnTo>
                    <a:lnTo>
                      <a:pt x="19" y="234"/>
                    </a:lnTo>
                    <a:lnTo>
                      <a:pt x="19" y="286"/>
                    </a:lnTo>
                    <a:lnTo>
                      <a:pt x="19" y="390"/>
                    </a:lnTo>
                    <a:lnTo>
                      <a:pt x="18" y="442"/>
                    </a:lnTo>
                    <a:lnTo>
                      <a:pt x="18" y="520"/>
                    </a:lnTo>
                    <a:lnTo>
                      <a:pt x="18" y="677"/>
                    </a:lnTo>
                    <a:lnTo>
                      <a:pt x="18" y="729"/>
                    </a:lnTo>
                    <a:lnTo>
                      <a:pt x="19" y="859"/>
                    </a:lnTo>
                    <a:lnTo>
                      <a:pt x="19" y="911"/>
                    </a:lnTo>
                    <a:lnTo>
                      <a:pt x="19" y="1067"/>
                    </a:lnTo>
                    <a:lnTo>
                      <a:pt x="19" y="1145"/>
                    </a:lnTo>
                    <a:lnTo>
                      <a:pt x="18" y="1275"/>
                    </a:lnTo>
                    <a:lnTo>
                      <a:pt x="18" y="1353"/>
                    </a:lnTo>
                    <a:lnTo>
                      <a:pt x="17" y="1457"/>
                    </a:lnTo>
                    <a:lnTo>
                      <a:pt x="17" y="1561"/>
                    </a:lnTo>
                    <a:lnTo>
                      <a:pt x="16" y="1666"/>
                    </a:lnTo>
                    <a:lnTo>
                      <a:pt x="22" y="1587"/>
                    </a:lnTo>
                    <a:lnTo>
                      <a:pt x="24" y="1640"/>
                    </a:lnTo>
                    <a:lnTo>
                      <a:pt x="25" y="1666"/>
                    </a:lnTo>
                    <a:lnTo>
                      <a:pt x="26" y="1744"/>
                    </a:lnTo>
                    <a:lnTo>
                      <a:pt x="26" y="1822"/>
                    </a:lnTo>
                    <a:lnTo>
                      <a:pt x="26" y="1900"/>
                    </a:lnTo>
                    <a:lnTo>
                      <a:pt x="25" y="2004"/>
                    </a:lnTo>
                    <a:lnTo>
                      <a:pt x="24" y="2134"/>
                    </a:lnTo>
                    <a:lnTo>
                      <a:pt x="23" y="2238"/>
                    </a:lnTo>
                    <a:lnTo>
                      <a:pt x="21" y="2498"/>
                    </a:lnTo>
                    <a:lnTo>
                      <a:pt x="20" y="2628"/>
                    </a:lnTo>
                    <a:lnTo>
                      <a:pt x="19" y="2785"/>
                    </a:lnTo>
                    <a:lnTo>
                      <a:pt x="19" y="2915"/>
                    </a:lnTo>
                    <a:lnTo>
                      <a:pt x="19" y="3175"/>
                    </a:lnTo>
                    <a:lnTo>
                      <a:pt x="19" y="3305"/>
                    </a:lnTo>
                    <a:lnTo>
                      <a:pt x="22" y="3071"/>
                    </a:lnTo>
                    <a:lnTo>
                      <a:pt x="23" y="3123"/>
                    </a:lnTo>
                    <a:lnTo>
                      <a:pt x="23" y="3253"/>
                    </a:lnTo>
                    <a:lnTo>
                      <a:pt x="22" y="3331"/>
                    </a:lnTo>
                    <a:lnTo>
                      <a:pt x="21" y="3435"/>
                    </a:lnTo>
                    <a:lnTo>
                      <a:pt x="19" y="3539"/>
                    </a:lnTo>
                    <a:lnTo>
                      <a:pt x="18" y="3669"/>
                    </a:lnTo>
                    <a:lnTo>
                      <a:pt x="16" y="3773"/>
                    </a:lnTo>
                    <a:lnTo>
                      <a:pt x="11" y="3982"/>
                    </a:lnTo>
                    <a:lnTo>
                      <a:pt x="9" y="4086"/>
                    </a:lnTo>
                    <a:lnTo>
                      <a:pt x="8" y="4190"/>
                    </a:lnTo>
                    <a:lnTo>
                      <a:pt x="6" y="4294"/>
                    </a:lnTo>
                    <a:lnTo>
                      <a:pt x="5" y="4398"/>
                    </a:lnTo>
                    <a:lnTo>
                      <a:pt x="5" y="4476"/>
                    </a:lnTo>
                    <a:lnTo>
                      <a:pt x="4" y="4476"/>
                    </a:lnTo>
                    <a:lnTo>
                      <a:pt x="3" y="4424"/>
                    </a:lnTo>
                    <a:lnTo>
                      <a:pt x="2" y="4242"/>
                    </a:lnTo>
                    <a:lnTo>
                      <a:pt x="1" y="4424"/>
                    </a:lnTo>
                    <a:lnTo>
                      <a:pt x="0" y="4580"/>
                    </a:lnTo>
                    <a:lnTo>
                      <a:pt x="0" y="4632"/>
                    </a:lnTo>
                    <a:lnTo>
                      <a:pt x="1" y="4710"/>
                    </a:lnTo>
                    <a:lnTo>
                      <a:pt x="1" y="4710"/>
                    </a:lnTo>
                    <a:lnTo>
                      <a:pt x="1" y="4736"/>
                    </a:lnTo>
                    <a:lnTo>
                      <a:pt x="6" y="4736"/>
                    </a:lnTo>
                    <a:lnTo>
                      <a:pt x="6" y="4762"/>
                    </a:lnTo>
                    <a:lnTo>
                      <a:pt x="7" y="4762"/>
                    </a:lnTo>
                    <a:lnTo>
                      <a:pt x="8" y="4788"/>
                    </a:lnTo>
                    <a:lnTo>
                      <a:pt x="9" y="4788"/>
                    </a:lnTo>
                    <a:lnTo>
                      <a:pt x="9" y="4840"/>
                    </a:lnTo>
                    <a:lnTo>
                      <a:pt x="10" y="4867"/>
                    </a:lnTo>
                    <a:lnTo>
                      <a:pt x="10" y="4919"/>
                    </a:lnTo>
                    <a:lnTo>
                      <a:pt x="11" y="4997"/>
                    </a:lnTo>
                    <a:lnTo>
                      <a:pt x="11" y="5075"/>
                    </a:lnTo>
                    <a:lnTo>
                      <a:pt x="10" y="5101"/>
                    </a:lnTo>
                    <a:lnTo>
                      <a:pt x="8" y="5127"/>
                    </a:lnTo>
                    <a:lnTo>
                      <a:pt x="7" y="5101"/>
                    </a:lnTo>
                    <a:lnTo>
                      <a:pt x="4" y="5101"/>
                    </a:lnTo>
                    <a:lnTo>
                      <a:pt x="3" y="5127"/>
                    </a:lnTo>
                    <a:lnTo>
                      <a:pt x="2" y="5179"/>
                    </a:lnTo>
                    <a:lnTo>
                      <a:pt x="1" y="5257"/>
                    </a:lnTo>
                    <a:lnTo>
                      <a:pt x="0" y="5387"/>
                    </a:lnTo>
                    <a:lnTo>
                      <a:pt x="0" y="5439"/>
                    </a:lnTo>
                    <a:lnTo>
                      <a:pt x="0" y="5569"/>
                    </a:lnTo>
                    <a:lnTo>
                      <a:pt x="0" y="5647"/>
                    </a:lnTo>
                    <a:lnTo>
                      <a:pt x="1" y="5725"/>
                    </a:lnTo>
                    <a:lnTo>
                      <a:pt x="2" y="5829"/>
                    </a:lnTo>
                    <a:lnTo>
                      <a:pt x="4" y="6168"/>
                    </a:lnTo>
                    <a:lnTo>
                      <a:pt x="5" y="6272"/>
                    </a:lnTo>
                    <a:lnTo>
                      <a:pt x="5" y="6402"/>
                    </a:lnTo>
                    <a:lnTo>
                      <a:pt x="6" y="6532"/>
                    </a:lnTo>
                    <a:lnTo>
                      <a:pt x="7" y="6766"/>
                    </a:lnTo>
                    <a:lnTo>
                      <a:pt x="8" y="6896"/>
                    </a:lnTo>
                    <a:lnTo>
                      <a:pt x="8" y="7157"/>
                    </a:lnTo>
                    <a:lnTo>
                      <a:pt x="7" y="7261"/>
                    </a:lnTo>
                    <a:lnTo>
                      <a:pt x="7" y="7365"/>
                    </a:lnTo>
                    <a:lnTo>
                      <a:pt x="6" y="7469"/>
                    </a:lnTo>
                    <a:lnTo>
                      <a:pt x="7" y="7391"/>
                    </a:lnTo>
                    <a:lnTo>
                      <a:pt x="9" y="7339"/>
                    </a:lnTo>
                    <a:lnTo>
                      <a:pt x="10" y="7313"/>
                    </a:lnTo>
                    <a:lnTo>
                      <a:pt x="11" y="7313"/>
                    </a:lnTo>
                    <a:lnTo>
                      <a:pt x="13" y="7391"/>
                    </a:lnTo>
                    <a:lnTo>
                      <a:pt x="14" y="7521"/>
                    </a:lnTo>
                    <a:lnTo>
                      <a:pt x="14" y="7677"/>
                    </a:lnTo>
                    <a:lnTo>
                      <a:pt x="14" y="7807"/>
                    </a:lnTo>
                    <a:lnTo>
                      <a:pt x="13" y="7911"/>
                    </a:lnTo>
                    <a:lnTo>
                      <a:pt x="13" y="8015"/>
                    </a:lnTo>
                    <a:lnTo>
                      <a:pt x="10" y="8458"/>
                    </a:lnTo>
                    <a:lnTo>
                      <a:pt x="9" y="8692"/>
                    </a:lnTo>
                    <a:lnTo>
                      <a:pt x="9" y="8796"/>
                    </a:lnTo>
                    <a:lnTo>
                      <a:pt x="9" y="9004"/>
                    </a:lnTo>
                    <a:lnTo>
                      <a:pt x="9" y="9108"/>
                    </a:lnTo>
                    <a:lnTo>
                      <a:pt x="10" y="9213"/>
                    </a:lnTo>
                    <a:lnTo>
                      <a:pt x="11" y="9291"/>
                    </a:lnTo>
                    <a:lnTo>
                      <a:pt x="12" y="9369"/>
                    </a:lnTo>
                    <a:lnTo>
                      <a:pt x="11" y="9421"/>
                    </a:lnTo>
                    <a:lnTo>
                      <a:pt x="10" y="9473"/>
                    </a:lnTo>
                    <a:lnTo>
                      <a:pt x="10" y="9473"/>
                    </a:lnTo>
                    <a:lnTo>
                      <a:pt x="10" y="9551"/>
                    </a:lnTo>
                    <a:lnTo>
                      <a:pt x="11" y="9759"/>
                    </a:lnTo>
                    <a:lnTo>
                      <a:pt x="13" y="10097"/>
                    </a:lnTo>
                    <a:lnTo>
                      <a:pt x="13" y="10227"/>
                    </a:lnTo>
                    <a:lnTo>
                      <a:pt x="14" y="10358"/>
                    </a:lnTo>
                    <a:lnTo>
                      <a:pt x="14" y="10462"/>
                    </a:lnTo>
                    <a:lnTo>
                      <a:pt x="15" y="10592"/>
                    </a:lnTo>
                    <a:lnTo>
                      <a:pt x="16" y="10696"/>
                    </a:lnTo>
                    <a:lnTo>
                      <a:pt x="16" y="10774"/>
                    </a:lnTo>
                    <a:lnTo>
                      <a:pt x="17" y="10852"/>
                    </a:lnTo>
                    <a:lnTo>
                      <a:pt x="18" y="10930"/>
                    </a:lnTo>
                    <a:lnTo>
                      <a:pt x="19" y="10982"/>
                    </a:lnTo>
                    <a:lnTo>
                      <a:pt x="17" y="11034"/>
                    </a:lnTo>
                    <a:lnTo>
                      <a:pt x="15" y="11112"/>
                    </a:lnTo>
                    <a:lnTo>
                      <a:pt x="14" y="11190"/>
                    </a:lnTo>
                    <a:lnTo>
                      <a:pt x="13" y="11268"/>
                    </a:lnTo>
                    <a:lnTo>
                      <a:pt x="13" y="11373"/>
                    </a:lnTo>
                    <a:lnTo>
                      <a:pt x="12" y="11477"/>
                    </a:lnTo>
                    <a:lnTo>
                      <a:pt x="12" y="11711"/>
                    </a:lnTo>
                    <a:lnTo>
                      <a:pt x="12" y="11841"/>
                    </a:lnTo>
                    <a:lnTo>
                      <a:pt x="13" y="11971"/>
                    </a:lnTo>
                    <a:lnTo>
                      <a:pt x="13" y="12101"/>
                    </a:lnTo>
                    <a:lnTo>
                      <a:pt x="14" y="12231"/>
                    </a:lnTo>
                    <a:lnTo>
                      <a:pt x="16" y="12700"/>
                    </a:lnTo>
                    <a:lnTo>
                      <a:pt x="16" y="12804"/>
                    </a:lnTo>
                    <a:lnTo>
                      <a:pt x="17" y="12908"/>
                    </a:lnTo>
                    <a:lnTo>
                      <a:pt x="17" y="13012"/>
                    </a:lnTo>
                    <a:lnTo>
                      <a:pt x="17" y="13116"/>
                    </a:lnTo>
                    <a:lnTo>
                      <a:pt x="16" y="13246"/>
                    </a:lnTo>
                    <a:lnTo>
                      <a:pt x="15" y="13350"/>
                    </a:lnTo>
                    <a:lnTo>
                      <a:pt x="13" y="13402"/>
                    </a:lnTo>
                    <a:lnTo>
                      <a:pt x="11" y="13428"/>
                    </a:lnTo>
                    <a:lnTo>
                      <a:pt x="12" y="14652"/>
                    </a:lnTo>
                    <a:lnTo>
                      <a:pt x="10" y="14626"/>
                    </a:lnTo>
                    <a:lnTo>
                      <a:pt x="10" y="15016"/>
                    </a:lnTo>
                    <a:lnTo>
                      <a:pt x="10" y="15094"/>
                    </a:lnTo>
                    <a:lnTo>
                      <a:pt x="10" y="15198"/>
                    </a:lnTo>
                    <a:lnTo>
                      <a:pt x="10" y="15302"/>
                    </a:lnTo>
                    <a:lnTo>
                      <a:pt x="11" y="15406"/>
                    </a:lnTo>
                    <a:lnTo>
                      <a:pt x="12" y="15510"/>
                    </a:lnTo>
                    <a:lnTo>
                      <a:pt x="13" y="15588"/>
                    </a:lnTo>
                    <a:lnTo>
                      <a:pt x="13" y="15667"/>
                    </a:lnTo>
                    <a:lnTo>
                      <a:pt x="14" y="15745"/>
                    </a:lnTo>
                    <a:lnTo>
                      <a:pt x="15" y="15797"/>
                    </a:lnTo>
                    <a:lnTo>
                      <a:pt x="16" y="15875"/>
                    </a:lnTo>
                    <a:lnTo>
                      <a:pt x="17" y="15927"/>
                    </a:lnTo>
                    <a:lnTo>
                      <a:pt x="16" y="16031"/>
                    </a:lnTo>
                    <a:lnTo>
                      <a:pt x="15" y="16031"/>
                    </a:lnTo>
                    <a:lnTo>
                      <a:pt x="14" y="16005"/>
                    </a:lnTo>
                    <a:lnTo>
                      <a:pt x="13" y="15979"/>
                    </a:lnTo>
                    <a:lnTo>
                      <a:pt x="12" y="16265"/>
                    </a:lnTo>
                    <a:lnTo>
                      <a:pt x="12" y="16395"/>
                    </a:lnTo>
                    <a:lnTo>
                      <a:pt x="12" y="16629"/>
                    </a:lnTo>
                    <a:lnTo>
                      <a:pt x="11" y="16681"/>
                    </a:lnTo>
                    <a:lnTo>
                      <a:pt x="11" y="17020"/>
                    </a:lnTo>
                    <a:lnTo>
                      <a:pt x="12" y="17098"/>
                    </a:lnTo>
                    <a:lnTo>
                      <a:pt x="12" y="17176"/>
                    </a:lnTo>
                    <a:lnTo>
                      <a:pt x="12" y="17254"/>
                    </a:lnTo>
                    <a:lnTo>
                      <a:pt x="13" y="17332"/>
                    </a:lnTo>
                    <a:lnTo>
                      <a:pt x="13" y="17436"/>
                    </a:lnTo>
                    <a:lnTo>
                      <a:pt x="14" y="17514"/>
                    </a:lnTo>
                    <a:lnTo>
                      <a:pt x="14" y="17592"/>
                    </a:lnTo>
                    <a:lnTo>
                      <a:pt x="15" y="17696"/>
                    </a:lnTo>
                    <a:lnTo>
                      <a:pt x="16" y="17800"/>
                    </a:lnTo>
                    <a:lnTo>
                      <a:pt x="18" y="18035"/>
                    </a:lnTo>
                    <a:lnTo>
                      <a:pt x="19" y="18165"/>
                    </a:lnTo>
                    <a:lnTo>
                      <a:pt x="14" y="18269"/>
                    </a:lnTo>
                    <a:lnTo>
                      <a:pt x="14" y="18295"/>
                    </a:lnTo>
                    <a:lnTo>
                      <a:pt x="14" y="18347"/>
                    </a:lnTo>
                    <a:lnTo>
                      <a:pt x="14" y="18451"/>
                    </a:lnTo>
                    <a:lnTo>
                      <a:pt x="14" y="18529"/>
                    </a:lnTo>
                    <a:lnTo>
                      <a:pt x="14" y="18607"/>
                    </a:lnTo>
                    <a:lnTo>
                      <a:pt x="14" y="18685"/>
                    </a:lnTo>
                    <a:lnTo>
                      <a:pt x="11" y="19232"/>
                    </a:lnTo>
                    <a:lnTo>
                      <a:pt x="11" y="19310"/>
                    </a:lnTo>
                    <a:lnTo>
                      <a:pt x="10" y="19570"/>
                    </a:lnTo>
                    <a:lnTo>
                      <a:pt x="10" y="19700"/>
                    </a:lnTo>
                    <a:lnTo>
                      <a:pt x="10" y="19830"/>
                    </a:lnTo>
                    <a:lnTo>
                      <a:pt x="9" y="19960"/>
                    </a:lnTo>
                    <a:lnTo>
                      <a:pt x="9" y="20455"/>
                    </a:lnTo>
                    <a:lnTo>
                      <a:pt x="10" y="20611"/>
                    </a:lnTo>
                    <a:lnTo>
                      <a:pt x="10" y="20741"/>
                    </a:lnTo>
                    <a:lnTo>
                      <a:pt x="11" y="20871"/>
                    </a:lnTo>
                    <a:lnTo>
                      <a:pt x="11" y="21001"/>
                    </a:lnTo>
                    <a:lnTo>
                      <a:pt x="11" y="21001"/>
                    </a:lnTo>
                    <a:lnTo>
                      <a:pt x="10" y="20975"/>
                    </a:lnTo>
                    <a:lnTo>
                      <a:pt x="9" y="20949"/>
                    </a:lnTo>
                    <a:lnTo>
                      <a:pt x="9" y="20897"/>
                    </a:lnTo>
                    <a:lnTo>
                      <a:pt x="10" y="21210"/>
                    </a:lnTo>
                    <a:lnTo>
                      <a:pt x="10" y="21600"/>
                    </a:lnTo>
                    <a:lnTo>
                      <a:pt x="1547" y="21600"/>
                    </a:lnTo>
                    <a:lnTo>
                      <a:pt x="1997" y="21574"/>
                    </a:lnTo>
                    <a:lnTo>
                      <a:pt x="2270" y="21574"/>
                    </a:lnTo>
                    <a:lnTo>
                      <a:pt x="2332" y="21600"/>
                    </a:lnTo>
                    <a:lnTo>
                      <a:pt x="8248" y="21600"/>
                    </a:lnTo>
                    <a:lnTo>
                      <a:pt x="8220" y="21574"/>
                    </a:lnTo>
                    <a:lnTo>
                      <a:pt x="8242" y="21574"/>
                    </a:lnTo>
                    <a:lnTo>
                      <a:pt x="8284" y="21600"/>
                    </a:lnTo>
                    <a:lnTo>
                      <a:pt x="11037" y="21600"/>
                    </a:lnTo>
                    <a:lnTo>
                      <a:pt x="11013" y="21574"/>
                    </a:lnTo>
                    <a:lnTo>
                      <a:pt x="11238" y="21574"/>
                    </a:lnTo>
                    <a:lnTo>
                      <a:pt x="11263" y="21600"/>
                    </a:lnTo>
                    <a:lnTo>
                      <a:pt x="12629" y="21600"/>
                    </a:lnTo>
                    <a:lnTo>
                      <a:pt x="12607" y="21574"/>
                    </a:lnTo>
                    <a:lnTo>
                      <a:pt x="12668" y="21574"/>
                    </a:lnTo>
                    <a:lnTo>
                      <a:pt x="12690" y="21600"/>
                    </a:lnTo>
                    <a:lnTo>
                      <a:pt x="21579" y="21600"/>
                    </a:lnTo>
                    <a:lnTo>
                      <a:pt x="21600" y="21574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57" name="Vorm"/>
              <p:cNvSpPr/>
              <p:nvPr/>
            </p:nvSpPr>
            <p:spPr>
              <a:xfrm>
                <a:off x="23920212" y="3432474"/>
                <a:ext cx="15405" cy="20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469"/>
                    </a:moveTo>
                    <a:lnTo>
                      <a:pt x="18092" y="7239"/>
                    </a:lnTo>
                    <a:lnTo>
                      <a:pt x="14854" y="2702"/>
                    </a:lnTo>
                    <a:lnTo>
                      <a:pt x="11161" y="142"/>
                    </a:lnTo>
                    <a:lnTo>
                      <a:pt x="7200" y="0"/>
                    </a:lnTo>
                    <a:lnTo>
                      <a:pt x="3423" y="2717"/>
                    </a:lnTo>
                    <a:lnTo>
                      <a:pt x="0" y="8735"/>
                    </a:lnTo>
                    <a:lnTo>
                      <a:pt x="4954" y="21600"/>
                    </a:lnTo>
                    <a:lnTo>
                      <a:pt x="21600" y="2046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58" name="Vorm"/>
              <p:cNvSpPr/>
              <p:nvPr/>
            </p:nvSpPr>
            <p:spPr>
              <a:xfrm>
                <a:off x="23934376" y="1879863"/>
                <a:ext cx="15404" cy="1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86"/>
                    </a:moveTo>
                    <a:lnTo>
                      <a:pt x="21381" y="16643"/>
                    </a:lnTo>
                    <a:lnTo>
                      <a:pt x="0" y="0"/>
                    </a:lnTo>
                    <a:lnTo>
                      <a:pt x="1866" y="21600"/>
                    </a:lnTo>
                    <a:lnTo>
                      <a:pt x="21600" y="21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59" name="Vorm"/>
              <p:cNvSpPr/>
              <p:nvPr/>
            </p:nvSpPr>
            <p:spPr>
              <a:xfrm>
                <a:off x="22419388" y="15403"/>
                <a:ext cx="1545050" cy="198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186"/>
                    </a:moveTo>
                    <a:lnTo>
                      <a:pt x="21583" y="4353"/>
                    </a:lnTo>
                    <a:lnTo>
                      <a:pt x="21567" y="4521"/>
                    </a:lnTo>
                    <a:lnTo>
                      <a:pt x="21554" y="4521"/>
                    </a:lnTo>
                    <a:lnTo>
                      <a:pt x="21546" y="4186"/>
                    </a:lnTo>
                    <a:lnTo>
                      <a:pt x="21545" y="3684"/>
                    </a:lnTo>
                    <a:lnTo>
                      <a:pt x="21545" y="3349"/>
                    </a:lnTo>
                    <a:lnTo>
                      <a:pt x="21549" y="2344"/>
                    </a:lnTo>
                    <a:lnTo>
                      <a:pt x="21532" y="2009"/>
                    </a:lnTo>
                    <a:lnTo>
                      <a:pt x="21524" y="1842"/>
                    </a:lnTo>
                    <a:lnTo>
                      <a:pt x="21517" y="1674"/>
                    </a:lnTo>
                    <a:lnTo>
                      <a:pt x="21520" y="1507"/>
                    </a:lnTo>
                    <a:lnTo>
                      <a:pt x="21516" y="1674"/>
                    </a:lnTo>
                    <a:lnTo>
                      <a:pt x="21513" y="1507"/>
                    </a:lnTo>
                    <a:lnTo>
                      <a:pt x="21515" y="1674"/>
                    </a:lnTo>
                    <a:lnTo>
                      <a:pt x="21502" y="2177"/>
                    </a:lnTo>
                    <a:lnTo>
                      <a:pt x="21489" y="2679"/>
                    </a:lnTo>
                    <a:lnTo>
                      <a:pt x="21474" y="3014"/>
                    </a:lnTo>
                    <a:lnTo>
                      <a:pt x="21460" y="3349"/>
                    </a:lnTo>
                    <a:lnTo>
                      <a:pt x="21448" y="3014"/>
                    </a:lnTo>
                    <a:lnTo>
                      <a:pt x="21429" y="2344"/>
                    </a:lnTo>
                    <a:lnTo>
                      <a:pt x="21406" y="1172"/>
                    </a:lnTo>
                    <a:lnTo>
                      <a:pt x="21395" y="0"/>
                    </a:lnTo>
                    <a:lnTo>
                      <a:pt x="17296" y="167"/>
                    </a:lnTo>
                    <a:lnTo>
                      <a:pt x="13849" y="167"/>
                    </a:lnTo>
                    <a:lnTo>
                      <a:pt x="14141" y="0"/>
                    </a:lnTo>
                    <a:lnTo>
                      <a:pt x="14101" y="0"/>
                    </a:lnTo>
                    <a:lnTo>
                      <a:pt x="10897" y="167"/>
                    </a:lnTo>
                    <a:lnTo>
                      <a:pt x="10748" y="167"/>
                    </a:lnTo>
                    <a:lnTo>
                      <a:pt x="10465" y="0"/>
                    </a:lnTo>
                    <a:lnTo>
                      <a:pt x="0" y="0"/>
                    </a:lnTo>
                    <a:lnTo>
                      <a:pt x="1028" y="167"/>
                    </a:lnTo>
                    <a:lnTo>
                      <a:pt x="2179" y="167"/>
                    </a:lnTo>
                    <a:lnTo>
                      <a:pt x="1986" y="335"/>
                    </a:lnTo>
                    <a:lnTo>
                      <a:pt x="17473" y="335"/>
                    </a:lnTo>
                    <a:lnTo>
                      <a:pt x="17907" y="167"/>
                    </a:lnTo>
                    <a:lnTo>
                      <a:pt x="21266" y="167"/>
                    </a:lnTo>
                    <a:lnTo>
                      <a:pt x="21329" y="4353"/>
                    </a:lnTo>
                    <a:lnTo>
                      <a:pt x="21334" y="5023"/>
                    </a:lnTo>
                    <a:lnTo>
                      <a:pt x="21338" y="5693"/>
                    </a:lnTo>
                    <a:lnTo>
                      <a:pt x="21339" y="7702"/>
                    </a:lnTo>
                    <a:lnTo>
                      <a:pt x="21335" y="8372"/>
                    </a:lnTo>
                    <a:lnTo>
                      <a:pt x="21329" y="9042"/>
                    </a:lnTo>
                    <a:lnTo>
                      <a:pt x="21220" y="9879"/>
                    </a:lnTo>
                    <a:lnTo>
                      <a:pt x="21235" y="9544"/>
                    </a:lnTo>
                    <a:lnTo>
                      <a:pt x="21249" y="9042"/>
                    </a:lnTo>
                    <a:lnTo>
                      <a:pt x="21260" y="8372"/>
                    </a:lnTo>
                    <a:lnTo>
                      <a:pt x="21264" y="7702"/>
                    </a:lnTo>
                    <a:lnTo>
                      <a:pt x="21263" y="6698"/>
                    </a:lnTo>
                    <a:lnTo>
                      <a:pt x="21259" y="6455"/>
                    </a:lnTo>
                    <a:lnTo>
                      <a:pt x="21258" y="7033"/>
                    </a:lnTo>
                    <a:lnTo>
                      <a:pt x="21251" y="7702"/>
                    </a:lnTo>
                    <a:lnTo>
                      <a:pt x="21240" y="8372"/>
                    </a:lnTo>
                    <a:lnTo>
                      <a:pt x="21214" y="10047"/>
                    </a:lnTo>
                    <a:lnTo>
                      <a:pt x="21202" y="10884"/>
                    </a:lnTo>
                    <a:lnTo>
                      <a:pt x="21197" y="11386"/>
                    </a:lnTo>
                    <a:lnTo>
                      <a:pt x="21196" y="12558"/>
                    </a:lnTo>
                    <a:lnTo>
                      <a:pt x="21201" y="13060"/>
                    </a:lnTo>
                    <a:lnTo>
                      <a:pt x="21218" y="13730"/>
                    </a:lnTo>
                    <a:lnTo>
                      <a:pt x="21247" y="14233"/>
                    </a:lnTo>
                    <a:lnTo>
                      <a:pt x="21322" y="11386"/>
                    </a:lnTo>
                    <a:lnTo>
                      <a:pt x="21334" y="11888"/>
                    </a:lnTo>
                    <a:lnTo>
                      <a:pt x="21347" y="12558"/>
                    </a:lnTo>
                    <a:lnTo>
                      <a:pt x="21403" y="15237"/>
                    </a:lnTo>
                    <a:lnTo>
                      <a:pt x="21417" y="15907"/>
                    </a:lnTo>
                    <a:lnTo>
                      <a:pt x="21430" y="16577"/>
                    </a:lnTo>
                    <a:lnTo>
                      <a:pt x="21441" y="17247"/>
                    </a:lnTo>
                    <a:lnTo>
                      <a:pt x="21450" y="17916"/>
                    </a:lnTo>
                    <a:lnTo>
                      <a:pt x="21457" y="18753"/>
                    </a:lnTo>
                    <a:lnTo>
                      <a:pt x="21462" y="19423"/>
                    </a:lnTo>
                    <a:lnTo>
                      <a:pt x="21463" y="20595"/>
                    </a:lnTo>
                    <a:lnTo>
                      <a:pt x="21462" y="21098"/>
                    </a:lnTo>
                    <a:lnTo>
                      <a:pt x="21458" y="21600"/>
                    </a:lnTo>
                    <a:lnTo>
                      <a:pt x="21488" y="21098"/>
                    </a:lnTo>
                    <a:lnTo>
                      <a:pt x="21503" y="20763"/>
                    </a:lnTo>
                    <a:lnTo>
                      <a:pt x="21508" y="20595"/>
                    </a:lnTo>
                    <a:lnTo>
                      <a:pt x="21509" y="19926"/>
                    </a:lnTo>
                    <a:lnTo>
                      <a:pt x="21516" y="19591"/>
                    </a:lnTo>
                    <a:lnTo>
                      <a:pt x="21535" y="19088"/>
                    </a:lnTo>
                    <a:lnTo>
                      <a:pt x="21564" y="18419"/>
                    </a:lnTo>
                    <a:lnTo>
                      <a:pt x="21572" y="18251"/>
                    </a:lnTo>
                    <a:lnTo>
                      <a:pt x="21555" y="18419"/>
                    </a:lnTo>
                    <a:lnTo>
                      <a:pt x="21520" y="18419"/>
                    </a:lnTo>
                    <a:lnTo>
                      <a:pt x="21512" y="18084"/>
                    </a:lnTo>
                    <a:lnTo>
                      <a:pt x="21506" y="17916"/>
                    </a:lnTo>
                    <a:lnTo>
                      <a:pt x="21502" y="17581"/>
                    </a:lnTo>
                    <a:lnTo>
                      <a:pt x="21499" y="17247"/>
                    </a:lnTo>
                    <a:lnTo>
                      <a:pt x="21497" y="16744"/>
                    </a:lnTo>
                    <a:lnTo>
                      <a:pt x="21496" y="13730"/>
                    </a:lnTo>
                    <a:lnTo>
                      <a:pt x="21493" y="12893"/>
                    </a:lnTo>
                    <a:lnTo>
                      <a:pt x="21491" y="12558"/>
                    </a:lnTo>
                    <a:lnTo>
                      <a:pt x="21490" y="12391"/>
                    </a:lnTo>
                    <a:lnTo>
                      <a:pt x="21488" y="12223"/>
                    </a:lnTo>
                    <a:lnTo>
                      <a:pt x="21483" y="11888"/>
                    </a:lnTo>
                    <a:lnTo>
                      <a:pt x="21477" y="11721"/>
                    </a:lnTo>
                    <a:lnTo>
                      <a:pt x="21459" y="11721"/>
                    </a:lnTo>
                    <a:lnTo>
                      <a:pt x="21446" y="11888"/>
                    </a:lnTo>
                    <a:lnTo>
                      <a:pt x="21431" y="12056"/>
                    </a:lnTo>
                    <a:lnTo>
                      <a:pt x="21414" y="12391"/>
                    </a:lnTo>
                    <a:lnTo>
                      <a:pt x="21446" y="11721"/>
                    </a:lnTo>
                    <a:lnTo>
                      <a:pt x="21457" y="11386"/>
                    </a:lnTo>
                    <a:lnTo>
                      <a:pt x="21487" y="10549"/>
                    </a:lnTo>
                    <a:lnTo>
                      <a:pt x="21499" y="9879"/>
                    </a:lnTo>
                    <a:lnTo>
                      <a:pt x="21508" y="9209"/>
                    </a:lnTo>
                    <a:lnTo>
                      <a:pt x="21515" y="8540"/>
                    </a:lnTo>
                    <a:lnTo>
                      <a:pt x="21539" y="6530"/>
                    </a:lnTo>
                    <a:lnTo>
                      <a:pt x="21553" y="5860"/>
                    </a:lnTo>
                    <a:lnTo>
                      <a:pt x="21573" y="5023"/>
                    </a:lnTo>
                    <a:lnTo>
                      <a:pt x="21589" y="4521"/>
                    </a:lnTo>
                    <a:lnTo>
                      <a:pt x="21600" y="4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60" name="Vorm"/>
              <p:cNvSpPr/>
              <p:nvPr/>
            </p:nvSpPr>
            <p:spPr>
              <a:xfrm>
                <a:off x="70379" y="55283"/>
                <a:ext cx="23893611" cy="131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67" y="12"/>
                    </a:moveTo>
                    <a:lnTo>
                      <a:pt x="7951" y="12"/>
                    </a:lnTo>
                    <a:lnTo>
                      <a:pt x="7955" y="12"/>
                    </a:lnTo>
                    <a:lnTo>
                      <a:pt x="7967" y="12"/>
                    </a:lnTo>
                    <a:close/>
                    <a:moveTo>
                      <a:pt x="12711" y="10"/>
                    </a:moveTo>
                    <a:lnTo>
                      <a:pt x="12705" y="10"/>
                    </a:lnTo>
                    <a:lnTo>
                      <a:pt x="12705" y="11"/>
                    </a:lnTo>
                    <a:lnTo>
                      <a:pt x="12711" y="10"/>
                    </a:lnTo>
                    <a:close/>
                    <a:moveTo>
                      <a:pt x="620" y="33"/>
                    </a:moveTo>
                    <a:lnTo>
                      <a:pt x="589" y="36"/>
                    </a:lnTo>
                    <a:lnTo>
                      <a:pt x="619" y="36"/>
                    </a:lnTo>
                    <a:lnTo>
                      <a:pt x="620" y="33"/>
                    </a:lnTo>
                    <a:close/>
                    <a:moveTo>
                      <a:pt x="1978" y="5"/>
                    </a:moveTo>
                    <a:lnTo>
                      <a:pt x="1964" y="4"/>
                    </a:lnTo>
                    <a:lnTo>
                      <a:pt x="1954" y="3"/>
                    </a:lnTo>
                    <a:lnTo>
                      <a:pt x="1948" y="1"/>
                    </a:lnTo>
                    <a:lnTo>
                      <a:pt x="1943" y="0"/>
                    </a:lnTo>
                    <a:lnTo>
                      <a:pt x="1926" y="1"/>
                    </a:lnTo>
                    <a:lnTo>
                      <a:pt x="1924" y="3"/>
                    </a:lnTo>
                    <a:lnTo>
                      <a:pt x="1940" y="4"/>
                    </a:lnTo>
                    <a:lnTo>
                      <a:pt x="1978" y="5"/>
                    </a:lnTo>
                    <a:close/>
                    <a:moveTo>
                      <a:pt x="1" y="18745"/>
                    </a:moveTo>
                    <a:lnTo>
                      <a:pt x="0" y="18699"/>
                    </a:lnTo>
                    <a:lnTo>
                      <a:pt x="0" y="18722"/>
                    </a:lnTo>
                    <a:lnTo>
                      <a:pt x="0" y="18735"/>
                    </a:lnTo>
                    <a:lnTo>
                      <a:pt x="1" y="18742"/>
                    </a:lnTo>
                    <a:lnTo>
                      <a:pt x="1" y="18745"/>
                    </a:lnTo>
                    <a:close/>
                    <a:moveTo>
                      <a:pt x="3563" y="36"/>
                    </a:moveTo>
                    <a:lnTo>
                      <a:pt x="3563" y="34"/>
                    </a:lnTo>
                    <a:lnTo>
                      <a:pt x="3525" y="36"/>
                    </a:lnTo>
                    <a:lnTo>
                      <a:pt x="3563" y="36"/>
                    </a:lnTo>
                    <a:close/>
                    <a:moveTo>
                      <a:pt x="21578" y="894"/>
                    </a:moveTo>
                    <a:lnTo>
                      <a:pt x="21578" y="844"/>
                    </a:lnTo>
                    <a:lnTo>
                      <a:pt x="21578" y="908"/>
                    </a:lnTo>
                    <a:lnTo>
                      <a:pt x="21578" y="894"/>
                    </a:lnTo>
                    <a:close/>
                    <a:moveTo>
                      <a:pt x="5341" y="21575"/>
                    </a:moveTo>
                    <a:lnTo>
                      <a:pt x="5283" y="21575"/>
                    </a:lnTo>
                    <a:lnTo>
                      <a:pt x="5258" y="21586"/>
                    </a:lnTo>
                    <a:lnTo>
                      <a:pt x="5341" y="21575"/>
                    </a:lnTo>
                    <a:close/>
                    <a:moveTo>
                      <a:pt x="21584" y="2693"/>
                    </a:moveTo>
                    <a:lnTo>
                      <a:pt x="21583" y="2578"/>
                    </a:lnTo>
                    <a:lnTo>
                      <a:pt x="21582" y="2311"/>
                    </a:lnTo>
                    <a:lnTo>
                      <a:pt x="21580" y="2347"/>
                    </a:lnTo>
                    <a:lnTo>
                      <a:pt x="21579" y="2417"/>
                    </a:lnTo>
                    <a:lnTo>
                      <a:pt x="21578" y="2515"/>
                    </a:lnTo>
                    <a:lnTo>
                      <a:pt x="21579" y="2635"/>
                    </a:lnTo>
                    <a:lnTo>
                      <a:pt x="21579" y="2921"/>
                    </a:lnTo>
                    <a:lnTo>
                      <a:pt x="21579" y="2867"/>
                    </a:lnTo>
                    <a:lnTo>
                      <a:pt x="21582" y="2881"/>
                    </a:lnTo>
                    <a:lnTo>
                      <a:pt x="21583" y="2852"/>
                    </a:lnTo>
                    <a:lnTo>
                      <a:pt x="21584" y="2787"/>
                    </a:lnTo>
                    <a:lnTo>
                      <a:pt x="21584" y="2693"/>
                    </a:lnTo>
                    <a:close/>
                    <a:moveTo>
                      <a:pt x="21600" y="1910"/>
                    </a:moveTo>
                    <a:lnTo>
                      <a:pt x="21599" y="1477"/>
                    </a:lnTo>
                    <a:lnTo>
                      <a:pt x="21599" y="1612"/>
                    </a:lnTo>
                    <a:lnTo>
                      <a:pt x="21598" y="1711"/>
                    </a:lnTo>
                    <a:lnTo>
                      <a:pt x="21597" y="1867"/>
                    </a:lnTo>
                    <a:lnTo>
                      <a:pt x="21599" y="1834"/>
                    </a:lnTo>
                    <a:lnTo>
                      <a:pt x="21600" y="1845"/>
                    </a:lnTo>
                    <a:lnTo>
                      <a:pt x="21600" y="1910"/>
                    </a:lnTo>
                    <a:close/>
                    <a:moveTo>
                      <a:pt x="6284" y="21575"/>
                    </a:moveTo>
                    <a:lnTo>
                      <a:pt x="6243" y="21600"/>
                    </a:lnTo>
                    <a:lnTo>
                      <a:pt x="6260" y="21600"/>
                    </a:lnTo>
                    <a:lnTo>
                      <a:pt x="6284" y="21575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662" name="object 45"/>
            <p:cNvSpPr/>
            <p:nvPr/>
          </p:nvSpPr>
          <p:spPr>
            <a:xfrm>
              <a:off x="23274859" y="3966"/>
              <a:ext cx="286347" cy="1"/>
            </a:xfrm>
            <a:prstGeom prst="line">
              <a:avLst/>
            </a:prstGeom>
            <a:noFill/>
            <a:ln w="3175" cap="flat">
              <a:solidFill>
                <a:srgbClr val="FFB9BB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1678" name="object 46"/>
            <p:cNvGrpSpPr/>
            <p:nvPr/>
          </p:nvGrpSpPr>
          <p:grpSpPr>
            <a:xfrm>
              <a:off x="62461" y="25916"/>
              <a:ext cx="23877491" cy="13260770"/>
              <a:chOff x="0" y="0"/>
              <a:chExt cx="23877489" cy="13260768"/>
            </a:xfrm>
          </p:grpSpPr>
          <p:sp>
            <p:nvSpPr>
              <p:cNvPr id="1663" name="Driehoek"/>
              <p:cNvSpPr/>
              <p:nvPr/>
            </p:nvSpPr>
            <p:spPr>
              <a:xfrm>
                <a:off x="0" y="6577418"/>
                <a:ext cx="15404" cy="10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111" y="1155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64" name="Vorm"/>
              <p:cNvSpPr/>
              <p:nvPr/>
            </p:nvSpPr>
            <p:spPr>
              <a:xfrm>
                <a:off x="7485" y="3280772"/>
                <a:ext cx="15405" cy="21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2"/>
                    </a:moveTo>
                    <a:lnTo>
                      <a:pt x="17412" y="1892"/>
                    </a:lnTo>
                    <a:lnTo>
                      <a:pt x="17412" y="0"/>
                    </a:lnTo>
                    <a:lnTo>
                      <a:pt x="10159" y="0"/>
                    </a:lnTo>
                    <a:lnTo>
                      <a:pt x="10159" y="1892"/>
                    </a:lnTo>
                    <a:lnTo>
                      <a:pt x="6936" y="1892"/>
                    </a:lnTo>
                    <a:lnTo>
                      <a:pt x="6936" y="3311"/>
                    </a:lnTo>
                    <a:lnTo>
                      <a:pt x="3547" y="3311"/>
                    </a:lnTo>
                    <a:lnTo>
                      <a:pt x="3547" y="7883"/>
                    </a:lnTo>
                    <a:lnTo>
                      <a:pt x="0" y="7883"/>
                    </a:lnTo>
                    <a:lnTo>
                      <a:pt x="0" y="21600"/>
                    </a:lnTo>
                    <a:lnTo>
                      <a:pt x="6688" y="21600"/>
                    </a:lnTo>
                    <a:lnTo>
                      <a:pt x="6688" y="7883"/>
                    </a:lnTo>
                    <a:lnTo>
                      <a:pt x="17894" y="7883"/>
                    </a:lnTo>
                    <a:lnTo>
                      <a:pt x="17894" y="3311"/>
                    </a:lnTo>
                    <a:lnTo>
                      <a:pt x="21600" y="3311"/>
                    </a:lnTo>
                    <a:lnTo>
                      <a:pt x="21600" y="189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65" name="Vorm"/>
              <p:cNvSpPr/>
              <p:nvPr/>
            </p:nvSpPr>
            <p:spPr>
              <a:xfrm>
                <a:off x="11044" y="9070995"/>
                <a:ext cx="15405" cy="365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3"/>
                    </a:moveTo>
                    <a:lnTo>
                      <a:pt x="16155" y="0"/>
                    </a:lnTo>
                    <a:lnTo>
                      <a:pt x="16077" y="5912"/>
                    </a:lnTo>
                    <a:lnTo>
                      <a:pt x="11624" y="10998"/>
                    </a:lnTo>
                    <a:lnTo>
                      <a:pt x="824" y="18397"/>
                    </a:lnTo>
                    <a:lnTo>
                      <a:pt x="0" y="20561"/>
                    </a:lnTo>
                    <a:lnTo>
                      <a:pt x="6017" y="21600"/>
                    </a:lnTo>
                    <a:lnTo>
                      <a:pt x="21600" y="21443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66" name="Driehoek"/>
              <p:cNvSpPr/>
              <p:nvPr/>
            </p:nvSpPr>
            <p:spPr>
              <a:xfrm>
                <a:off x="11932849" y="26986"/>
                <a:ext cx="117839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159" y="17007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67" name="Vorm"/>
              <p:cNvSpPr/>
              <p:nvPr/>
            </p:nvSpPr>
            <p:spPr>
              <a:xfrm>
                <a:off x="11648866" y="33202"/>
                <a:ext cx="488497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70"/>
                    </a:moveTo>
                    <a:lnTo>
                      <a:pt x="21046" y="8546"/>
                    </a:lnTo>
                    <a:lnTo>
                      <a:pt x="19654" y="7276"/>
                    </a:lnTo>
                    <a:lnTo>
                      <a:pt x="13813" y="4129"/>
                    </a:lnTo>
                    <a:lnTo>
                      <a:pt x="12436" y="2986"/>
                    </a:lnTo>
                    <a:lnTo>
                      <a:pt x="11904" y="1653"/>
                    </a:lnTo>
                    <a:lnTo>
                      <a:pt x="12557" y="0"/>
                    </a:lnTo>
                    <a:lnTo>
                      <a:pt x="2514" y="5337"/>
                    </a:lnTo>
                    <a:lnTo>
                      <a:pt x="778" y="7148"/>
                    </a:lnTo>
                    <a:lnTo>
                      <a:pt x="0" y="9880"/>
                    </a:lnTo>
                    <a:lnTo>
                      <a:pt x="270" y="14137"/>
                    </a:lnTo>
                    <a:lnTo>
                      <a:pt x="1680" y="20424"/>
                    </a:lnTo>
                    <a:lnTo>
                      <a:pt x="6505" y="21600"/>
                    </a:lnTo>
                    <a:lnTo>
                      <a:pt x="9421" y="20902"/>
                    </a:lnTo>
                    <a:lnTo>
                      <a:pt x="10341" y="20044"/>
                    </a:lnTo>
                    <a:lnTo>
                      <a:pt x="10995" y="18931"/>
                    </a:lnTo>
                    <a:lnTo>
                      <a:pt x="11794" y="16295"/>
                    </a:lnTo>
                    <a:lnTo>
                      <a:pt x="12383" y="13596"/>
                    </a:lnTo>
                    <a:lnTo>
                      <a:pt x="12776" y="12388"/>
                    </a:lnTo>
                    <a:lnTo>
                      <a:pt x="13330" y="11405"/>
                    </a:lnTo>
                    <a:lnTo>
                      <a:pt x="14114" y="10672"/>
                    </a:lnTo>
                    <a:lnTo>
                      <a:pt x="16659" y="10325"/>
                    </a:lnTo>
                    <a:lnTo>
                      <a:pt x="20977" y="11943"/>
                    </a:lnTo>
                    <a:lnTo>
                      <a:pt x="21600" y="1007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68" name="Driehoek"/>
              <p:cNvSpPr/>
              <p:nvPr/>
            </p:nvSpPr>
            <p:spPr>
              <a:xfrm>
                <a:off x="15973198" y="416"/>
                <a:ext cx="8208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7"/>
                    </a:moveTo>
                    <a:lnTo>
                      <a:pt x="18499" y="0"/>
                    </a:lnTo>
                    <a:lnTo>
                      <a:pt x="0" y="21600"/>
                    </a:lnTo>
                    <a:lnTo>
                      <a:pt x="21600" y="21447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69" name="Vorm"/>
              <p:cNvSpPr/>
              <p:nvPr/>
            </p:nvSpPr>
            <p:spPr>
              <a:xfrm>
                <a:off x="20475429" y="0"/>
                <a:ext cx="334845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32"/>
                    </a:moveTo>
                    <a:lnTo>
                      <a:pt x="21039" y="0"/>
                    </a:lnTo>
                    <a:lnTo>
                      <a:pt x="219" y="8371"/>
                    </a:lnTo>
                    <a:lnTo>
                      <a:pt x="0" y="14985"/>
                    </a:lnTo>
                    <a:lnTo>
                      <a:pt x="2168" y="19628"/>
                    </a:lnTo>
                    <a:lnTo>
                      <a:pt x="6188" y="21600"/>
                    </a:lnTo>
                    <a:lnTo>
                      <a:pt x="11523" y="20475"/>
                    </a:lnTo>
                    <a:lnTo>
                      <a:pt x="19347" y="11257"/>
                    </a:lnTo>
                    <a:lnTo>
                      <a:pt x="21600" y="633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70" name="Vorm"/>
              <p:cNvSpPr/>
              <p:nvPr/>
            </p:nvSpPr>
            <p:spPr>
              <a:xfrm>
                <a:off x="20604342" y="19824"/>
                <a:ext cx="35496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529"/>
                    </a:moveTo>
                    <a:lnTo>
                      <a:pt x="20561" y="3644"/>
                    </a:lnTo>
                    <a:lnTo>
                      <a:pt x="14123" y="0"/>
                    </a:lnTo>
                    <a:lnTo>
                      <a:pt x="12001" y="3819"/>
                    </a:lnTo>
                    <a:lnTo>
                      <a:pt x="866" y="16300"/>
                    </a:lnTo>
                    <a:lnTo>
                      <a:pt x="61" y="18010"/>
                    </a:lnTo>
                    <a:lnTo>
                      <a:pt x="0" y="19432"/>
                    </a:lnTo>
                    <a:lnTo>
                      <a:pt x="847" y="20518"/>
                    </a:lnTo>
                    <a:lnTo>
                      <a:pt x="5938" y="21600"/>
                    </a:lnTo>
                    <a:lnTo>
                      <a:pt x="10513" y="21429"/>
                    </a:lnTo>
                    <a:lnTo>
                      <a:pt x="11453" y="19262"/>
                    </a:lnTo>
                    <a:lnTo>
                      <a:pt x="20561" y="9290"/>
                    </a:lnTo>
                    <a:lnTo>
                      <a:pt x="21517" y="7351"/>
                    </a:lnTo>
                    <a:lnTo>
                      <a:pt x="21600" y="552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71" name="Vorm"/>
              <p:cNvSpPr/>
              <p:nvPr/>
            </p:nvSpPr>
            <p:spPr>
              <a:xfrm>
                <a:off x="21625483" y="14179"/>
                <a:ext cx="15218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45"/>
                    </a:moveTo>
                    <a:lnTo>
                      <a:pt x="14197" y="10461"/>
                    </a:lnTo>
                    <a:lnTo>
                      <a:pt x="9469" y="7425"/>
                    </a:lnTo>
                    <a:lnTo>
                      <a:pt x="1393" y="0"/>
                    </a:lnTo>
                    <a:lnTo>
                      <a:pt x="0" y="21600"/>
                    </a:lnTo>
                    <a:lnTo>
                      <a:pt x="21600" y="13245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72" name="Driehoek"/>
              <p:cNvSpPr/>
              <p:nvPr/>
            </p:nvSpPr>
            <p:spPr>
              <a:xfrm>
                <a:off x="23186350" y="13245365"/>
                <a:ext cx="24599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659" y="0"/>
                    </a:lnTo>
                    <a:lnTo>
                      <a:pt x="0" y="816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73" name="Vorm"/>
              <p:cNvSpPr/>
              <p:nvPr/>
            </p:nvSpPr>
            <p:spPr>
              <a:xfrm>
                <a:off x="23663926" y="13239086"/>
                <a:ext cx="124262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4921" y="4320"/>
                    </a:lnTo>
                    <a:lnTo>
                      <a:pt x="4921" y="0"/>
                    </a:lnTo>
                    <a:lnTo>
                      <a:pt x="0" y="0"/>
                    </a:lnTo>
                    <a:lnTo>
                      <a:pt x="0" y="4320"/>
                    </a:lnTo>
                    <a:lnTo>
                      <a:pt x="4705" y="4320"/>
                    </a:lnTo>
                    <a:lnTo>
                      <a:pt x="4705" y="21600"/>
                    </a:lnTo>
                    <a:lnTo>
                      <a:pt x="21600" y="2160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74" name="Driehoek"/>
              <p:cNvSpPr/>
              <p:nvPr/>
            </p:nvSpPr>
            <p:spPr>
              <a:xfrm>
                <a:off x="23855471" y="888599"/>
                <a:ext cx="15404" cy="29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013" y="1522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75" name="Vorm"/>
              <p:cNvSpPr/>
              <p:nvPr/>
            </p:nvSpPr>
            <p:spPr>
              <a:xfrm>
                <a:off x="23860777" y="127750"/>
                <a:ext cx="15405" cy="374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91"/>
                    </a:moveTo>
                    <a:lnTo>
                      <a:pt x="20642" y="1730"/>
                    </a:lnTo>
                    <a:lnTo>
                      <a:pt x="18142" y="382"/>
                    </a:lnTo>
                    <a:lnTo>
                      <a:pt x="13839" y="0"/>
                    </a:lnTo>
                    <a:lnTo>
                      <a:pt x="0" y="17035"/>
                    </a:lnTo>
                    <a:lnTo>
                      <a:pt x="5609" y="17266"/>
                    </a:lnTo>
                    <a:lnTo>
                      <a:pt x="10147" y="18224"/>
                    </a:lnTo>
                    <a:lnTo>
                      <a:pt x="16827" y="21600"/>
                    </a:lnTo>
                    <a:lnTo>
                      <a:pt x="21600" y="389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76" name="Vorm"/>
              <p:cNvSpPr/>
              <p:nvPr/>
            </p:nvSpPr>
            <p:spPr>
              <a:xfrm>
                <a:off x="23862086" y="502737"/>
                <a:ext cx="15404" cy="23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874" y="12233"/>
                    </a:lnTo>
                    <a:lnTo>
                      <a:pt x="9074" y="1741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677" name="Driehoek"/>
              <p:cNvSpPr/>
              <p:nvPr/>
            </p:nvSpPr>
            <p:spPr>
              <a:xfrm>
                <a:off x="23859667" y="1419069"/>
                <a:ext cx="15405" cy="17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71"/>
                    </a:moveTo>
                    <a:lnTo>
                      <a:pt x="4184" y="0"/>
                    </a:lnTo>
                    <a:lnTo>
                      <a:pt x="0" y="21600"/>
                    </a:lnTo>
                    <a:lnTo>
                      <a:pt x="21600" y="1317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679" name="object 47"/>
            <p:cNvSpPr/>
            <p:nvPr/>
          </p:nvSpPr>
          <p:spPr>
            <a:xfrm>
              <a:off x="22039000" y="11520160"/>
              <a:ext cx="1472528" cy="14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956" y="32"/>
                  </a:lnTo>
                  <a:lnTo>
                    <a:pt x="9130" y="128"/>
                  </a:lnTo>
                  <a:lnTo>
                    <a:pt x="8324" y="285"/>
                  </a:lnTo>
                  <a:lnTo>
                    <a:pt x="7540" y="501"/>
                  </a:lnTo>
                  <a:lnTo>
                    <a:pt x="6782" y="772"/>
                  </a:lnTo>
                  <a:lnTo>
                    <a:pt x="6050" y="1098"/>
                  </a:lnTo>
                  <a:lnTo>
                    <a:pt x="5349" y="1475"/>
                  </a:lnTo>
                  <a:lnTo>
                    <a:pt x="4680" y="1900"/>
                  </a:lnTo>
                  <a:lnTo>
                    <a:pt x="4045" y="2373"/>
                  </a:lnTo>
                  <a:lnTo>
                    <a:pt x="3447" y="2889"/>
                  </a:lnTo>
                  <a:lnTo>
                    <a:pt x="2889" y="3447"/>
                  </a:lnTo>
                  <a:lnTo>
                    <a:pt x="2373" y="4045"/>
                  </a:lnTo>
                  <a:lnTo>
                    <a:pt x="1900" y="4680"/>
                  </a:lnTo>
                  <a:lnTo>
                    <a:pt x="1475" y="5349"/>
                  </a:lnTo>
                  <a:lnTo>
                    <a:pt x="1098" y="6050"/>
                  </a:lnTo>
                  <a:lnTo>
                    <a:pt x="772" y="6782"/>
                  </a:lnTo>
                  <a:lnTo>
                    <a:pt x="501" y="7540"/>
                  </a:lnTo>
                  <a:lnTo>
                    <a:pt x="285" y="8324"/>
                  </a:lnTo>
                  <a:lnTo>
                    <a:pt x="128" y="9130"/>
                  </a:lnTo>
                  <a:lnTo>
                    <a:pt x="32" y="9956"/>
                  </a:lnTo>
                  <a:lnTo>
                    <a:pt x="0" y="10800"/>
                  </a:lnTo>
                  <a:lnTo>
                    <a:pt x="32" y="11644"/>
                  </a:lnTo>
                  <a:lnTo>
                    <a:pt x="128" y="12470"/>
                  </a:lnTo>
                  <a:lnTo>
                    <a:pt x="285" y="13276"/>
                  </a:lnTo>
                  <a:lnTo>
                    <a:pt x="501" y="14060"/>
                  </a:lnTo>
                  <a:lnTo>
                    <a:pt x="772" y="14818"/>
                  </a:lnTo>
                  <a:lnTo>
                    <a:pt x="1098" y="15550"/>
                  </a:lnTo>
                  <a:lnTo>
                    <a:pt x="1475" y="16251"/>
                  </a:lnTo>
                  <a:lnTo>
                    <a:pt x="1900" y="16920"/>
                  </a:lnTo>
                  <a:lnTo>
                    <a:pt x="2373" y="17555"/>
                  </a:lnTo>
                  <a:lnTo>
                    <a:pt x="2889" y="18153"/>
                  </a:lnTo>
                  <a:lnTo>
                    <a:pt x="3447" y="18711"/>
                  </a:lnTo>
                  <a:lnTo>
                    <a:pt x="4045" y="19227"/>
                  </a:lnTo>
                  <a:lnTo>
                    <a:pt x="4680" y="19700"/>
                  </a:lnTo>
                  <a:lnTo>
                    <a:pt x="5349" y="20125"/>
                  </a:lnTo>
                  <a:lnTo>
                    <a:pt x="6050" y="20502"/>
                  </a:lnTo>
                  <a:lnTo>
                    <a:pt x="6782" y="20828"/>
                  </a:lnTo>
                  <a:lnTo>
                    <a:pt x="7540" y="21099"/>
                  </a:lnTo>
                  <a:lnTo>
                    <a:pt x="8324" y="21315"/>
                  </a:lnTo>
                  <a:lnTo>
                    <a:pt x="9130" y="21472"/>
                  </a:lnTo>
                  <a:lnTo>
                    <a:pt x="9956" y="21567"/>
                  </a:lnTo>
                  <a:lnTo>
                    <a:pt x="10800" y="21600"/>
                  </a:lnTo>
                  <a:lnTo>
                    <a:pt x="11644" y="21567"/>
                  </a:lnTo>
                  <a:lnTo>
                    <a:pt x="12470" y="21472"/>
                  </a:lnTo>
                  <a:lnTo>
                    <a:pt x="13276" y="21315"/>
                  </a:lnTo>
                  <a:lnTo>
                    <a:pt x="14060" y="21099"/>
                  </a:lnTo>
                  <a:lnTo>
                    <a:pt x="14818" y="20828"/>
                  </a:lnTo>
                  <a:lnTo>
                    <a:pt x="15550" y="20502"/>
                  </a:lnTo>
                  <a:lnTo>
                    <a:pt x="16251" y="20125"/>
                  </a:lnTo>
                  <a:lnTo>
                    <a:pt x="16920" y="19700"/>
                  </a:lnTo>
                  <a:lnTo>
                    <a:pt x="17555" y="19227"/>
                  </a:lnTo>
                  <a:lnTo>
                    <a:pt x="18153" y="18711"/>
                  </a:lnTo>
                  <a:lnTo>
                    <a:pt x="18711" y="18153"/>
                  </a:lnTo>
                  <a:lnTo>
                    <a:pt x="19227" y="17555"/>
                  </a:lnTo>
                  <a:lnTo>
                    <a:pt x="19700" y="16920"/>
                  </a:lnTo>
                  <a:lnTo>
                    <a:pt x="20126" y="16251"/>
                  </a:lnTo>
                  <a:lnTo>
                    <a:pt x="20502" y="15550"/>
                  </a:lnTo>
                  <a:lnTo>
                    <a:pt x="20828" y="14818"/>
                  </a:lnTo>
                  <a:lnTo>
                    <a:pt x="21099" y="14060"/>
                  </a:lnTo>
                  <a:lnTo>
                    <a:pt x="21315" y="13276"/>
                  </a:lnTo>
                  <a:lnTo>
                    <a:pt x="21472" y="12470"/>
                  </a:lnTo>
                  <a:lnTo>
                    <a:pt x="21568" y="11644"/>
                  </a:lnTo>
                  <a:lnTo>
                    <a:pt x="21600" y="10800"/>
                  </a:lnTo>
                  <a:lnTo>
                    <a:pt x="21568" y="9956"/>
                  </a:lnTo>
                  <a:lnTo>
                    <a:pt x="21472" y="9130"/>
                  </a:lnTo>
                  <a:lnTo>
                    <a:pt x="21315" y="8324"/>
                  </a:lnTo>
                  <a:lnTo>
                    <a:pt x="21099" y="7540"/>
                  </a:lnTo>
                  <a:lnTo>
                    <a:pt x="20828" y="6782"/>
                  </a:lnTo>
                  <a:lnTo>
                    <a:pt x="20502" y="6050"/>
                  </a:lnTo>
                  <a:lnTo>
                    <a:pt x="20126" y="5349"/>
                  </a:lnTo>
                  <a:lnTo>
                    <a:pt x="19700" y="4680"/>
                  </a:lnTo>
                  <a:lnTo>
                    <a:pt x="19227" y="4045"/>
                  </a:lnTo>
                  <a:lnTo>
                    <a:pt x="18711" y="3447"/>
                  </a:lnTo>
                  <a:lnTo>
                    <a:pt x="18153" y="2889"/>
                  </a:lnTo>
                  <a:lnTo>
                    <a:pt x="17555" y="2373"/>
                  </a:lnTo>
                  <a:lnTo>
                    <a:pt x="16920" y="1900"/>
                  </a:lnTo>
                  <a:lnTo>
                    <a:pt x="16251" y="1475"/>
                  </a:lnTo>
                  <a:lnTo>
                    <a:pt x="15550" y="1098"/>
                  </a:lnTo>
                  <a:lnTo>
                    <a:pt x="14818" y="772"/>
                  </a:lnTo>
                  <a:lnTo>
                    <a:pt x="14060" y="501"/>
                  </a:lnTo>
                  <a:lnTo>
                    <a:pt x="13276" y="285"/>
                  </a:lnTo>
                  <a:lnTo>
                    <a:pt x="12470" y="128"/>
                  </a:lnTo>
                  <a:lnTo>
                    <a:pt x="11644" y="3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680" name="object 48" descr="object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87951" y="12022150"/>
              <a:ext cx="371520" cy="4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1" name="object 49" descr="object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4022" y="12037176"/>
              <a:ext cx="288385" cy="438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2" name="object 50" descr="object 5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13539" y="12037176"/>
              <a:ext cx="353237" cy="45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84" name="SUE | Influence Framework© colour coded NL.jpg"/>
          <p:cNvSpPr>
            <a:spLocks noGrp="1"/>
          </p:cNvSpPr>
          <p:nvPr>
            <p:ph type="pic" idx="21"/>
          </p:nvPr>
        </p:nvSpPr>
        <p:spPr>
          <a:xfrm>
            <a:off x="4040809" y="1467370"/>
            <a:ext cx="16302382" cy="10659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IF coral UK coral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92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693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1694" name="object 2"/>
          <p:cNvSpPr/>
          <p:nvPr/>
        </p:nvSpPr>
        <p:spPr>
          <a:xfrm>
            <a:off x="24163670" y="13358066"/>
            <a:ext cx="15405" cy="10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0" y="0"/>
                </a:moveTo>
                <a:lnTo>
                  <a:pt x="4231" y="278"/>
                </a:lnTo>
                <a:lnTo>
                  <a:pt x="0" y="2962"/>
                </a:lnTo>
                <a:lnTo>
                  <a:pt x="152" y="4318"/>
                </a:lnTo>
                <a:lnTo>
                  <a:pt x="2273" y="15768"/>
                </a:lnTo>
                <a:lnTo>
                  <a:pt x="8902" y="19916"/>
                </a:lnTo>
                <a:lnTo>
                  <a:pt x="16517" y="20585"/>
                </a:lnTo>
                <a:lnTo>
                  <a:pt x="21600" y="21600"/>
                </a:lnTo>
                <a:lnTo>
                  <a:pt x="17203" y="5862"/>
                </a:lnTo>
                <a:lnTo>
                  <a:pt x="1069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95" name="object 3"/>
          <p:cNvSpPr/>
          <p:nvPr/>
        </p:nvSpPr>
        <p:spPr>
          <a:xfrm>
            <a:off x="24148212" y="11336711"/>
            <a:ext cx="15405" cy="26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753" y="19006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96" name="object 4"/>
          <p:cNvSpPr/>
          <p:nvPr/>
        </p:nvSpPr>
        <p:spPr>
          <a:xfrm>
            <a:off x="24148609" y="9880178"/>
            <a:ext cx="15405" cy="109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45" y="0"/>
                </a:moveTo>
                <a:lnTo>
                  <a:pt x="6724" y="702"/>
                </a:lnTo>
                <a:lnTo>
                  <a:pt x="3473" y="1542"/>
                </a:lnTo>
                <a:lnTo>
                  <a:pt x="1417" y="2505"/>
                </a:lnTo>
                <a:lnTo>
                  <a:pt x="380" y="3575"/>
                </a:lnTo>
                <a:lnTo>
                  <a:pt x="667" y="5972"/>
                </a:lnTo>
                <a:lnTo>
                  <a:pt x="6961" y="12750"/>
                </a:lnTo>
                <a:lnTo>
                  <a:pt x="8026" y="15449"/>
                </a:lnTo>
                <a:lnTo>
                  <a:pt x="7549" y="16734"/>
                </a:lnTo>
                <a:lnTo>
                  <a:pt x="6161" y="17955"/>
                </a:lnTo>
                <a:lnTo>
                  <a:pt x="0" y="18930"/>
                </a:lnTo>
                <a:lnTo>
                  <a:pt x="21600" y="21600"/>
                </a:lnTo>
                <a:lnTo>
                  <a:pt x="9928" y="6253"/>
                </a:lnTo>
                <a:lnTo>
                  <a:pt x="9271" y="2859"/>
                </a:lnTo>
                <a:lnTo>
                  <a:pt x="10294" y="883"/>
                </a:lnTo>
                <a:lnTo>
                  <a:pt x="1134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699" name="object 5"/>
          <p:cNvGrpSpPr/>
          <p:nvPr/>
        </p:nvGrpSpPr>
        <p:grpSpPr>
          <a:xfrm>
            <a:off x="24167101" y="8952504"/>
            <a:ext cx="17176" cy="255378"/>
            <a:chOff x="0" y="0"/>
            <a:chExt cx="17175" cy="255376"/>
          </a:xfrm>
        </p:grpSpPr>
        <p:sp>
          <p:nvSpPr>
            <p:cNvPr id="1697" name="Vorm"/>
            <p:cNvSpPr/>
            <p:nvPr/>
          </p:nvSpPr>
          <p:spPr>
            <a:xfrm>
              <a:off x="0" y="0"/>
              <a:ext cx="15404" cy="23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76"/>
                  </a:moveTo>
                  <a:lnTo>
                    <a:pt x="14916" y="3115"/>
                  </a:lnTo>
                  <a:lnTo>
                    <a:pt x="9641" y="2994"/>
                  </a:lnTo>
                  <a:lnTo>
                    <a:pt x="5529" y="2315"/>
                  </a:lnTo>
                  <a:lnTo>
                    <a:pt x="0" y="0"/>
                  </a:lnTo>
                  <a:lnTo>
                    <a:pt x="12344" y="21600"/>
                  </a:lnTo>
                  <a:lnTo>
                    <a:pt x="19929" y="18119"/>
                  </a:lnTo>
                  <a:lnTo>
                    <a:pt x="21600" y="2376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98" name="Vorm"/>
            <p:cNvSpPr/>
            <p:nvPr/>
          </p:nvSpPr>
          <p:spPr>
            <a:xfrm>
              <a:off x="1771" y="170518"/>
              <a:ext cx="15405" cy="8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25"/>
                  </a:moveTo>
                  <a:lnTo>
                    <a:pt x="18412" y="0"/>
                  </a:lnTo>
                  <a:lnTo>
                    <a:pt x="11534" y="1055"/>
                  </a:lnTo>
                  <a:lnTo>
                    <a:pt x="0" y="7038"/>
                  </a:lnTo>
                  <a:lnTo>
                    <a:pt x="2203" y="17252"/>
                  </a:lnTo>
                  <a:lnTo>
                    <a:pt x="6144" y="21600"/>
                  </a:lnTo>
                  <a:lnTo>
                    <a:pt x="10800" y="21423"/>
                  </a:lnTo>
                  <a:lnTo>
                    <a:pt x="19146" y="12915"/>
                  </a:lnTo>
                  <a:lnTo>
                    <a:pt x="21600" y="252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703" name="object 6"/>
          <p:cNvGrpSpPr/>
          <p:nvPr/>
        </p:nvGrpSpPr>
        <p:grpSpPr>
          <a:xfrm>
            <a:off x="24160525" y="8105796"/>
            <a:ext cx="24662" cy="456996"/>
            <a:chOff x="0" y="0"/>
            <a:chExt cx="24661" cy="456995"/>
          </a:xfrm>
        </p:grpSpPr>
        <p:sp>
          <p:nvSpPr>
            <p:cNvPr id="1700" name="Vorm"/>
            <p:cNvSpPr/>
            <p:nvPr/>
          </p:nvSpPr>
          <p:spPr>
            <a:xfrm>
              <a:off x="0" y="0"/>
              <a:ext cx="15404" cy="1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18"/>
                  </a:moveTo>
                  <a:lnTo>
                    <a:pt x="15430" y="7947"/>
                  </a:lnTo>
                  <a:lnTo>
                    <a:pt x="0" y="0"/>
                  </a:lnTo>
                  <a:lnTo>
                    <a:pt x="14918" y="21600"/>
                  </a:lnTo>
                  <a:lnTo>
                    <a:pt x="20574" y="18330"/>
                  </a:lnTo>
                  <a:lnTo>
                    <a:pt x="21600" y="1391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01" name="Vorm"/>
            <p:cNvSpPr/>
            <p:nvPr/>
          </p:nvSpPr>
          <p:spPr>
            <a:xfrm>
              <a:off x="731" y="121580"/>
              <a:ext cx="15405" cy="25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9198" y="0"/>
                  </a:lnTo>
                  <a:lnTo>
                    <a:pt x="3816" y="1798"/>
                  </a:lnTo>
                  <a:lnTo>
                    <a:pt x="0" y="3487"/>
                  </a:lnTo>
                  <a:lnTo>
                    <a:pt x="1975" y="5911"/>
                  </a:lnTo>
                  <a:lnTo>
                    <a:pt x="13631" y="9916"/>
                  </a:lnTo>
                  <a:lnTo>
                    <a:pt x="8720" y="9704"/>
                  </a:lnTo>
                  <a:lnTo>
                    <a:pt x="10014" y="1165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02" name="Vorm"/>
            <p:cNvSpPr/>
            <p:nvPr/>
          </p:nvSpPr>
          <p:spPr>
            <a:xfrm>
              <a:off x="9257" y="110598"/>
              <a:ext cx="15405" cy="3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61"/>
                  </a:moveTo>
                  <a:lnTo>
                    <a:pt x="19336" y="5001"/>
                  </a:lnTo>
                  <a:lnTo>
                    <a:pt x="16890" y="1635"/>
                  </a:lnTo>
                  <a:lnTo>
                    <a:pt x="14169" y="42"/>
                  </a:lnTo>
                  <a:lnTo>
                    <a:pt x="11171" y="0"/>
                  </a:lnTo>
                  <a:lnTo>
                    <a:pt x="7846" y="1289"/>
                  </a:lnTo>
                  <a:lnTo>
                    <a:pt x="4154" y="3687"/>
                  </a:lnTo>
                  <a:lnTo>
                    <a:pt x="0" y="6973"/>
                  </a:lnTo>
                  <a:lnTo>
                    <a:pt x="9415" y="21600"/>
                  </a:lnTo>
                  <a:lnTo>
                    <a:pt x="12646" y="18794"/>
                  </a:lnTo>
                  <a:lnTo>
                    <a:pt x="17170" y="11348"/>
                  </a:lnTo>
                  <a:lnTo>
                    <a:pt x="19198" y="9380"/>
                  </a:lnTo>
                  <a:lnTo>
                    <a:pt x="21600" y="1036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704" name="object 7"/>
          <p:cNvSpPr/>
          <p:nvPr/>
        </p:nvSpPr>
        <p:spPr>
          <a:xfrm>
            <a:off x="24159223" y="8631118"/>
            <a:ext cx="15404" cy="3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24" y="0"/>
                </a:moveTo>
                <a:lnTo>
                  <a:pt x="13054" y="9283"/>
                </a:lnTo>
                <a:lnTo>
                  <a:pt x="10947" y="10421"/>
                </a:lnTo>
                <a:lnTo>
                  <a:pt x="8659" y="10660"/>
                </a:lnTo>
                <a:lnTo>
                  <a:pt x="6117" y="9788"/>
                </a:lnTo>
                <a:lnTo>
                  <a:pt x="3256" y="7590"/>
                </a:lnTo>
                <a:lnTo>
                  <a:pt x="0" y="3855"/>
                </a:lnTo>
                <a:lnTo>
                  <a:pt x="2280" y="12273"/>
                </a:lnTo>
                <a:lnTo>
                  <a:pt x="5657" y="17967"/>
                </a:lnTo>
                <a:lnTo>
                  <a:pt x="7602" y="19822"/>
                </a:lnTo>
                <a:lnTo>
                  <a:pt x="9636" y="21029"/>
                </a:lnTo>
                <a:lnTo>
                  <a:pt x="11694" y="21600"/>
                </a:lnTo>
                <a:lnTo>
                  <a:pt x="13715" y="21547"/>
                </a:lnTo>
                <a:lnTo>
                  <a:pt x="15636" y="20881"/>
                </a:lnTo>
                <a:lnTo>
                  <a:pt x="17399" y="19613"/>
                </a:lnTo>
                <a:lnTo>
                  <a:pt x="20192" y="15317"/>
                </a:lnTo>
                <a:lnTo>
                  <a:pt x="21600" y="8749"/>
                </a:lnTo>
                <a:lnTo>
                  <a:pt x="21124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05" name="object 8"/>
          <p:cNvSpPr/>
          <p:nvPr/>
        </p:nvSpPr>
        <p:spPr>
          <a:xfrm>
            <a:off x="24138996" y="9793837"/>
            <a:ext cx="15405" cy="3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4"/>
                </a:moveTo>
                <a:lnTo>
                  <a:pt x="17539" y="1014"/>
                </a:lnTo>
                <a:lnTo>
                  <a:pt x="17539" y="0"/>
                </a:lnTo>
                <a:lnTo>
                  <a:pt x="13131" y="0"/>
                </a:lnTo>
                <a:lnTo>
                  <a:pt x="13131" y="1014"/>
                </a:lnTo>
                <a:lnTo>
                  <a:pt x="9428" y="1014"/>
                </a:lnTo>
                <a:lnTo>
                  <a:pt x="9428" y="4158"/>
                </a:lnTo>
                <a:lnTo>
                  <a:pt x="0" y="4158"/>
                </a:lnTo>
                <a:lnTo>
                  <a:pt x="0" y="11561"/>
                </a:lnTo>
                <a:lnTo>
                  <a:pt x="1194" y="11561"/>
                </a:lnTo>
                <a:lnTo>
                  <a:pt x="1194" y="18254"/>
                </a:lnTo>
                <a:lnTo>
                  <a:pt x="13009" y="18254"/>
                </a:lnTo>
                <a:lnTo>
                  <a:pt x="13009" y="21600"/>
                </a:lnTo>
                <a:lnTo>
                  <a:pt x="15631" y="21600"/>
                </a:lnTo>
                <a:lnTo>
                  <a:pt x="15631" y="18254"/>
                </a:lnTo>
                <a:lnTo>
                  <a:pt x="16111" y="11561"/>
                </a:lnTo>
                <a:lnTo>
                  <a:pt x="19927" y="11561"/>
                </a:lnTo>
                <a:lnTo>
                  <a:pt x="19927" y="4158"/>
                </a:lnTo>
                <a:lnTo>
                  <a:pt x="21600" y="4158"/>
                </a:lnTo>
                <a:lnTo>
                  <a:pt x="21600" y="1014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708" name="object 9"/>
          <p:cNvGrpSpPr/>
          <p:nvPr/>
        </p:nvGrpSpPr>
        <p:grpSpPr>
          <a:xfrm>
            <a:off x="24161534" y="6704447"/>
            <a:ext cx="20927" cy="432058"/>
            <a:chOff x="0" y="0"/>
            <a:chExt cx="20925" cy="432057"/>
          </a:xfrm>
        </p:grpSpPr>
        <p:sp>
          <p:nvSpPr>
            <p:cNvPr id="1706" name="Vorm"/>
            <p:cNvSpPr/>
            <p:nvPr/>
          </p:nvSpPr>
          <p:spPr>
            <a:xfrm>
              <a:off x="0" y="0"/>
              <a:ext cx="15404" cy="26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38"/>
                  </a:moveTo>
                  <a:lnTo>
                    <a:pt x="18888" y="19938"/>
                  </a:lnTo>
                  <a:lnTo>
                    <a:pt x="18888" y="16232"/>
                  </a:lnTo>
                  <a:lnTo>
                    <a:pt x="13570" y="16232"/>
                  </a:lnTo>
                  <a:lnTo>
                    <a:pt x="13570" y="9714"/>
                  </a:lnTo>
                  <a:lnTo>
                    <a:pt x="5112" y="9714"/>
                  </a:lnTo>
                  <a:lnTo>
                    <a:pt x="5112" y="0"/>
                  </a:lnTo>
                  <a:lnTo>
                    <a:pt x="0" y="0"/>
                  </a:lnTo>
                  <a:lnTo>
                    <a:pt x="0" y="9714"/>
                  </a:lnTo>
                  <a:lnTo>
                    <a:pt x="1249" y="9714"/>
                  </a:lnTo>
                  <a:lnTo>
                    <a:pt x="1249" y="16232"/>
                  </a:lnTo>
                  <a:lnTo>
                    <a:pt x="5112" y="16232"/>
                  </a:lnTo>
                  <a:lnTo>
                    <a:pt x="5112" y="19938"/>
                  </a:lnTo>
                  <a:lnTo>
                    <a:pt x="10751" y="19938"/>
                  </a:lnTo>
                  <a:lnTo>
                    <a:pt x="10751" y="21472"/>
                  </a:lnTo>
                  <a:lnTo>
                    <a:pt x="14293" y="21472"/>
                  </a:lnTo>
                  <a:lnTo>
                    <a:pt x="14293" y="21600"/>
                  </a:lnTo>
                  <a:lnTo>
                    <a:pt x="15444" y="21600"/>
                  </a:lnTo>
                  <a:lnTo>
                    <a:pt x="15444" y="21472"/>
                  </a:lnTo>
                  <a:lnTo>
                    <a:pt x="21600" y="21472"/>
                  </a:lnTo>
                  <a:lnTo>
                    <a:pt x="21600" y="1993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07" name="Vorm"/>
            <p:cNvSpPr/>
            <p:nvPr/>
          </p:nvSpPr>
          <p:spPr>
            <a:xfrm>
              <a:off x="5522" y="162400"/>
              <a:ext cx="15404" cy="26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1" y="515"/>
                  </a:lnTo>
                  <a:lnTo>
                    <a:pt x="11368" y="2895"/>
                  </a:lnTo>
                  <a:lnTo>
                    <a:pt x="5553" y="5757"/>
                  </a:lnTo>
                  <a:lnTo>
                    <a:pt x="0" y="7720"/>
                  </a:lnTo>
                  <a:lnTo>
                    <a:pt x="6297" y="21600"/>
                  </a:lnTo>
                  <a:lnTo>
                    <a:pt x="12329" y="8479"/>
                  </a:lnTo>
                  <a:lnTo>
                    <a:pt x="16308" y="277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709" name="object 10"/>
          <p:cNvSpPr/>
          <p:nvPr/>
        </p:nvSpPr>
        <p:spPr>
          <a:xfrm>
            <a:off x="24152924" y="7981881"/>
            <a:ext cx="15404" cy="50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09" y="349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10" name="object 11"/>
          <p:cNvSpPr/>
          <p:nvPr/>
        </p:nvSpPr>
        <p:spPr>
          <a:xfrm>
            <a:off x="24172198" y="5761842"/>
            <a:ext cx="15405" cy="26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06" y="9474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713" name="object 12"/>
          <p:cNvGrpSpPr/>
          <p:nvPr/>
        </p:nvGrpSpPr>
        <p:grpSpPr>
          <a:xfrm>
            <a:off x="24170087" y="4487521"/>
            <a:ext cx="19902" cy="757415"/>
            <a:chOff x="0" y="0"/>
            <a:chExt cx="19901" cy="757413"/>
          </a:xfrm>
        </p:grpSpPr>
        <p:sp>
          <p:nvSpPr>
            <p:cNvPr id="1711" name="Vorm"/>
            <p:cNvSpPr/>
            <p:nvPr/>
          </p:nvSpPr>
          <p:spPr>
            <a:xfrm>
              <a:off x="0" y="0"/>
              <a:ext cx="15404" cy="230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197" y="10776"/>
                  </a:lnTo>
                  <a:lnTo>
                    <a:pt x="7276" y="53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12" name="Vorm"/>
            <p:cNvSpPr/>
            <p:nvPr/>
          </p:nvSpPr>
          <p:spPr>
            <a:xfrm>
              <a:off x="4497" y="230331"/>
              <a:ext cx="15405" cy="5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75"/>
                  </a:moveTo>
                  <a:lnTo>
                    <a:pt x="19260" y="13886"/>
                  </a:lnTo>
                  <a:lnTo>
                    <a:pt x="15208" y="8954"/>
                  </a:lnTo>
                  <a:lnTo>
                    <a:pt x="4679" y="0"/>
                  </a:lnTo>
                  <a:lnTo>
                    <a:pt x="6706" y="4576"/>
                  </a:lnTo>
                  <a:lnTo>
                    <a:pt x="6706" y="9438"/>
                  </a:lnTo>
                  <a:lnTo>
                    <a:pt x="4523" y="14724"/>
                  </a:lnTo>
                  <a:lnTo>
                    <a:pt x="0" y="20574"/>
                  </a:lnTo>
                  <a:lnTo>
                    <a:pt x="3390" y="21600"/>
                  </a:lnTo>
                  <a:lnTo>
                    <a:pt x="6509" y="21573"/>
                  </a:lnTo>
                  <a:lnTo>
                    <a:pt x="9435" y="20848"/>
                  </a:lnTo>
                  <a:lnTo>
                    <a:pt x="14698" y="18722"/>
                  </a:lnTo>
                  <a:lnTo>
                    <a:pt x="17117" y="18033"/>
                  </a:lnTo>
                  <a:lnTo>
                    <a:pt x="19417" y="18065"/>
                  </a:lnTo>
                  <a:lnTo>
                    <a:pt x="21600" y="1917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717" name="object 13"/>
          <p:cNvGrpSpPr/>
          <p:nvPr/>
        </p:nvGrpSpPr>
        <p:grpSpPr>
          <a:xfrm>
            <a:off x="24160539" y="5939963"/>
            <a:ext cx="18515" cy="348093"/>
            <a:chOff x="0" y="0"/>
            <a:chExt cx="18514" cy="348091"/>
          </a:xfrm>
        </p:grpSpPr>
        <p:sp>
          <p:nvSpPr>
            <p:cNvPr id="1714" name="Vorm"/>
            <p:cNvSpPr/>
            <p:nvPr/>
          </p:nvSpPr>
          <p:spPr>
            <a:xfrm>
              <a:off x="0" y="322382"/>
              <a:ext cx="15404" cy="2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141" y="8256"/>
                  </a:lnTo>
                  <a:lnTo>
                    <a:pt x="0" y="13240"/>
                  </a:lnTo>
                  <a:lnTo>
                    <a:pt x="211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15" name="Driehoek"/>
            <p:cNvSpPr/>
            <p:nvPr/>
          </p:nvSpPr>
          <p:spPr>
            <a:xfrm>
              <a:off x="500" y="0"/>
              <a:ext cx="15404" cy="2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8354" y="212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16" name="Vorm"/>
            <p:cNvSpPr/>
            <p:nvPr/>
          </p:nvSpPr>
          <p:spPr>
            <a:xfrm>
              <a:off x="3111" y="118346"/>
              <a:ext cx="15404" cy="20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1" y="10792"/>
                  </a:lnTo>
                  <a:lnTo>
                    <a:pt x="0" y="21600"/>
                  </a:lnTo>
                  <a:lnTo>
                    <a:pt x="4585" y="19493"/>
                  </a:lnTo>
                  <a:lnTo>
                    <a:pt x="10619" y="15775"/>
                  </a:lnTo>
                  <a:lnTo>
                    <a:pt x="16716" y="95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718" name="object 14"/>
          <p:cNvSpPr/>
          <p:nvPr/>
        </p:nvSpPr>
        <p:spPr>
          <a:xfrm>
            <a:off x="24156650" y="7092539"/>
            <a:ext cx="1" cy="291798"/>
          </a:xfrm>
          <a:prstGeom prst="line">
            <a:avLst/>
          </a:prstGeom>
          <a:ln w="3175">
            <a:solidFill>
              <a:srgbClr val="FFB9BB"/>
            </a:solidFill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721" name="object 15"/>
          <p:cNvGrpSpPr/>
          <p:nvPr/>
        </p:nvGrpSpPr>
        <p:grpSpPr>
          <a:xfrm>
            <a:off x="24153452" y="6279860"/>
            <a:ext cx="17307" cy="430564"/>
            <a:chOff x="0" y="0"/>
            <a:chExt cx="17305" cy="430562"/>
          </a:xfrm>
        </p:grpSpPr>
        <p:sp>
          <p:nvSpPr>
            <p:cNvPr id="1719" name="Driehoek"/>
            <p:cNvSpPr/>
            <p:nvPr/>
          </p:nvSpPr>
          <p:spPr>
            <a:xfrm>
              <a:off x="0" y="0"/>
              <a:ext cx="15404" cy="13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44"/>
                  </a:moveTo>
                  <a:lnTo>
                    <a:pt x="0" y="0"/>
                  </a:lnTo>
                  <a:lnTo>
                    <a:pt x="17036" y="21600"/>
                  </a:lnTo>
                  <a:lnTo>
                    <a:pt x="21600" y="5244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20" name="Vorm"/>
            <p:cNvSpPr/>
            <p:nvPr/>
          </p:nvSpPr>
          <p:spPr>
            <a:xfrm>
              <a:off x="1901" y="134828"/>
              <a:ext cx="15405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352" y="0"/>
                  </a:lnTo>
                  <a:lnTo>
                    <a:pt x="0" y="20113"/>
                  </a:lnTo>
                  <a:lnTo>
                    <a:pt x="10766" y="18641"/>
                  </a:lnTo>
                  <a:lnTo>
                    <a:pt x="16383" y="18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722" name="object 16"/>
          <p:cNvSpPr/>
          <p:nvPr/>
        </p:nvSpPr>
        <p:spPr>
          <a:xfrm>
            <a:off x="24160579" y="4563369"/>
            <a:ext cx="15405" cy="50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73"/>
                </a:moveTo>
                <a:lnTo>
                  <a:pt x="20837" y="16873"/>
                </a:lnTo>
                <a:lnTo>
                  <a:pt x="20837" y="15232"/>
                </a:lnTo>
                <a:lnTo>
                  <a:pt x="18319" y="15232"/>
                </a:lnTo>
                <a:lnTo>
                  <a:pt x="18319" y="14312"/>
                </a:lnTo>
                <a:lnTo>
                  <a:pt x="14424" y="14312"/>
                </a:lnTo>
                <a:lnTo>
                  <a:pt x="14424" y="8863"/>
                </a:lnTo>
                <a:lnTo>
                  <a:pt x="9688" y="8863"/>
                </a:lnTo>
                <a:lnTo>
                  <a:pt x="9688" y="0"/>
                </a:lnTo>
                <a:lnTo>
                  <a:pt x="5722" y="0"/>
                </a:lnTo>
                <a:lnTo>
                  <a:pt x="5722" y="8863"/>
                </a:lnTo>
                <a:lnTo>
                  <a:pt x="2134" y="8863"/>
                </a:lnTo>
                <a:lnTo>
                  <a:pt x="2134" y="14312"/>
                </a:lnTo>
                <a:lnTo>
                  <a:pt x="529" y="14312"/>
                </a:lnTo>
                <a:lnTo>
                  <a:pt x="529" y="15232"/>
                </a:lnTo>
                <a:lnTo>
                  <a:pt x="228" y="16873"/>
                </a:lnTo>
                <a:lnTo>
                  <a:pt x="0" y="20221"/>
                </a:lnTo>
                <a:lnTo>
                  <a:pt x="1064" y="20221"/>
                </a:lnTo>
                <a:lnTo>
                  <a:pt x="1064" y="20550"/>
                </a:lnTo>
                <a:lnTo>
                  <a:pt x="4808" y="20550"/>
                </a:lnTo>
                <a:lnTo>
                  <a:pt x="4808" y="21140"/>
                </a:lnTo>
                <a:lnTo>
                  <a:pt x="10986" y="21140"/>
                </a:lnTo>
                <a:lnTo>
                  <a:pt x="10986" y="21600"/>
                </a:lnTo>
                <a:lnTo>
                  <a:pt x="15951" y="21600"/>
                </a:lnTo>
                <a:lnTo>
                  <a:pt x="15951" y="21140"/>
                </a:lnTo>
                <a:lnTo>
                  <a:pt x="18926" y="21140"/>
                </a:lnTo>
                <a:lnTo>
                  <a:pt x="18926" y="20550"/>
                </a:lnTo>
                <a:lnTo>
                  <a:pt x="20608" y="20550"/>
                </a:lnTo>
                <a:lnTo>
                  <a:pt x="20608" y="20221"/>
                </a:lnTo>
                <a:lnTo>
                  <a:pt x="21600" y="20221"/>
                </a:lnTo>
                <a:lnTo>
                  <a:pt x="21600" y="16873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23" name="object 17"/>
          <p:cNvSpPr/>
          <p:nvPr/>
        </p:nvSpPr>
        <p:spPr>
          <a:xfrm>
            <a:off x="24161086" y="5518182"/>
            <a:ext cx="15405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5" y="0"/>
                </a:moveTo>
                <a:lnTo>
                  <a:pt x="2715" y="9305"/>
                </a:lnTo>
                <a:lnTo>
                  <a:pt x="0" y="16655"/>
                </a:lnTo>
                <a:lnTo>
                  <a:pt x="5587" y="21077"/>
                </a:lnTo>
                <a:lnTo>
                  <a:pt x="21600" y="21600"/>
                </a:lnTo>
                <a:lnTo>
                  <a:pt x="1172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24" name="object 18"/>
          <p:cNvSpPr/>
          <p:nvPr/>
        </p:nvSpPr>
        <p:spPr>
          <a:xfrm>
            <a:off x="24159536" y="3116150"/>
            <a:ext cx="15404" cy="28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510"/>
                </a:lnTo>
                <a:lnTo>
                  <a:pt x="204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25" name="object 19"/>
          <p:cNvSpPr/>
          <p:nvPr/>
        </p:nvSpPr>
        <p:spPr>
          <a:xfrm>
            <a:off x="24158134" y="5032892"/>
            <a:ext cx="15405" cy="28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0"/>
                </a:moveTo>
                <a:lnTo>
                  <a:pt x="4598" y="47"/>
                </a:lnTo>
                <a:lnTo>
                  <a:pt x="2915" y="766"/>
                </a:lnTo>
                <a:lnTo>
                  <a:pt x="3502" y="2382"/>
                </a:lnTo>
                <a:lnTo>
                  <a:pt x="0" y="8416"/>
                </a:lnTo>
                <a:lnTo>
                  <a:pt x="3016" y="13422"/>
                </a:lnTo>
                <a:lnTo>
                  <a:pt x="10811" y="17713"/>
                </a:lnTo>
                <a:lnTo>
                  <a:pt x="21600" y="21600"/>
                </a:lnTo>
                <a:lnTo>
                  <a:pt x="12969" y="401"/>
                </a:lnTo>
                <a:lnTo>
                  <a:pt x="81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26" name="object 20"/>
          <p:cNvSpPr/>
          <p:nvPr/>
        </p:nvSpPr>
        <p:spPr>
          <a:xfrm>
            <a:off x="24164166" y="4083830"/>
            <a:ext cx="15405" cy="20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7" y="0"/>
                </a:moveTo>
                <a:lnTo>
                  <a:pt x="0" y="21600"/>
                </a:lnTo>
                <a:lnTo>
                  <a:pt x="8937" y="15870"/>
                </a:lnTo>
                <a:lnTo>
                  <a:pt x="17155" y="9281"/>
                </a:lnTo>
                <a:lnTo>
                  <a:pt x="21600" y="3452"/>
                </a:lnTo>
                <a:lnTo>
                  <a:pt x="19217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729" name="object 21"/>
          <p:cNvGrpSpPr/>
          <p:nvPr/>
        </p:nvGrpSpPr>
        <p:grpSpPr>
          <a:xfrm>
            <a:off x="24160954" y="5321337"/>
            <a:ext cx="17500" cy="196860"/>
            <a:chOff x="0" y="0"/>
            <a:chExt cx="17498" cy="196858"/>
          </a:xfrm>
        </p:grpSpPr>
        <p:sp>
          <p:nvSpPr>
            <p:cNvPr id="1727" name="Vorm"/>
            <p:cNvSpPr/>
            <p:nvPr/>
          </p:nvSpPr>
          <p:spPr>
            <a:xfrm>
              <a:off x="0" y="0"/>
              <a:ext cx="15404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9"/>
                  </a:moveTo>
                  <a:lnTo>
                    <a:pt x="11796" y="8082"/>
                  </a:lnTo>
                  <a:lnTo>
                    <a:pt x="0" y="0"/>
                  </a:lnTo>
                  <a:lnTo>
                    <a:pt x="11796" y="21600"/>
                  </a:lnTo>
                  <a:lnTo>
                    <a:pt x="21600" y="172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28" name="Vorm"/>
            <p:cNvSpPr/>
            <p:nvPr/>
          </p:nvSpPr>
          <p:spPr>
            <a:xfrm>
              <a:off x="2095" y="145148"/>
              <a:ext cx="15404" cy="2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489" y="1646"/>
                  </a:lnTo>
                  <a:lnTo>
                    <a:pt x="0" y="8624"/>
                  </a:lnTo>
                  <a:lnTo>
                    <a:pt x="6167" y="21600"/>
                  </a:lnTo>
                  <a:lnTo>
                    <a:pt x="20051" y="59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733" name="object 22"/>
          <p:cNvGrpSpPr/>
          <p:nvPr/>
        </p:nvGrpSpPr>
        <p:grpSpPr>
          <a:xfrm>
            <a:off x="24132891" y="2375693"/>
            <a:ext cx="44763" cy="2187476"/>
            <a:chOff x="0" y="0"/>
            <a:chExt cx="44762" cy="2187474"/>
          </a:xfrm>
        </p:grpSpPr>
        <p:sp>
          <p:nvSpPr>
            <p:cNvPr id="1730" name="Vorm"/>
            <p:cNvSpPr/>
            <p:nvPr/>
          </p:nvSpPr>
          <p:spPr>
            <a:xfrm>
              <a:off x="0" y="0"/>
              <a:ext cx="33841" cy="10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919"/>
                  </a:moveTo>
                  <a:lnTo>
                    <a:pt x="19044" y="14533"/>
                  </a:lnTo>
                  <a:lnTo>
                    <a:pt x="18081" y="12845"/>
                  </a:lnTo>
                  <a:lnTo>
                    <a:pt x="17009" y="10075"/>
                  </a:lnTo>
                  <a:lnTo>
                    <a:pt x="13430" y="17440"/>
                  </a:lnTo>
                  <a:lnTo>
                    <a:pt x="12899" y="18209"/>
                  </a:lnTo>
                  <a:lnTo>
                    <a:pt x="12358" y="18770"/>
                  </a:lnTo>
                  <a:lnTo>
                    <a:pt x="11798" y="19069"/>
                  </a:lnTo>
                  <a:lnTo>
                    <a:pt x="11218" y="19055"/>
                  </a:lnTo>
                  <a:lnTo>
                    <a:pt x="10618" y="18675"/>
                  </a:lnTo>
                  <a:lnTo>
                    <a:pt x="9998" y="17876"/>
                  </a:lnTo>
                  <a:lnTo>
                    <a:pt x="9635" y="15874"/>
                  </a:lnTo>
                  <a:lnTo>
                    <a:pt x="9507" y="14321"/>
                  </a:lnTo>
                  <a:lnTo>
                    <a:pt x="9566" y="13134"/>
                  </a:lnTo>
                  <a:lnTo>
                    <a:pt x="9802" y="12229"/>
                  </a:lnTo>
                  <a:lnTo>
                    <a:pt x="10166" y="11523"/>
                  </a:lnTo>
                  <a:lnTo>
                    <a:pt x="12299" y="9025"/>
                  </a:lnTo>
                  <a:lnTo>
                    <a:pt x="12840" y="8066"/>
                  </a:lnTo>
                  <a:lnTo>
                    <a:pt x="12014" y="8501"/>
                  </a:lnTo>
                  <a:lnTo>
                    <a:pt x="11238" y="8519"/>
                  </a:lnTo>
                  <a:lnTo>
                    <a:pt x="10510" y="8186"/>
                  </a:lnTo>
                  <a:lnTo>
                    <a:pt x="9802" y="7567"/>
                  </a:lnTo>
                  <a:lnTo>
                    <a:pt x="6174" y="2492"/>
                  </a:lnTo>
                  <a:lnTo>
                    <a:pt x="5329" y="1541"/>
                  </a:lnTo>
                  <a:lnTo>
                    <a:pt x="4424" y="765"/>
                  </a:lnTo>
                  <a:lnTo>
                    <a:pt x="3431" y="229"/>
                  </a:lnTo>
                  <a:lnTo>
                    <a:pt x="2340" y="0"/>
                  </a:lnTo>
                  <a:lnTo>
                    <a:pt x="1140" y="143"/>
                  </a:lnTo>
                  <a:lnTo>
                    <a:pt x="3205" y="6732"/>
                  </a:lnTo>
                  <a:lnTo>
                    <a:pt x="2438" y="6458"/>
                  </a:lnTo>
                  <a:lnTo>
                    <a:pt x="1573" y="5874"/>
                  </a:lnTo>
                  <a:lnTo>
                    <a:pt x="727" y="5610"/>
                  </a:lnTo>
                  <a:lnTo>
                    <a:pt x="0" y="6297"/>
                  </a:lnTo>
                  <a:lnTo>
                    <a:pt x="944" y="6602"/>
                  </a:lnTo>
                  <a:lnTo>
                    <a:pt x="1848" y="7229"/>
                  </a:lnTo>
                  <a:lnTo>
                    <a:pt x="3343" y="9280"/>
                  </a:lnTo>
                  <a:lnTo>
                    <a:pt x="3864" y="10622"/>
                  </a:lnTo>
                  <a:lnTo>
                    <a:pt x="4178" y="12119"/>
                  </a:lnTo>
                  <a:lnTo>
                    <a:pt x="4266" y="13729"/>
                  </a:lnTo>
                  <a:lnTo>
                    <a:pt x="4080" y="15411"/>
                  </a:lnTo>
                  <a:lnTo>
                    <a:pt x="3578" y="17122"/>
                  </a:lnTo>
                  <a:lnTo>
                    <a:pt x="2733" y="18823"/>
                  </a:lnTo>
                  <a:lnTo>
                    <a:pt x="3578" y="20106"/>
                  </a:lnTo>
                  <a:lnTo>
                    <a:pt x="4778" y="20973"/>
                  </a:lnTo>
                  <a:lnTo>
                    <a:pt x="6262" y="21459"/>
                  </a:lnTo>
                  <a:lnTo>
                    <a:pt x="7973" y="21600"/>
                  </a:lnTo>
                  <a:lnTo>
                    <a:pt x="9861" y="21431"/>
                  </a:lnTo>
                  <a:lnTo>
                    <a:pt x="13931" y="20309"/>
                  </a:lnTo>
                  <a:lnTo>
                    <a:pt x="18002" y="18376"/>
                  </a:lnTo>
                  <a:lnTo>
                    <a:pt x="19890" y="17195"/>
                  </a:lnTo>
                  <a:lnTo>
                    <a:pt x="21600" y="159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31" name="Vorm"/>
            <p:cNvSpPr/>
            <p:nvPr/>
          </p:nvSpPr>
          <p:spPr>
            <a:xfrm>
              <a:off x="20255" y="1394185"/>
              <a:ext cx="17037" cy="7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32"/>
                  </a:moveTo>
                  <a:lnTo>
                    <a:pt x="21346" y="14331"/>
                  </a:lnTo>
                  <a:lnTo>
                    <a:pt x="21191" y="14531"/>
                  </a:lnTo>
                  <a:lnTo>
                    <a:pt x="21093" y="14517"/>
                  </a:lnTo>
                  <a:lnTo>
                    <a:pt x="21073" y="14531"/>
                  </a:lnTo>
                  <a:lnTo>
                    <a:pt x="20527" y="14886"/>
                  </a:lnTo>
                  <a:lnTo>
                    <a:pt x="20136" y="15076"/>
                  </a:lnTo>
                  <a:lnTo>
                    <a:pt x="19941" y="14331"/>
                  </a:lnTo>
                  <a:lnTo>
                    <a:pt x="19101" y="14244"/>
                  </a:lnTo>
                  <a:lnTo>
                    <a:pt x="17752" y="13801"/>
                  </a:lnTo>
                  <a:lnTo>
                    <a:pt x="17440" y="13689"/>
                  </a:lnTo>
                  <a:lnTo>
                    <a:pt x="18183" y="12026"/>
                  </a:lnTo>
                  <a:lnTo>
                    <a:pt x="18729" y="11735"/>
                  </a:lnTo>
                  <a:lnTo>
                    <a:pt x="19178" y="12342"/>
                  </a:lnTo>
                  <a:lnTo>
                    <a:pt x="20038" y="14342"/>
                  </a:lnTo>
                  <a:lnTo>
                    <a:pt x="20410" y="14389"/>
                  </a:lnTo>
                  <a:lnTo>
                    <a:pt x="20722" y="14503"/>
                  </a:lnTo>
                  <a:lnTo>
                    <a:pt x="21093" y="14517"/>
                  </a:lnTo>
                  <a:lnTo>
                    <a:pt x="20976" y="13689"/>
                  </a:lnTo>
                  <a:lnTo>
                    <a:pt x="20448" y="11735"/>
                  </a:lnTo>
                  <a:lnTo>
                    <a:pt x="17362" y="0"/>
                  </a:lnTo>
                  <a:lnTo>
                    <a:pt x="17070" y="1188"/>
                  </a:lnTo>
                  <a:lnTo>
                    <a:pt x="16854" y="2475"/>
                  </a:lnTo>
                  <a:lnTo>
                    <a:pt x="16776" y="7060"/>
                  </a:lnTo>
                  <a:lnTo>
                    <a:pt x="16913" y="9114"/>
                  </a:lnTo>
                  <a:lnTo>
                    <a:pt x="17402" y="13689"/>
                  </a:lnTo>
                  <a:lnTo>
                    <a:pt x="14980" y="12598"/>
                  </a:lnTo>
                  <a:lnTo>
                    <a:pt x="12811" y="11239"/>
                  </a:lnTo>
                  <a:lnTo>
                    <a:pt x="10820" y="9809"/>
                  </a:lnTo>
                  <a:lnTo>
                    <a:pt x="8847" y="8471"/>
                  </a:lnTo>
                  <a:lnTo>
                    <a:pt x="6972" y="7523"/>
                  </a:lnTo>
                  <a:lnTo>
                    <a:pt x="4921" y="7060"/>
                  </a:lnTo>
                  <a:lnTo>
                    <a:pt x="2617" y="7310"/>
                  </a:lnTo>
                  <a:lnTo>
                    <a:pt x="0" y="8471"/>
                  </a:lnTo>
                  <a:lnTo>
                    <a:pt x="274" y="10826"/>
                  </a:lnTo>
                  <a:lnTo>
                    <a:pt x="801" y="12602"/>
                  </a:lnTo>
                  <a:lnTo>
                    <a:pt x="1601" y="13977"/>
                  </a:lnTo>
                  <a:lnTo>
                    <a:pt x="3457" y="15629"/>
                  </a:lnTo>
                  <a:lnTo>
                    <a:pt x="5664" y="16911"/>
                  </a:lnTo>
                  <a:lnTo>
                    <a:pt x="6777" y="17685"/>
                  </a:lnTo>
                  <a:lnTo>
                    <a:pt x="7832" y="18704"/>
                  </a:lnTo>
                  <a:lnTo>
                    <a:pt x="8809" y="20087"/>
                  </a:lnTo>
                  <a:lnTo>
                    <a:pt x="8672" y="18704"/>
                  </a:lnTo>
                  <a:lnTo>
                    <a:pt x="8847" y="14389"/>
                  </a:lnTo>
                  <a:lnTo>
                    <a:pt x="9022" y="14331"/>
                  </a:lnTo>
                  <a:lnTo>
                    <a:pt x="9258" y="14389"/>
                  </a:lnTo>
                  <a:lnTo>
                    <a:pt x="9491" y="14517"/>
                  </a:lnTo>
                  <a:lnTo>
                    <a:pt x="10176" y="15076"/>
                  </a:lnTo>
                  <a:lnTo>
                    <a:pt x="11406" y="16158"/>
                  </a:lnTo>
                  <a:lnTo>
                    <a:pt x="11835" y="16491"/>
                  </a:lnTo>
                  <a:lnTo>
                    <a:pt x="12304" y="16782"/>
                  </a:lnTo>
                  <a:lnTo>
                    <a:pt x="12753" y="16997"/>
                  </a:lnTo>
                  <a:lnTo>
                    <a:pt x="13242" y="17128"/>
                  </a:lnTo>
                  <a:lnTo>
                    <a:pt x="13730" y="17150"/>
                  </a:lnTo>
                  <a:lnTo>
                    <a:pt x="14219" y="17042"/>
                  </a:lnTo>
                  <a:lnTo>
                    <a:pt x="15663" y="15722"/>
                  </a:lnTo>
                  <a:lnTo>
                    <a:pt x="16367" y="14331"/>
                  </a:lnTo>
                  <a:lnTo>
                    <a:pt x="16601" y="13801"/>
                  </a:lnTo>
                  <a:lnTo>
                    <a:pt x="18437" y="21600"/>
                  </a:lnTo>
                  <a:lnTo>
                    <a:pt x="21209" y="15076"/>
                  </a:lnTo>
                  <a:lnTo>
                    <a:pt x="21600" y="14132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32" name="Vorm"/>
            <p:cNvSpPr/>
            <p:nvPr/>
          </p:nvSpPr>
          <p:spPr>
            <a:xfrm>
              <a:off x="29358" y="769104"/>
              <a:ext cx="15405" cy="6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17"/>
                  </a:moveTo>
                  <a:lnTo>
                    <a:pt x="16558" y="4280"/>
                  </a:lnTo>
                  <a:lnTo>
                    <a:pt x="12049" y="1860"/>
                  </a:lnTo>
                  <a:lnTo>
                    <a:pt x="7991" y="565"/>
                  </a:lnTo>
                  <a:lnTo>
                    <a:pt x="4196" y="0"/>
                  </a:lnTo>
                  <a:lnTo>
                    <a:pt x="2189" y="19054"/>
                  </a:lnTo>
                  <a:lnTo>
                    <a:pt x="0" y="17731"/>
                  </a:lnTo>
                  <a:lnTo>
                    <a:pt x="1831" y="21600"/>
                  </a:lnTo>
                  <a:lnTo>
                    <a:pt x="5534" y="17462"/>
                  </a:lnTo>
                  <a:lnTo>
                    <a:pt x="11961" y="13290"/>
                  </a:lnTo>
                  <a:lnTo>
                    <a:pt x="21600" y="8217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737" name="object 23"/>
          <p:cNvGrpSpPr/>
          <p:nvPr/>
        </p:nvGrpSpPr>
        <p:grpSpPr>
          <a:xfrm>
            <a:off x="24132359" y="6458682"/>
            <a:ext cx="30694" cy="605779"/>
            <a:chOff x="0" y="0"/>
            <a:chExt cx="30692" cy="605778"/>
          </a:xfrm>
        </p:grpSpPr>
        <p:sp>
          <p:nvSpPr>
            <p:cNvPr id="1734" name="Vorm"/>
            <p:cNvSpPr/>
            <p:nvPr/>
          </p:nvSpPr>
          <p:spPr>
            <a:xfrm>
              <a:off x="0" y="434197"/>
              <a:ext cx="15404" cy="4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38"/>
                  </a:moveTo>
                  <a:lnTo>
                    <a:pt x="13792" y="3625"/>
                  </a:lnTo>
                  <a:lnTo>
                    <a:pt x="7275" y="0"/>
                  </a:lnTo>
                  <a:lnTo>
                    <a:pt x="2849" y="5160"/>
                  </a:lnTo>
                  <a:lnTo>
                    <a:pt x="0" y="21600"/>
                  </a:lnTo>
                  <a:lnTo>
                    <a:pt x="8320" y="13786"/>
                  </a:lnTo>
                  <a:lnTo>
                    <a:pt x="14571" y="14129"/>
                  </a:lnTo>
                  <a:lnTo>
                    <a:pt x="21334" y="1355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35" name="Vorm"/>
            <p:cNvSpPr/>
            <p:nvPr/>
          </p:nvSpPr>
          <p:spPr>
            <a:xfrm>
              <a:off x="7632" y="18792"/>
              <a:ext cx="15405" cy="58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230" y="1086"/>
                  </a:lnTo>
                  <a:lnTo>
                    <a:pt x="13317" y="3037"/>
                  </a:lnTo>
                  <a:lnTo>
                    <a:pt x="8403" y="5540"/>
                  </a:lnTo>
                  <a:lnTo>
                    <a:pt x="3132" y="8920"/>
                  </a:lnTo>
                  <a:lnTo>
                    <a:pt x="4319" y="9999"/>
                  </a:lnTo>
                  <a:lnTo>
                    <a:pt x="5743" y="11333"/>
                  </a:lnTo>
                  <a:lnTo>
                    <a:pt x="6764" y="13267"/>
                  </a:lnTo>
                  <a:lnTo>
                    <a:pt x="6599" y="16336"/>
                  </a:lnTo>
                  <a:lnTo>
                    <a:pt x="5080" y="17836"/>
                  </a:lnTo>
                  <a:lnTo>
                    <a:pt x="3514" y="17665"/>
                  </a:lnTo>
                  <a:lnTo>
                    <a:pt x="1875" y="16781"/>
                  </a:lnTo>
                  <a:lnTo>
                    <a:pt x="0" y="16338"/>
                  </a:lnTo>
                  <a:lnTo>
                    <a:pt x="1946" y="18897"/>
                  </a:lnTo>
                  <a:lnTo>
                    <a:pt x="3110" y="20182"/>
                  </a:lnTo>
                  <a:lnTo>
                    <a:pt x="4368" y="21161"/>
                  </a:lnTo>
                  <a:lnTo>
                    <a:pt x="5721" y="21600"/>
                  </a:lnTo>
                  <a:lnTo>
                    <a:pt x="7145" y="21266"/>
                  </a:lnTo>
                  <a:lnTo>
                    <a:pt x="8616" y="19927"/>
                  </a:lnTo>
                  <a:lnTo>
                    <a:pt x="9850" y="17836"/>
                  </a:lnTo>
                  <a:lnTo>
                    <a:pt x="10160" y="17349"/>
                  </a:lnTo>
                  <a:lnTo>
                    <a:pt x="10253" y="13267"/>
                  </a:lnTo>
                  <a:lnTo>
                    <a:pt x="11892" y="10539"/>
                  </a:lnTo>
                  <a:lnTo>
                    <a:pt x="13814" y="7858"/>
                  </a:lnTo>
                  <a:lnTo>
                    <a:pt x="15903" y="5351"/>
                  </a:lnTo>
                  <a:lnTo>
                    <a:pt x="18086" y="3037"/>
                  </a:lnTo>
                  <a:lnTo>
                    <a:pt x="19938" y="13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36" name="Driehoek"/>
            <p:cNvSpPr/>
            <p:nvPr/>
          </p:nvSpPr>
          <p:spPr>
            <a:xfrm>
              <a:off x="15288" y="0"/>
              <a:ext cx="15405" cy="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0"/>
                  </a:moveTo>
                  <a:lnTo>
                    <a:pt x="13887" y="0"/>
                  </a:lnTo>
                  <a:lnTo>
                    <a:pt x="0" y="21600"/>
                  </a:lnTo>
                  <a:lnTo>
                    <a:pt x="21600" y="161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738" name="object 24"/>
          <p:cNvSpPr/>
          <p:nvPr/>
        </p:nvSpPr>
        <p:spPr>
          <a:xfrm>
            <a:off x="24141999" y="5038619"/>
            <a:ext cx="15404" cy="442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61" y="0"/>
                </a:moveTo>
                <a:lnTo>
                  <a:pt x="0" y="11001"/>
                </a:lnTo>
                <a:lnTo>
                  <a:pt x="8285" y="10442"/>
                </a:lnTo>
                <a:lnTo>
                  <a:pt x="7804" y="16173"/>
                </a:lnTo>
                <a:lnTo>
                  <a:pt x="9722" y="19237"/>
                </a:lnTo>
                <a:lnTo>
                  <a:pt x="13213" y="20551"/>
                </a:lnTo>
                <a:lnTo>
                  <a:pt x="17445" y="21033"/>
                </a:lnTo>
                <a:lnTo>
                  <a:pt x="21600" y="21600"/>
                </a:lnTo>
                <a:lnTo>
                  <a:pt x="1376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39" name="object 25"/>
          <p:cNvSpPr/>
          <p:nvPr/>
        </p:nvSpPr>
        <p:spPr>
          <a:xfrm>
            <a:off x="24164450" y="2868685"/>
            <a:ext cx="15405" cy="25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292" y="1664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40" name="object 26"/>
          <p:cNvSpPr/>
          <p:nvPr/>
        </p:nvSpPr>
        <p:spPr>
          <a:xfrm>
            <a:off x="24164574" y="2360200"/>
            <a:ext cx="15405" cy="1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0" y="0"/>
                </a:moveTo>
                <a:lnTo>
                  <a:pt x="0" y="18577"/>
                </a:lnTo>
                <a:lnTo>
                  <a:pt x="21600" y="21600"/>
                </a:lnTo>
                <a:lnTo>
                  <a:pt x="853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743" name="object 27"/>
          <p:cNvGrpSpPr/>
          <p:nvPr/>
        </p:nvGrpSpPr>
        <p:grpSpPr>
          <a:xfrm>
            <a:off x="276591" y="6569980"/>
            <a:ext cx="1423" cy="129997"/>
            <a:chOff x="0" y="0"/>
            <a:chExt cx="1421" cy="129996"/>
          </a:xfrm>
        </p:grpSpPr>
        <p:sp>
          <p:nvSpPr>
            <p:cNvPr id="1741" name="Lijn"/>
            <p:cNvSpPr/>
            <p:nvPr/>
          </p:nvSpPr>
          <p:spPr>
            <a:xfrm>
              <a:off x="0" y="-1"/>
              <a:ext cx="1422" cy="1299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42" name="Lijn"/>
            <p:cNvSpPr/>
            <p:nvPr/>
          </p:nvSpPr>
          <p:spPr>
            <a:xfrm flipH="1" flipV="1">
              <a:off x="0" y="0"/>
              <a:ext cx="1422" cy="12999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744" name="object 28"/>
          <p:cNvSpPr/>
          <p:nvPr/>
        </p:nvSpPr>
        <p:spPr>
          <a:xfrm>
            <a:off x="267998" y="5605882"/>
            <a:ext cx="15404" cy="4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234" y="13995"/>
                </a:lnTo>
                <a:lnTo>
                  <a:pt x="14869" y="21600"/>
                </a:lnTo>
                <a:lnTo>
                  <a:pt x="19473" y="21352"/>
                </a:lnTo>
                <a:lnTo>
                  <a:pt x="21600" y="11791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45" name="object 29"/>
          <p:cNvSpPr/>
          <p:nvPr/>
        </p:nvSpPr>
        <p:spPr>
          <a:xfrm>
            <a:off x="11875817" y="212776"/>
            <a:ext cx="377979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8" y="0"/>
                </a:moveTo>
                <a:lnTo>
                  <a:pt x="217" y="944"/>
                </a:lnTo>
                <a:lnTo>
                  <a:pt x="0" y="5278"/>
                </a:lnTo>
                <a:lnTo>
                  <a:pt x="3322" y="19533"/>
                </a:lnTo>
                <a:lnTo>
                  <a:pt x="7653" y="18457"/>
                </a:lnTo>
                <a:lnTo>
                  <a:pt x="11604" y="18260"/>
                </a:lnTo>
                <a:lnTo>
                  <a:pt x="15217" y="18806"/>
                </a:lnTo>
                <a:lnTo>
                  <a:pt x="21600" y="21600"/>
                </a:lnTo>
                <a:lnTo>
                  <a:pt x="8145" y="5473"/>
                </a:lnTo>
                <a:lnTo>
                  <a:pt x="4546" y="1741"/>
                </a:lnTo>
                <a:lnTo>
                  <a:pt x="1818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46" name="object 30"/>
          <p:cNvSpPr/>
          <p:nvPr/>
        </p:nvSpPr>
        <p:spPr>
          <a:xfrm>
            <a:off x="2584816" y="248890"/>
            <a:ext cx="183248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767"/>
                </a:lnTo>
                <a:lnTo>
                  <a:pt x="65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47" name="object 31"/>
          <p:cNvSpPr/>
          <p:nvPr/>
        </p:nvSpPr>
        <p:spPr>
          <a:xfrm>
            <a:off x="2201649" y="270873"/>
            <a:ext cx="249580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46" y="11062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48" name="object 32"/>
          <p:cNvSpPr/>
          <p:nvPr/>
        </p:nvSpPr>
        <p:spPr>
          <a:xfrm>
            <a:off x="277543" y="11703300"/>
            <a:ext cx="15405" cy="15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1" y="0"/>
                </a:moveTo>
                <a:lnTo>
                  <a:pt x="10302" y="143"/>
                </a:lnTo>
                <a:lnTo>
                  <a:pt x="5282" y="1010"/>
                </a:lnTo>
                <a:lnTo>
                  <a:pt x="0" y="833"/>
                </a:lnTo>
                <a:lnTo>
                  <a:pt x="21600" y="21600"/>
                </a:lnTo>
                <a:lnTo>
                  <a:pt x="20706" y="8960"/>
                </a:lnTo>
                <a:lnTo>
                  <a:pt x="18320" y="2349"/>
                </a:lnTo>
                <a:lnTo>
                  <a:pt x="1475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49" name="object 33"/>
          <p:cNvSpPr/>
          <p:nvPr/>
        </p:nvSpPr>
        <p:spPr>
          <a:xfrm>
            <a:off x="20076740" y="217705"/>
            <a:ext cx="407645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013" y="16867"/>
                </a:lnTo>
                <a:lnTo>
                  <a:pt x="15226" y="20411"/>
                </a:lnTo>
                <a:lnTo>
                  <a:pt x="17937" y="21600"/>
                </a:lnTo>
                <a:lnTo>
                  <a:pt x="20083" y="19648"/>
                </a:lnTo>
                <a:lnTo>
                  <a:pt x="21600" y="13766"/>
                </a:lnTo>
                <a:lnTo>
                  <a:pt x="11370" y="4943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50" name="object 34"/>
          <p:cNvSpPr/>
          <p:nvPr/>
        </p:nvSpPr>
        <p:spPr>
          <a:xfrm>
            <a:off x="212099" y="6198382"/>
            <a:ext cx="15405" cy="11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66" y="0"/>
                </a:moveTo>
                <a:lnTo>
                  <a:pt x="0" y="251"/>
                </a:lnTo>
                <a:lnTo>
                  <a:pt x="4947" y="10094"/>
                </a:lnTo>
                <a:lnTo>
                  <a:pt x="10214" y="16822"/>
                </a:lnTo>
                <a:lnTo>
                  <a:pt x="15770" y="20601"/>
                </a:lnTo>
                <a:lnTo>
                  <a:pt x="21600" y="21600"/>
                </a:lnTo>
                <a:lnTo>
                  <a:pt x="16856" y="11173"/>
                </a:lnTo>
                <a:lnTo>
                  <a:pt x="11746" y="3807"/>
                </a:lnTo>
                <a:lnTo>
                  <a:pt x="6166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51" name="object 35"/>
          <p:cNvSpPr/>
          <p:nvPr/>
        </p:nvSpPr>
        <p:spPr>
          <a:xfrm>
            <a:off x="19643738" y="214345"/>
            <a:ext cx="377160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lnTo>
                  <a:pt x="11601" y="7200"/>
                </a:lnTo>
                <a:lnTo>
                  <a:pt x="11601" y="0"/>
                </a:lnTo>
                <a:lnTo>
                  <a:pt x="8157" y="0"/>
                </a:lnTo>
                <a:lnTo>
                  <a:pt x="8157" y="7200"/>
                </a:lnTo>
                <a:lnTo>
                  <a:pt x="0" y="7200"/>
                </a:lnTo>
                <a:lnTo>
                  <a:pt x="0" y="14400"/>
                </a:lnTo>
                <a:lnTo>
                  <a:pt x="715" y="14400"/>
                </a:lnTo>
                <a:lnTo>
                  <a:pt x="715" y="21600"/>
                </a:lnTo>
                <a:lnTo>
                  <a:pt x="7565" y="21600"/>
                </a:lnTo>
                <a:lnTo>
                  <a:pt x="7565" y="14400"/>
                </a:lnTo>
                <a:lnTo>
                  <a:pt x="21600" y="144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52" name="object 36"/>
          <p:cNvSpPr/>
          <p:nvPr/>
        </p:nvSpPr>
        <p:spPr>
          <a:xfrm>
            <a:off x="17128560" y="13427612"/>
            <a:ext cx="42177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0" y="1620"/>
                </a:lnTo>
                <a:lnTo>
                  <a:pt x="21600" y="21600"/>
                </a:lnTo>
                <a:lnTo>
                  <a:pt x="21097" y="8424"/>
                </a:lnTo>
                <a:lnTo>
                  <a:pt x="16878" y="1728"/>
                </a:lnTo>
                <a:lnTo>
                  <a:pt x="962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53" name="object 37"/>
          <p:cNvSpPr/>
          <p:nvPr/>
        </p:nvSpPr>
        <p:spPr>
          <a:xfrm>
            <a:off x="22335780" y="13483225"/>
            <a:ext cx="222936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060"/>
                </a:lnTo>
                <a:lnTo>
                  <a:pt x="80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54" name="object 38"/>
          <p:cNvSpPr/>
          <p:nvPr/>
        </p:nvSpPr>
        <p:spPr>
          <a:xfrm>
            <a:off x="24059015" y="213830"/>
            <a:ext cx="84061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1"/>
                </a:moveTo>
                <a:lnTo>
                  <a:pt x="6501" y="0"/>
                </a:lnTo>
                <a:lnTo>
                  <a:pt x="0" y="21600"/>
                </a:lnTo>
                <a:lnTo>
                  <a:pt x="21600" y="8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55" name="object 39"/>
          <p:cNvSpPr/>
          <p:nvPr/>
        </p:nvSpPr>
        <p:spPr>
          <a:xfrm>
            <a:off x="24141327" y="721957"/>
            <a:ext cx="15405" cy="4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34" y="3900"/>
                </a:lnTo>
                <a:lnTo>
                  <a:pt x="13289" y="8863"/>
                </a:lnTo>
                <a:lnTo>
                  <a:pt x="18011" y="14795"/>
                </a:lnTo>
                <a:lnTo>
                  <a:pt x="21600" y="21600"/>
                </a:lnTo>
                <a:lnTo>
                  <a:pt x="17601" y="13565"/>
                </a:lnTo>
                <a:lnTo>
                  <a:pt x="12829" y="6998"/>
                </a:lnTo>
                <a:lnTo>
                  <a:pt x="7040" y="2332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56" name="object 40"/>
          <p:cNvSpPr/>
          <p:nvPr/>
        </p:nvSpPr>
        <p:spPr>
          <a:xfrm>
            <a:off x="18379919" y="249752"/>
            <a:ext cx="26171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1" y="361"/>
                </a:moveTo>
                <a:lnTo>
                  <a:pt x="0" y="0"/>
                </a:lnTo>
                <a:lnTo>
                  <a:pt x="16242" y="17013"/>
                </a:lnTo>
                <a:lnTo>
                  <a:pt x="21600" y="21600"/>
                </a:lnTo>
                <a:lnTo>
                  <a:pt x="8711" y="3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760" name="object 41"/>
          <p:cNvGrpSpPr/>
          <p:nvPr/>
        </p:nvGrpSpPr>
        <p:grpSpPr>
          <a:xfrm>
            <a:off x="23889174" y="214420"/>
            <a:ext cx="290744" cy="233736"/>
            <a:chOff x="0" y="0"/>
            <a:chExt cx="290743" cy="233734"/>
          </a:xfrm>
        </p:grpSpPr>
        <p:sp>
          <p:nvSpPr>
            <p:cNvPr id="1757" name="Vorm"/>
            <p:cNvSpPr/>
            <p:nvPr/>
          </p:nvSpPr>
          <p:spPr>
            <a:xfrm>
              <a:off x="0" y="0"/>
              <a:ext cx="197368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392" y="3858"/>
                  </a:lnTo>
                  <a:lnTo>
                    <a:pt x="18587" y="0"/>
                  </a:lnTo>
                  <a:lnTo>
                    <a:pt x="0" y="77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58" name="Driehoek"/>
            <p:cNvSpPr/>
            <p:nvPr/>
          </p:nvSpPr>
          <p:spPr>
            <a:xfrm>
              <a:off x="197367" y="662"/>
              <a:ext cx="84319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63"/>
                  </a:moveTo>
                  <a:lnTo>
                    <a:pt x="0" y="0"/>
                  </a:lnTo>
                  <a:lnTo>
                    <a:pt x="21596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59" name="Vorm"/>
            <p:cNvSpPr/>
            <p:nvPr/>
          </p:nvSpPr>
          <p:spPr>
            <a:xfrm>
              <a:off x="275339" y="122088"/>
              <a:ext cx="15405" cy="11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81"/>
                  </a:moveTo>
                  <a:lnTo>
                    <a:pt x="11465" y="0"/>
                  </a:lnTo>
                  <a:lnTo>
                    <a:pt x="0" y="20620"/>
                  </a:lnTo>
                  <a:lnTo>
                    <a:pt x="13167" y="21600"/>
                  </a:lnTo>
                  <a:lnTo>
                    <a:pt x="21281" y="19284"/>
                  </a:lnTo>
                  <a:lnTo>
                    <a:pt x="21600" y="1248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761" name="object 42"/>
          <p:cNvSpPr/>
          <p:nvPr/>
        </p:nvSpPr>
        <p:spPr>
          <a:xfrm>
            <a:off x="7141598" y="13441751"/>
            <a:ext cx="94853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06" y="3882"/>
                </a:lnTo>
                <a:lnTo>
                  <a:pt x="0" y="14906"/>
                </a:lnTo>
                <a:lnTo>
                  <a:pt x="5955" y="21600"/>
                </a:lnTo>
                <a:lnTo>
                  <a:pt x="19882" y="524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792" name="object 43"/>
          <p:cNvGrpSpPr/>
          <p:nvPr/>
        </p:nvGrpSpPr>
        <p:grpSpPr>
          <a:xfrm>
            <a:off x="210935" y="219104"/>
            <a:ext cx="23964439" cy="13286686"/>
            <a:chOff x="0" y="0"/>
            <a:chExt cx="23964438" cy="13286685"/>
          </a:xfrm>
        </p:grpSpPr>
        <p:grpSp>
          <p:nvGrpSpPr>
            <p:cNvPr id="1770" name="object 44"/>
            <p:cNvGrpSpPr/>
            <p:nvPr/>
          </p:nvGrpSpPr>
          <p:grpSpPr>
            <a:xfrm>
              <a:off x="-1" y="0"/>
              <a:ext cx="23964439" cy="13277959"/>
              <a:chOff x="0" y="0"/>
              <a:chExt cx="23964437" cy="13277958"/>
            </a:xfrm>
          </p:grpSpPr>
          <p:sp>
            <p:nvSpPr>
              <p:cNvPr id="1762" name="Vorm"/>
              <p:cNvSpPr/>
              <p:nvPr/>
            </p:nvSpPr>
            <p:spPr>
              <a:xfrm>
                <a:off x="23228" y="30807"/>
                <a:ext cx="2604330" cy="44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" y="0"/>
                    </a:lnTo>
                    <a:lnTo>
                      <a:pt x="13" y="4469"/>
                    </a:lnTo>
                    <a:lnTo>
                      <a:pt x="11" y="5959"/>
                    </a:lnTo>
                    <a:lnTo>
                      <a:pt x="3" y="12662"/>
                    </a:lnTo>
                    <a:lnTo>
                      <a:pt x="1" y="14897"/>
                    </a:lnTo>
                    <a:lnTo>
                      <a:pt x="0" y="21600"/>
                    </a:lnTo>
                    <a:lnTo>
                      <a:pt x="260" y="21600"/>
                    </a:lnTo>
                    <a:lnTo>
                      <a:pt x="256" y="20110"/>
                    </a:lnTo>
                    <a:lnTo>
                      <a:pt x="251" y="16386"/>
                    </a:lnTo>
                    <a:lnTo>
                      <a:pt x="241" y="15641"/>
                    </a:lnTo>
                    <a:lnTo>
                      <a:pt x="235" y="14897"/>
                    </a:lnTo>
                    <a:lnTo>
                      <a:pt x="234" y="14152"/>
                    </a:lnTo>
                    <a:lnTo>
                      <a:pt x="233" y="11172"/>
                    </a:lnTo>
                    <a:lnTo>
                      <a:pt x="242" y="5959"/>
                    </a:lnTo>
                    <a:lnTo>
                      <a:pt x="249" y="3724"/>
                    </a:lnTo>
                    <a:lnTo>
                      <a:pt x="257" y="1490"/>
                    </a:lnTo>
                    <a:lnTo>
                      <a:pt x="6212" y="1490"/>
                    </a:lnTo>
                    <a:lnTo>
                      <a:pt x="6082" y="2167"/>
                    </a:lnTo>
                    <a:lnTo>
                      <a:pt x="8998" y="1490"/>
                    </a:lnTo>
                    <a:lnTo>
                      <a:pt x="16259" y="1490"/>
                    </a:lnTo>
                    <a:lnTo>
                      <a:pt x="16622" y="745"/>
                    </a:lnTo>
                    <a:lnTo>
                      <a:pt x="17536" y="7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3" name="Vorm"/>
              <p:cNvSpPr/>
              <p:nvPr/>
            </p:nvSpPr>
            <p:spPr>
              <a:xfrm>
                <a:off x="2269914" y="0"/>
                <a:ext cx="19777259" cy="77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17347" y="4320"/>
                    </a:lnTo>
                    <a:lnTo>
                      <a:pt x="17274" y="0"/>
                    </a:lnTo>
                    <a:lnTo>
                      <a:pt x="17208" y="0"/>
                    </a:lnTo>
                    <a:lnTo>
                      <a:pt x="17151" y="4320"/>
                    </a:lnTo>
                    <a:lnTo>
                      <a:pt x="17037" y="4320"/>
                    </a:lnTo>
                    <a:lnTo>
                      <a:pt x="16995" y="0"/>
                    </a:lnTo>
                    <a:lnTo>
                      <a:pt x="15339" y="0"/>
                    </a:lnTo>
                    <a:lnTo>
                      <a:pt x="15321" y="4320"/>
                    </a:lnTo>
                    <a:lnTo>
                      <a:pt x="10069" y="4320"/>
                    </a:lnTo>
                    <a:lnTo>
                      <a:pt x="10022" y="8640"/>
                    </a:lnTo>
                    <a:lnTo>
                      <a:pt x="9972" y="4320"/>
                    </a:lnTo>
                    <a:lnTo>
                      <a:pt x="8845" y="4320"/>
                    </a:lnTo>
                    <a:lnTo>
                      <a:pt x="8760" y="8640"/>
                    </a:lnTo>
                    <a:lnTo>
                      <a:pt x="7977" y="8640"/>
                    </a:lnTo>
                    <a:lnTo>
                      <a:pt x="7898" y="4320"/>
                    </a:lnTo>
                    <a:lnTo>
                      <a:pt x="7493" y="8640"/>
                    </a:lnTo>
                    <a:lnTo>
                      <a:pt x="7253" y="8640"/>
                    </a:lnTo>
                    <a:lnTo>
                      <a:pt x="7276" y="4320"/>
                    </a:lnTo>
                    <a:lnTo>
                      <a:pt x="7147" y="4320"/>
                    </a:lnTo>
                    <a:lnTo>
                      <a:pt x="7086" y="8640"/>
                    </a:lnTo>
                    <a:lnTo>
                      <a:pt x="3754" y="8640"/>
                    </a:lnTo>
                    <a:lnTo>
                      <a:pt x="3595" y="4320"/>
                    </a:lnTo>
                    <a:lnTo>
                      <a:pt x="2875" y="4320"/>
                    </a:lnTo>
                    <a:lnTo>
                      <a:pt x="2881" y="8640"/>
                    </a:lnTo>
                    <a:lnTo>
                      <a:pt x="2737" y="8640"/>
                    </a:lnTo>
                    <a:lnTo>
                      <a:pt x="2610" y="4320"/>
                    </a:lnTo>
                    <a:lnTo>
                      <a:pt x="2344" y="4320"/>
                    </a:lnTo>
                    <a:lnTo>
                      <a:pt x="2326" y="8640"/>
                    </a:lnTo>
                    <a:lnTo>
                      <a:pt x="2291" y="4320"/>
                    </a:lnTo>
                    <a:lnTo>
                      <a:pt x="565" y="4320"/>
                    </a:lnTo>
                    <a:lnTo>
                      <a:pt x="537" y="8640"/>
                    </a:lnTo>
                    <a:lnTo>
                      <a:pt x="409" y="8640"/>
                    </a:lnTo>
                    <a:lnTo>
                      <a:pt x="372" y="12960"/>
                    </a:lnTo>
                    <a:lnTo>
                      <a:pt x="79" y="12960"/>
                    </a:lnTo>
                    <a:lnTo>
                      <a:pt x="0" y="17280"/>
                    </a:lnTo>
                    <a:lnTo>
                      <a:pt x="242" y="17280"/>
                    </a:lnTo>
                    <a:lnTo>
                      <a:pt x="364" y="21600"/>
                    </a:lnTo>
                    <a:lnTo>
                      <a:pt x="393" y="17280"/>
                    </a:lnTo>
                    <a:lnTo>
                      <a:pt x="1093" y="21600"/>
                    </a:lnTo>
                    <a:lnTo>
                      <a:pt x="1208" y="21600"/>
                    </a:lnTo>
                    <a:lnTo>
                      <a:pt x="1321" y="17280"/>
                    </a:lnTo>
                    <a:lnTo>
                      <a:pt x="1892" y="17280"/>
                    </a:lnTo>
                    <a:lnTo>
                      <a:pt x="1902" y="21332"/>
                    </a:lnTo>
                    <a:lnTo>
                      <a:pt x="2592" y="17280"/>
                    </a:lnTo>
                    <a:lnTo>
                      <a:pt x="1977" y="17280"/>
                    </a:lnTo>
                    <a:lnTo>
                      <a:pt x="2043" y="12960"/>
                    </a:lnTo>
                    <a:lnTo>
                      <a:pt x="2724" y="12960"/>
                    </a:lnTo>
                    <a:lnTo>
                      <a:pt x="2738" y="17280"/>
                    </a:lnTo>
                    <a:lnTo>
                      <a:pt x="2632" y="17280"/>
                    </a:lnTo>
                    <a:lnTo>
                      <a:pt x="2688" y="21600"/>
                    </a:lnTo>
                    <a:lnTo>
                      <a:pt x="2923" y="21600"/>
                    </a:lnTo>
                    <a:lnTo>
                      <a:pt x="2921" y="17280"/>
                    </a:lnTo>
                    <a:lnTo>
                      <a:pt x="3451" y="17280"/>
                    </a:lnTo>
                    <a:lnTo>
                      <a:pt x="3525" y="21600"/>
                    </a:lnTo>
                    <a:lnTo>
                      <a:pt x="3594" y="21600"/>
                    </a:lnTo>
                    <a:lnTo>
                      <a:pt x="3657" y="17280"/>
                    </a:lnTo>
                    <a:lnTo>
                      <a:pt x="6428" y="17280"/>
                    </a:lnTo>
                    <a:lnTo>
                      <a:pt x="6395" y="21600"/>
                    </a:lnTo>
                    <a:lnTo>
                      <a:pt x="6946" y="14826"/>
                    </a:lnTo>
                    <a:lnTo>
                      <a:pt x="6730" y="18753"/>
                    </a:lnTo>
                    <a:lnTo>
                      <a:pt x="6812" y="18058"/>
                    </a:lnTo>
                    <a:lnTo>
                      <a:pt x="6886" y="17591"/>
                    </a:lnTo>
                    <a:lnTo>
                      <a:pt x="6953" y="17314"/>
                    </a:lnTo>
                    <a:lnTo>
                      <a:pt x="7016" y="17202"/>
                    </a:lnTo>
                    <a:lnTo>
                      <a:pt x="7078" y="17215"/>
                    </a:lnTo>
                    <a:lnTo>
                      <a:pt x="7204" y="17474"/>
                    </a:lnTo>
                    <a:lnTo>
                      <a:pt x="7060" y="13431"/>
                    </a:lnTo>
                    <a:lnTo>
                      <a:pt x="7434" y="8834"/>
                    </a:lnTo>
                    <a:lnTo>
                      <a:pt x="7439" y="12960"/>
                    </a:lnTo>
                    <a:lnTo>
                      <a:pt x="7486" y="12960"/>
                    </a:lnTo>
                    <a:lnTo>
                      <a:pt x="7489" y="17280"/>
                    </a:lnTo>
                    <a:lnTo>
                      <a:pt x="7316" y="17280"/>
                    </a:lnTo>
                    <a:lnTo>
                      <a:pt x="7223" y="21600"/>
                    </a:lnTo>
                    <a:lnTo>
                      <a:pt x="7835" y="21600"/>
                    </a:lnTo>
                    <a:lnTo>
                      <a:pt x="7785" y="17280"/>
                    </a:lnTo>
                    <a:lnTo>
                      <a:pt x="8334" y="17280"/>
                    </a:lnTo>
                    <a:lnTo>
                      <a:pt x="8421" y="21600"/>
                    </a:lnTo>
                    <a:lnTo>
                      <a:pt x="8381" y="17280"/>
                    </a:lnTo>
                    <a:lnTo>
                      <a:pt x="8583" y="17280"/>
                    </a:lnTo>
                    <a:lnTo>
                      <a:pt x="8665" y="12960"/>
                    </a:lnTo>
                    <a:lnTo>
                      <a:pt x="8651" y="17280"/>
                    </a:lnTo>
                    <a:lnTo>
                      <a:pt x="8641" y="17280"/>
                    </a:lnTo>
                    <a:lnTo>
                      <a:pt x="8600" y="21600"/>
                    </a:lnTo>
                    <a:lnTo>
                      <a:pt x="9167" y="17280"/>
                    </a:lnTo>
                    <a:lnTo>
                      <a:pt x="9207" y="17280"/>
                    </a:lnTo>
                    <a:lnTo>
                      <a:pt x="9268" y="21600"/>
                    </a:lnTo>
                    <a:lnTo>
                      <a:pt x="9909" y="21600"/>
                    </a:lnTo>
                    <a:lnTo>
                      <a:pt x="9669" y="17280"/>
                    </a:lnTo>
                    <a:lnTo>
                      <a:pt x="10379" y="17280"/>
                    </a:lnTo>
                    <a:lnTo>
                      <a:pt x="10431" y="12960"/>
                    </a:lnTo>
                    <a:lnTo>
                      <a:pt x="10878" y="12960"/>
                    </a:lnTo>
                    <a:lnTo>
                      <a:pt x="10858" y="17280"/>
                    </a:lnTo>
                    <a:lnTo>
                      <a:pt x="11324" y="17280"/>
                    </a:lnTo>
                    <a:lnTo>
                      <a:pt x="11385" y="12960"/>
                    </a:lnTo>
                    <a:lnTo>
                      <a:pt x="11671" y="12960"/>
                    </a:lnTo>
                    <a:lnTo>
                      <a:pt x="11752" y="8640"/>
                    </a:lnTo>
                    <a:lnTo>
                      <a:pt x="12493" y="8640"/>
                    </a:lnTo>
                    <a:lnTo>
                      <a:pt x="12423" y="12960"/>
                    </a:lnTo>
                    <a:lnTo>
                      <a:pt x="12042" y="12960"/>
                    </a:lnTo>
                    <a:lnTo>
                      <a:pt x="11963" y="17280"/>
                    </a:lnTo>
                    <a:lnTo>
                      <a:pt x="11451" y="17280"/>
                    </a:lnTo>
                    <a:lnTo>
                      <a:pt x="11390" y="21600"/>
                    </a:lnTo>
                    <a:lnTo>
                      <a:pt x="12911" y="21600"/>
                    </a:lnTo>
                    <a:lnTo>
                      <a:pt x="12947" y="17319"/>
                    </a:lnTo>
                    <a:lnTo>
                      <a:pt x="12109" y="21311"/>
                    </a:lnTo>
                    <a:lnTo>
                      <a:pt x="12144" y="17280"/>
                    </a:lnTo>
                    <a:lnTo>
                      <a:pt x="12781" y="17280"/>
                    </a:lnTo>
                    <a:lnTo>
                      <a:pt x="12873" y="12960"/>
                    </a:lnTo>
                    <a:lnTo>
                      <a:pt x="13164" y="12960"/>
                    </a:lnTo>
                    <a:lnTo>
                      <a:pt x="13208" y="17280"/>
                    </a:lnTo>
                    <a:lnTo>
                      <a:pt x="13077" y="17280"/>
                    </a:lnTo>
                    <a:lnTo>
                      <a:pt x="13064" y="21600"/>
                    </a:lnTo>
                    <a:lnTo>
                      <a:pt x="13166" y="21600"/>
                    </a:lnTo>
                    <a:lnTo>
                      <a:pt x="13245" y="17280"/>
                    </a:lnTo>
                    <a:lnTo>
                      <a:pt x="13679" y="17280"/>
                    </a:lnTo>
                    <a:lnTo>
                      <a:pt x="13428" y="21600"/>
                    </a:lnTo>
                    <a:lnTo>
                      <a:pt x="13749" y="21600"/>
                    </a:lnTo>
                    <a:lnTo>
                      <a:pt x="13870" y="17280"/>
                    </a:lnTo>
                    <a:lnTo>
                      <a:pt x="14361" y="17280"/>
                    </a:lnTo>
                    <a:lnTo>
                      <a:pt x="14438" y="21600"/>
                    </a:lnTo>
                    <a:lnTo>
                      <a:pt x="14792" y="21600"/>
                    </a:lnTo>
                    <a:lnTo>
                      <a:pt x="14696" y="17280"/>
                    </a:lnTo>
                    <a:lnTo>
                      <a:pt x="14629" y="17280"/>
                    </a:lnTo>
                    <a:lnTo>
                      <a:pt x="14594" y="12960"/>
                    </a:lnTo>
                    <a:lnTo>
                      <a:pt x="14589" y="12960"/>
                    </a:lnTo>
                    <a:lnTo>
                      <a:pt x="14616" y="8640"/>
                    </a:lnTo>
                    <a:lnTo>
                      <a:pt x="15371" y="8640"/>
                    </a:lnTo>
                    <a:lnTo>
                      <a:pt x="15442" y="12960"/>
                    </a:lnTo>
                    <a:lnTo>
                      <a:pt x="15504" y="12960"/>
                    </a:lnTo>
                    <a:lnTo>
                      <a:pt x="15441" y="16861"/>
                    </a:lnTo>
                    <a:lnTo>
                      <a:pt x="15430" y="16792"/>
                    </a:lnTo>
                    <a:lnTo>
                      <a:pt x="15401" y="16550"/>
                    </a:lnTo>
                    <a:lnTo>
                      <a:pt x="15406" y="16852"/>
                    </a:lnTo>
                    <a:lnTo>
                      <a:pt x="15435" y="17111"/>
                    </a:lnTo>
                    <a:lnTo>
                      <a:pt x="15437" y="17120"/>
                    </a:lnTo>
                    <a:lnTo>
                      <a:pt x="15434" y="17280"/>
                    </a:lnTo>
                    <a:lnTo>
                      <a:pt x="15481" y="17280"/>
                    </a:lnTo>
                    <a:lnTo>
                      <a:pt x="15491" y="17314"/>
                    </a:lnTo>
                    <a:lnTo>
                      <a:pt x="15579" y="17440"/>
                    </a:lnTo>
                    <a:lnTo>
                      <a:pt x="15537" y="17280"/>
                    </a:lnTo>
                    <a:lnTo>
                      <a:pt x="16697" y="17280"/>
                    </a:lnTo>
                    <a:lnTo>
                      <a:pt x="16739" y="12960"/>
                    </a:lnTo>
                    <a:lnTo>
                      <a:pt x="19063" y="12960"/>
                    </a:lnTo>
                    <a:lnTo>
                      <a:pt x="19116" y="17280"/>
                    </a:lnTo>
                    <a:lnTo>
                      <a:pt x="19211" y="17280"/>
                    </a:lnTo>
                    <a:lnTo>
                      <a:pt x="19216" y="12960"/>
                    </a:lnTo>
                    <a:lnTo>
                      <a:pt x="19421" y="12960"/>
                    </a:lnTo>
                    <a:lnTo>
                      <a:pt x="19345" y="17280"/>
                    </a:lnTo>
                    <a:lnTo>
                      <a:pt x="20058" y="17280"/>
                    </a:lnTo>
                    <a:lnTo>
                      <a:pt x="20033" y="12960"/>
                    </a:lnTo>
                    <a:lnTo>
                      <a:pt x="19562" y="12960"/>
                    </a:lnTo>
                    <a:lnTo>
                      <a:pt x="19619" y="8640"/>
                    </a:lnTo>
                    <a:lnTo>
                      <a:pt x="21295" y="8640"/>
                    </a:lnTo>
                    <a:lnTo>
                      <a:pt x="21441" y="10562"/>
                    </a:lnTo>
                    <a:lnTo>
                      <a:pt x="21415" y="8640"/>
                    </a:lnTo>
                    <a:lnTo>
                      <a:pt x="21557" y="864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4" name="Driehoek"/>
              <p:cNvSpPr/>
              <p:nvPr/>
            </p:nvSpPr>
            <p:spPr>
              <a:xfrm>
                <a:off x="21901484" y="34234"/>
                <a:ext cx="167146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385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5" name="Vorm"/>
              <p:cNvSpPr/>
              <p:nvPr/>
            </p:nvSpPr>
            <p:spPr>
              <a:xfrm>
                <a:off x="0" y="492917"/>
                <a:ext cx="23443208" cy="1278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574"/>
                    </a:moveTo>
                    <a:lnTo>
                      <a:pt x="21438" y="21574"/>
                    </a:lnTo>
                    <a:lnTo>
                      <a:pt x="21394" y="21548"/>
                    </a:lnTo>
                    <a:lnTo>
                      <a:pt x="21208" y="21548"/>
                    </a:lnTo>
                    <a:lnTo>
                      <a:pt x="21208" y="21522"/>
                    </a:lnTo>
                    <a:lnTo>
                      <a:pt x="21166" y="21548"/>
                    </a:lnTo>
                    <a:lnTo>
                      <a:pt x="20818" y="21548"/>
                    </a:lnTo>
                    <a:lnTo>
                      <a:pt x="20761" y="21522"/>
                    </a:lnTo>
                    <a:lnTo>
                      <a:pt x="17569" y="21522"/>
                    </a:lnTo>
                    <a:lnTo>
                      <a:pt x="17546" y="21548"/>
                    </a:lnTo>
                    <a:lnTo>
                      <a:pt x="17514" y="21522"/>
                    </a:lnTo>
                    <a:lnTo>
                      <a:pt x="15496" y="21522"/>
                    </a:lnTo>
                    <a:lnTo>
                      <a:pt x="15545" y="21496"/>
                    </a:lnTo>
                    <a:lnTo>
                      <a:pt x="14811" y="21496"/>
                    </a:lnTo>
                    <a:lnTo>
                      <a:pt x="15088" y="21522"/>
                    </a:lnTo>
                    <a:lnTo>
                      <a:pt x="10383" y="21522"/>
                    </a:lnTo>
                    <a:lnTo>
                      <a:pt x="10348" y="21548"/>
                    </a:lnTo>
                    <a:lnTo>
                      <a:pt x="10258" y="21548"/>
                    </a:lnTo>
                    <a:lnTo>
                      <a:pt x="10162" y="21522"/>
                    </a:lnTo>
                    <a:lnTo>
                      <a:pt x="10114" y="21522"/>
                    </a:lnTo>
                    <a:lnTo>
                      <a:pt x="10073" y="21548"/>
                    </a:lnTo>
                    <a:lnTo>
                      <a:pt x="9737" y="21548"/>
                    </a:lnTo>
                    <a:lnTo>
                      <a:pt x="9707" y="21522"/>
                    </a:lnTo>
                    <a:lnTo>
                      <a:pt x="8908" y="21522"/>
                    </a:lnTo>
                    <a:lnTo>
                      <a:pt x="8915" y="21548"/>
                    </a:lnTo>
                    <a:lnTo>
                      <a:pt x="8139" y="21548"/>
                    </a:lnTo>
                    <a:lnTo>
                      <a:pt x="8091" y="21522"/>
                    </a:lnTo>
                    <a:lnTo>
                      <a:pt x="6935" y="21522"/>
                    </a:lnTo>
                    <a:lnTo>
                      <a:pt x="6790" y="21548"/>
                    </a:lnTo>
                    <a:lnTo>
                      <a:pt x="6261" y="21548"/>
                    </a:lnTo>
                    <a:lnTo>
                      <a:pt x="6325" y="21522"/>
                    </a:lnTo>
                    <a:lnTo>
                      <a:pt x="5391" y="21522"/>
                    </a:lnTo>
                    <a:lnTo>
                      <a:pt x="5424" y="21507"/>
                    </a:lnTo>
                    <a:lnTo>
                      <a:pt x="5316" y="21522"/>
                    </a:lnTo>
                    <a:lnTo>
                      <a:pt x="5276" y="21522"/>
                    </a:lnTo>
                    <a:lnTo>
                      <a:pt x="5219" y="21496"/>
                    </a:lnTo>
                    <a:lnTo>
                      <a:pt x="4978" y="21496"/>
                    </a:lnTo>
                    <a:lnTo>
                      <a:pt x="4975" y="21522"/>
                    </a:lnTo>
                    <a:lnTo>
                      <a:pt x="4376" y="21522"/>
                    </a:lnTo>
                    <a:lnTo>
                      <a:pt x="4351" y="21496"/>
                    </a:lnTo>
                    <a:lnTo>
                      <a:pt x="4097" y="21496"/>
                    </a:lnTo>
                    <a:lnTo>
                      <a:pt x="4083" y="21522"/>
                    </a:lnTo>
                    <a:lnTo>
                      <a:pt x="3921" y="21522"/>
                    </a:lnTo>
                    <a:lnTo>
                      <a:pt x="3857" y="21496"/>
                    </a:lnTo>
                    <a:lnTo>
                      <a:pt x="3391" y="21496"/>
                    </a:lnTo>
                    <a:lnTo>
                      <a:pt x="3451" y="21522"/>
                    </a:lnTo>
                    <a:lnTo>
                      <a:pt x="2161" y="21522"/>
                    </a:lnTo>
                    <a:lnTo>
                      <a:pt x="2221" y="21496"/>
                    </a:lnTo>
                    <a:lnTo>
                      <a:pt x="2152" y="21496"/>
                    </a:lnTo>
                    <a:lnTo>
                      <a:pt x="2089" y="21522"/>
                    </a:lnTo>
                    <a:lnTo>
                      <a:pt x="1274" y="21522"/>
                    </a:lnTo>
                    <a:lnTo>
                      <a:pt x="1336" y="21496"/>
                    </a:lnTo>
                    <a:lnTo>
                      <a:pt x="864" y="21496"/>
                    </a:lnTo>
                    <a:lnTo>
                      <a:pt x="302" y="21522"/>
                    </a:lnTo>
                    <a:lnTo>
                      <a:pt x="57" y="21522"/>
                    </a:lnTo>
                    <a:lnTo>
                      <a:pt x="57" y="21496"/>
                    </a:lnTo>
                    <a:lnTo>
                      <a:pt x="66" y="21496"/>
                    </a:lnTo>
                    <a:lnTo>
                      <a:pt x="66" y="21470"/>
                    </a:lnTo>
                    <a:lnTo>
                      <a:pt x="65" y="21418"/>
                    </a:lnTo>
                    <a:lnTo>
                      <a:pt x="63" y="21001"/>
                    </a:lnTo>
                    <a:lnTo>
                      <a:pt x="64" y="20949"/>
                    </a:lnTo>
                    <a:lnTo>
                      <a:pt x="65" y="20845"/>
                    </a:lnTo>
                    <a:lnTo>
                      <a:pt x="67" y="20741"/>
                    </a:lnTo>
                    <a:lnTo>
                      <a:pt x="68" y="20663"/>
                    </a:lnTo>
                    <a:lnTo>
                      <a:pt x="69" y="20611"/>
                    </a:lnTo>
                    <a:lnTo>
                      <a:pt x="70" y="20637"/>
                    </a:lnTo>
                    <a:lnTo>
                      <a:pt x="70" y="20611"/>
                    </a:lnTo>
                    <a:lnTo>
                      <a:pt x="70" y="20533"/>
                    </a:lnTo>
                    <a:lnTo>
                      <a:pt x="70" y="20351"/>
                    </a:lnTo>
                    <a:lnTo>
                      <a:pt x="70" y="20273"/>
                    </a:lnTo>
                    <a:lnTo>
                      <a:pt x="70" y="20169"/>
                    </a:lnTo>
                    <a:lnTo>
                      <a:pt x="70" y="20091"/>
                    </a:lnTo>
                    <a:lnTo>
                      <a:pt x="69" y="19987"/>
                    </a:lnTo>
                    <a:lnTo>
                      <a:pt x="67" y="19544"/>
                    </a:lnTo>
                    <a:lnTo>
                      <a:pt x="66" y="19440"/>
                    </a:lnTo>
                    <a:lnTo>
                      <a:pt x="65" y="19336"/>
                    </a:lnTo>
                    <a:lnTo>
                      <a:pt x="65" y="19232"/>
                    </a:lnTo>
                    <a:lnTo>
                      <a:pt x="65" y="19128"/>
                    </a:lnTo>
                    <a:lnTo>
                      <a:pt x="64" y="18998"/>
                    </a:lnTo>
                    <a:lnTo>
                      <a:pt x="64" y="18789"/>
                    </a:lnTo>
                    <a:lnTo>
                      <a:pt x="64" y="18685"/>
                    </a:lnTo>
                    <a:lnTo>
                      <a:pt x="65" y="18581"/>
                    </a:lnTo>
                    <a:lnTo>
                      <a:pt x="64" y="18529"/>
                    </a:lnTo>
                    <a:lnTo>
                      <a:pt x="64" y="18477"/>
                    </a:lnTo>
                    <a:lnTo>
                      <a:pt x="63" y="18399"/>
                    </a:lnTo>
                    <a:lnTo>
                      <a:pt x="62" y="18295"/>
                    </a:lnTo>
                    <a:lnTo>
                      <a:pt x="63" y="18191"/>
                    </a:lnTo>
                    <a:lnTo>
                      <a:pt x="63" y="18009"/>
                    </a:lnTo>
                    <a:lnTo>
                      <a:pt x="65" y="17514"/>
                    </a:lnTo>
                    <a:lnTo>
                      <a:pt x="65" y="17410"/>
                    </a:lnTo>
                    <a:lnTo>
                      <a:pt x="65" y="17306"/>
                    </a:lnTo>
                    <a:lnTo>
                      <a:pt x="66" y="17176"/>
                    </a:lnTo>
                    <a:lnTo>
                      <a:pt x="66" y="17020"/>
                    </a:lnTo>
                    <a:lnTo>
                      <a:pt x="66" y="16838"/>
                    </a:lnTo>
                    <a:lnTo>
                      <a:pt x="65" y="16681"/>
                    </a:lnTo>
                    <a:lnTo>
                      <a:pt x="65" y="16577"/>
                    </a:lnTo>
                    <a:lnTo>
                      <a:pt x="64" y="16447"/>
                    </a:lnTo>
                    <a:lnTo>
                      <a:pt x="63" y="16213"/>
                    </a:lnTo>
                    <a:lnTo>
                      <a:pt x="66" y="16031"/>
                    </a:lnTo>
                    <a:lnTo>
                      <a:pt x="71" y="15771"/>
                    </a:lnTo>
                    <a:lnTo>
                      <a:pt x="71" y="15693"/>
                    </a:lnTo>
                    <a:lnTo>
                      <a:pt x="71" y="15667"/>
                    </a:lnTo>
                    <a:lnTo>
                      <a:pt x="70" y="15614"/>
                    </a:lnTo>
                    <a:lnTo>
                      <a:pt x="70" y="15588"/>
                    </a:lnTo>
                    <a:lnTo>
                      <a:pt x="68" y="15588"/>
                    </a:lnTo>
                    <a:lnTo>
                      <a:pt x="67" y="15640"/>
                    </a:lnTo>
                    <a:lnTo>
                      <a:pt x="65" y="15693"/>
                    </a:lnTo>
                    <a:lnTo>
                      <a:pt x="63" y="15771"/>
                    </a:lnTo>
                    <a:lnTo>
                      <a:pt x="61" y="15771"/>
                    </a:lnTo>
                    <a:lnTo>
                      <a:pt x="61" y="15745"/>
                    </a:lnTo>
                    <a:lnTo>
                      <a:pt x="60" y="15745"/>
                    </a:lnTo>
                    <a:lnTo>
                      <a:pt x="60" y="15693"/>
                    </a:lnTo>
                    <a:lnTo>
                      <a:pt x="59" y="15667"/>
                    </a:lnTo>
                    <a:lnTo>
                      <a:pt x="59" y="15588"/>
                    </a:lnTo>
                    <a:lnTo>
                      <a:pt x="58" y="15536"/>
                    </a:lnTo>
                    <a:lnTo>
                      <a:pt x="58" y="15406"/>
                    </a:lnTo>
                    <a:lnTo>
                      <a:pt x="58" y="15302"/>
                    </a:lnTo>
                    <a:lnTo>
                      <a:pt x="57" y="15198"/>
                    </a:lnTo>
                    <a:lnTo>
                      <a:pt x="57" y="15068"/>
                    </a:lnTo>
                    <a:lnTo>
                      <a:pt x="57" y="15016"/>
                    </a:lnTo>
                    <a:lnTo>
                      <a:pt x="58" y="14938"/>
                    </a:lnTo>
                    <a:lnTo>
                      <a:pt x="59" y="14912"/>
                    </a:lnTo>
                    <a:lnTo>
                      <a:pt x="59" y="14886"/>
                    </a:lnTo>
                    <a:lnTo>
                      <a:pt x="65" y="14886"/>
                    </a:lnTo>
                    <a:lnTo>
                      <a:pt x="66" y="14860"/>
                    </a:lnTo>
                    <a:lnTo>
                      <a:pt x="66" y="14834"/>
                    </a:lnTo>
                    <a:lnTo>
                      <a:pt x="67" y="14808"/>
                    </a:lnTo>
                    <a:lnTo>
                      <a:pt x="65" y="14652"/>
                    </a:lnTo>
                    <a:lnTo>
                      <a:pt x="64" y="14573"/>
                    </a:lnTo>
                    <a:lnTo>
                      <a:pt x="62" y="14365"/>
                    </a:lnTo>
                    <a:lnTo>
                      <a:pt x="61" y="14287"/>
                    </a:lnTo>
                    <a:lnTo>
                      <a:pt x="61" y="14183"/>
                    </a:lnTo>
                    <a:lnTo>
                      <a:pt x="60" y="14079"/>
                    </a:lnTo>
                    <a:lnTo>
                      <a:pt x="59" y="13949"/>
                    </a:lnTo>
                    <a:lnTo>
                      <a:pt x="59" y="13845"/>
                    </a:lnTo>
                    <a:lnTo>
                      <a:pt x="59" y="13715"/>
                    </a:lnTo>
                    <a:lnTo>
                      <a:pt x="59" y="13480"/>
                    </a:lnTo>
                    <a:lnTo>
                      <a:pt x="59" y="13350"/>
                    </a:lnTo>
                    <a:lnTo>
                      <a:pt x="60" y="13220"/>
                    </a:lnTo>
                    <a:lnTo>
                      <a:pt x="61" y="13116"/>
                    </a:lnTo>
                    <a:lnTo>
                      <a:pt x="62" y="13220"/>
                    </a:lnTo>
                    <a:lnTo>
                      <a:pt x="62" y="13324"/>
                    </a:lnTo>
                    <a:lnTo>
                      <a:pt x="62" y="13637"/>
                    </a:lnTo>
                    <a:lnTo>
                      <a:pt x="62" y="13715"/>
                    </a:lnTo>
                    <a:lnTo>
                      <a:pt x="67" y="13194"/>
                    </a:lnTo>
                    <a:lnTo>
                      <a:pt x="68" y="13324"/>
                    </a:lnTo>
                    <a:lnTo>
                      <a:pt x="69" y="13428"/>
                    </a:lnTo>
                    <a:lnTo>
                      <a:pt x="70" y="13559"/>
                    </a:lnTo>
                    <a:lnTo>
                      <a:pt x="71" y="13637"/>
                    </a:lnTo>
                    <a:lnTo>
                      <a:pt x="72" y="13871"/>
                    </a:lnTo>
                    <a:lnTo>
                      <a:pt x="73" y="13949"/>
                    </a:lnTo>
                    <a:lnTo>
                      <a:pt x="73" y="13975"/>
                    </a:lnTo>
                    <a:lnTo>
                      <a:pt x="74" y="14001"/>
                    </a:lnTo>
                    <a:lnTo>
                      <a:pt x="74" y="14001"/>
                    </a:lnTo>
                    <a:lnTo>
                      <a:pt x="75" y="13975"/>
                    </a:lnTo>
                    <a:lnTo>
                      <a:pt x="76" y="13949"/>
                    </a:lnTo>
                    <a:lnTo>
                      <a:pt x="77" y="13871"/>
                    </a:lnTo>
                    <a:lnTo>
                      <a:pt x="78" y="13793"/>
                    </a:lnTo>
                    <a:lnTo>
                      <a:pt x="76" y="13767"/>
                    </a:lnTo>
                    <a:lnTo>
                      <a:pt x="73" y="13637"/>
                    </a:lnTo>
                    <a:lnTo>
                      <a:pt x="71" y="13559"/>
                    </a:lnTo>
                    <a:lnTo>
                      <a:pt x="71" y="13454"/>
                    </a:lnTo>
                    <a:lnTo>
                      <a:pt x="70" y="13324"/>
                    </a:lnTo>
                    <a:lnTo>
                      <a:pt x="70" y="13194"/>
                    </a:lnTo>
                    <a:lnTo>
                      <a:pt x="70" y="13116"/>
                    </a:lnTo>
                    <a:lnTo>
                      <a:pt x="69" y="13012"/>
                    </a:lnTo>
                    <a:lnTo>
                      <a:pt x="69" y="12596"/>
                    </a:lnTo>
                    <a:lnTo>
                      <a:pt x="69" y="12440"/>
                    </a:lnTo>
                    <a:lnTo>
                      <a:pt x="69" y="12309"/>
                    </a:lnTo>
                    <a:lnTo>
                      <a:pt x="68" y="12179"/>
                    </a:lnTo>
                    <a:lnTo>
                      <a:pt x="68" y="12049"/>
                    </a:lnTo>
                    <a:lnTo>
                      <a:pt x="67" y="11945"/>
                    </a:lnTo>
                    <a:lnTo>
                      <a:pt x="66" y="11841"/>
                    </a:lnTo>
                    <a:lnTo>
                      <a:pt x="64" y="11763"/>
                    </a:lnTo>
                    <a:lnTo>
                      <a:pt x="63" y="11711"/>
                    </a:lnTo>
                    <a:lnTo>
                      <a:pt x="60" y="11711"/>
                    </a:lnTo>
                    <a:lnTo>
                      <a:pt x="64" y="11347"/>
                    </a:lnTo>
                    <a:lnTo>
                      <a:pt x="64" y="11555"/>
                    </a:lnTo>
                    <a:lnTo>
                      <a:pt x="65" y="11451"/>
                    </a:lnTo>
                    <a:lnTo>
                      <a:pt x="66" y="11347"/>
                    </a:lnTo>
                    <a:lnTo>
                      <a:pt x="66" y="11268"/>
                    </a:lnTo>
                    <a:lnTo>
                      <a:pt x="66" y="11190"/>
                    </a:lnTo>
                    <a:lnTo>
                      <a:pt x="65" y="11138"/>
                    </a:lnTo>
                    <a:lnTo>
                      <a:pt x="64" y="11060"/>
                    </a:lnTo>
                    <a:lnTo>
                      <a:pt x="63" y="11008"/>
                    </a:lnTo>
                    <a:lnTo>
                      <a:pt x="60" y="10904"/>
                    </a:lnTo>
                    <a:lnTo>
                      <a:pt x="59" y="10852"/>
                    </a:lnTo>
                    <a:lnTo>
                      <a:pt x="58" y="10774"/>
                    </a:lnTo>
                    <a:lnTo>
                      <a:pt x="57" y="10696"/>
                    </a:lnTo>
                    <a:lnTo>
                      <a:pt x="56" y="10592"/>
                    </a:lnTo>
                    <a:lnTo>
                      <a:pt x="55" y="10488"/>
                    </a:lnTo>
                    <a:lnTo>
                      <a:pt x="55" y="10358"/>
                    </a:lnTo>
                    <a:lnTo>
                      <a:pt x="55" y="10201"/>
                    </a:lnTo>
                    <a:lnTo>
                      <a:pt x="56" y="10097"/>
                    </a:lnTo>
                    <a:lnTo>
                      <a:pt x="56" y="9993"/>
                    </a:lnTo>
                    <a:lnTo>
                      <a:pt x="57" y="9915"/>
                    </a:lnTo>
                    <a:lnTo>
                      <a:pt x="58" y="9837"/>
                    </a:lnTo>
                    <a:lnTo>
                      <a:pt x="60" y="9837"/>
                    </a:lnTo>
                    <a:lnTo>
                      <a:pt x="60" y="9915"/>
                    </a:lnTo>
                    <a:lnTo>
                      <a:pt x="60" y="9837"/>
                    </a:lnTo>
                    <a:lnTo>
                      <a:pt x="57" y="9239"/>
                    </a:lnTo>
                    <a:lnTo>
                      <a:pt x="57" y="9134"/>
                    </a:lnTo>
                    <a:lnTo>
                      <a:pt x="58" y="9134"/>
                    </a:lnTo>
                    <a:lnTo>
                      <a:pt x="59" y="9187"/>
                    </a:lnTo>
                    <a:lnTo>
                      <a:pt x="59" y="9291"/>
                    </a:lnTo>
                    <a:lnTo>
                      <a:pt x="59" y="9134"/>
                    </a:lnTo>
                    <a:lnTo>
                      <a:pt x="58" y="8276"/>
                    </a:lnTo>
                    <a:lnTo>
                      <a:pt x="59" y="8276"/>
                    </a:lnTo>
                    <a:lnTo>
                      <a:pt x="57" y="8198"/>
                    </a:lnTo>
                    <a:lnTo>
                      <a:pt x="56" y="8093"/>
                    </a:lnTo>
                    <a:lnTo>
                      <a:pt x="54" y="7963"/>
                    </a:lnTo>
                    <a:lnTo>
                      <a:pt x="53" y="7859"/>
                    </a:lnTo>
                    <a:lnTo>
                      <a:pt x="52" y="7729"/>
                    </a:lnTo>
                    <a:lnTo>
                      <a:pt x="51" y="7651"/>
                    </a:lnTo>
                    <a:lnTo>
                      <a:pt x="51" y="7573"/>
                    </a:lnTo>
                    <a:lnTo>
                      <a:pt x="52" y="7547"/>
                    </a:lnTo>
                    <a:lnTo>
                      <a:pt x="52" y="7573"/>
                    </a:lnTo>
                    <a:lnTo>
                      <a:pt x="53" y="7677"/>
                    </a:lnTo>
                    <a:lnTo>
                      <a:pt x="53" y="7703"/>
                    </a:lnTo>
                    <a:lnTo>
                      <a:pt x="54" y="7703"/>
                    </a:lnTo>
                    <a:lnTo>
                      <a:pt x="53" y="7547"/>
                    </a:lnTo>
                    <a:lnTo>
                      <a:pt x="51" y="7313"/>
                    </a:lnTo>
                    <a:lnTo>
                      <a:pt x="50" y="7157"/>
                    </a:lnTo>
                    <a:lnTo>
                      <a:pt x="52" y="7105"/>
                    </a:lnTo>
                    <a:lnTo>
                      <a:pt x="53" y="7079"/>
                    </a:lnTo>
                    <a:lnTo>
                      <a:pt x="54" y="7105"/>
                    </a:lnTo>
                    <a:lnTo>
                      <a:pt x="56" y="7235"/>
                    </a:lnTo>
                    <a:lnTo>
                      <a:pt x="57" y="7313"/>
                    </a:lnTo>
                    <a:lnTo>
                      <a:pt x="57" y="7417"/>
                    </a:lnTo>
                    <a:lnTo>
                      <a:pt x="58" y="7521"/>
                    </a:lnTo>
                    <a:lnTo>
                      <a:pt x="58" y="7781"/>
                    </a:lnTo>
                    <a:lnTo>
                      <a:pt x="60" y="7677"/>
                    </a:lnTo>
                    <a:lnTo>
                      <a:pt x="63" y="7547"/>
                    </a:lnTo>
                    <a:lnTo>
                      <a:pt x="64" y="7469"/>
                    </a:lnTo>
                    <a:lnTo>
                      <a:pt x="64" y="7417"/>
                    </a:lnTo>
                    <a:lnTo>
                      <a:pt x="64" y="7365"/>
                    </a:lnTo>
                    <a:lnTo>
                      <a:pt x="64" y="7287"/>
                    </a:lnTo>
                    <a:lnTo>
                      <a:pt x="63" y="7235"/>
                    </a:lnTo>
                    <a:lnTo>
                      <a:pt x="63" y="7157"/>
                    </a:lnTo>
                    <a:lnTo>
                      <a:pt x="62" y="7079"/>
                    </a:lnTo>
                    <a:lnTo>
                      <a:pt x="61" y="7000"/>
                    </a:lnTo>
                    <a:lnTo>
                      <a:pt x="61" y="6896"/>
                    </a:lnTo>
                    <a:lnTo>
                      <a:pt x="61" y="6792"/>
                    </a:lnTo>
                    <a:lnTo>
                      <a:pt x="61" y="6636"/>
                    </a:lnTo>
                    <a:lnTo>
                      <a:pt x="61" y="6532"/>
                    </a:lnTo>
                    <a:lnTo>
                      <a:pt x="61" y="6506"/>
                    </a:lnTo>
                    <a:lnTo>
                      <a:pt x="62" y="6350"/>
                    </a:lnTo>
                    <a:lnTo>
                      <a:pt x="63" y="6168"/>
                    </a:lnTo>
                    <a:lnTo>
                      <a:pt x="65" y="6714"/>
                    </a:lnTo>
                    <a:lnTo>
                      <a:pt x="67" y="6636"/>
                    </a:lnTo>
                    <a:lnTo>
                      <a:pt x="69" y="6532"/>
                    </a:lnTo>
                    <a:lnTo>
                      <a:pt x="70" y="6454"/>
                    </a:lnTo>
                    <a:lnTo>
                      <a:pt x="71" y="6376"/>
                    </a:lnTo>
                    <a:lnTo>
                      <a:pt x="71" y="6272"/>
                    </a:lnTo>
                    <a:lnTo>
                      <a:pt x="72" y="6168"/>
                    </a:lnTo>
                    <a:lnTo>
                      <a:pt x="72" y="6116"/>
                    </a:lnTo>
                    <a:lnTo>
                      <a:pt x="74" y="5725"/>
                    </a:lnTo>
                    <a:lnTo>
                      <a:pt x="75" y="5491"/>
                    </a:lnTo>
                    <a:lnTo>
                      <a:pt x="77" y="5335"/>
                    </a:lnTo>
                    <a:lnTo>
                      <a:pt x="76" y="5387"/>
                    </a:lnTo>
                    <a:lnTo>
                      <a:pt x="72" y="5647"/>
                    </a:lnTo>
                    <a:lnTo>
                      <a:pt x="71" y="5725"/>
                    </a:lnTo>
                    <a:lnTo>
                      <a:pt x="70" y="5803"/>
                    </a:lnTo>
                    <a:lnTo>
                      <a:pt x="67" y="5960"/>
                    </a:lnTo>
                    <a:lnTo>
                      <a:pt x="65" y="6064"/>
                    </a:lnTo>
                    <a:lnTo>
                      <a:pt x="63" y="6116"/>
                    </a:lnTo>
                    <a:lnTo>
                      <a:pt x="61" y="6116"/>
                    </a:lnTo>
                    <a:lnTo>
                      <a:pt x="61" y="6115"/>
                    </a:lnTo>
                    <a:lnTo>
                      <a:pt x="61" y="6324"/>
                    </a:lnTo>
                    <a:lnTo>
                      <a:pt x="61" y="6428"/>
                    </a:lnTo>
                    <a:lnTo>
                      <a:pt x="60" y="6506"/>
                    </a:lnTo>
                    <a:lnTo>
                      <a:pt x="57" y="6402"/>
                    </a:lnTo>
                    <a:lnTo>
                      <a:pt x="56" y="6324"/>
                    </a:lnTo>
                    <a:lnTo>
                      <a:pt x="56" y="6220"/>
                    </a:lnTo>
                    <a:lnTo>
                      <a:pt x="57" y="6090"/>
                    </a:lnTo>
                    <a:lnTo>
                      <a:pt x="58" y="5960"/>
                    </a:lnTo>
                    <a:lnTo>
                      <a:pt x="60" y="6194"/>
                    </a:lnTo>
                    <a:lnTo>
                      <a:pt x="61" y="6324"/>
                    </a:lnTo>
                    <a:lnTo>
                      <a:pt x="61" y="6115"/>
                    </a:lnTo>
                    <a:lnTo>
                      <a:pt x="60" y="6090"/>
                    </a:lnTo>
                    <a:lnTo>
                      <a:pt x="59" y="6038"/>
                    </a:lnTo>
                    <a:lnTo>
                      <a:pt x="59" y="5960"/>
                    </a:lnTo>
                    <a:lnTo>
                      <a:pt x="58" y="5933"/>
                    </a:lnTo>
                    <a:lnTo>
                      <a:pt x="59" y="5855"/>
                    </a:lnTo>
                    <a:lnTo>
                      <a:pt x="59" y="5777"/>
                    </a:lnTo>
                    <a:lnTo>
                      <a:pt x="59" y="5725"/>
                    </a:lnTo>
                    <a:lnTo>
                      <a:pt x="59" y="5569"/>
                    </a:lnTo>
                    <a:lnTo>
                      <a:pt x="59" y="5465"/>
                    </a:lnTo>
                    <a:lnTo>
                      <a:pt x="58" y="5335"/>
                    </a:lnTo>
                    <a:lnTo>
                      <a:pt x="57" y="5205"/>
                    </a:lnTo>
                    <a:lnTo>
                      <a:pt x="59" y="5205"/>
                    </a:lnTo>
                    <a:lnTo>
                      <a:pt x="60" y="5153"/>
                    </a:lnTo>
                    <a:lnTo>
                      <a:pt x="60" y="5127"/>
                    </a:lnTo>
                    <a:lnTo>
                      <a:pt x="61" y="5075"/>
                    </a:lnTo>
                    <a:lnTo>
                      <a:pt x="61" y="4997"/>
                    </a:lnTo>
                    <a:lnTo>
                      <a:pt x="61" y="4476"/>
                    </a:lnTo>
                    <a:lnTo>
                      <a:pt x="68" y="4502"/>
                    </a:lnTo>
                    <a:lnTo>
                      <a:pt x="67" y="4346"/>
                    </a:lnTo>
                    <a:lnTo>
                      <a:pt x="66" y="4242"/>
                    </a:lnTo>
                    <a:lnTo>
                      <a:pt x="65" y="4138"/>
                    </a:lnTo>
                    <a:lnTo>
                      <a:pt x="63" y="4086"/>
                    </a:lnTo>
                    <a:lnTo>
                      <a:pt x="62" y="4008"/>
                    </a:lnTo>
                    <a:lnTo>
                      <a:pt x="61" y="3956"/>
                    </a:lnTo>
                    <a:lnTo>
                      <a:pt x="59" y="3852"/>
                    </a:lnTo>
                    <a:lnTo>
                      <a:pt x="60" y="3669"/>
                    </a:lnTo>
                    <a:lnTo>
                      <a:pt x="61" y="3513"/>
                    </a:lnTo>
                    <a:lnTo>
                      <a:pt x="62" y="3409"/>
                    </a:lnTo>
                    <a:lnTo>
                      <a:pt x="64" y="3331"/>
                    </a:lnTo>
                    <a:lnTo>
                      <a:pt x="66" y="3253"/>
                    </a:lnTo>
                    <a:lnTo>
                      <a:pt x="70" y="3149"/>
                    </a:lnTo>
                    <a:lnTo>
                      <a:pt x="71" y="3123"/>
                    </a:lnTo>
                    <a:lnTo>
                      <a:pt x="71" y="2967"/>
                    </a:lnTo>
                    <a:lnTo>
                      <a:pt x="70" y="2941"/>
                    </a:lnTo>
                    <a:lnTo>
                      <a:pt x="70" y="2915"/>
                    </a:lnTo>
                    <a:lnTo>
                      <a:pt x="70" y="2889"/>
                    </a:lnTo>
                    <a:lnTo>
                      <a:pt x="69" y="2889"/>
                    </a:lnTo>
                    <a:lnTo>
                      <a:pt x="69" y="2915"/>
                    </a:lnTo>
                    <a:lnTo>
                      <a:pt x="68" y="2915"/>
                    </a:lnTo>
                    <a:lnTo>
                      <a:pt x="68" y="2941"/>
                    </a:lnTo>
                    <a:lnTo>
                      <a:pt x="67" y="2967"/>
                    </a:lnTo>
                    <a:lnTo>
                      <a:pt x="64" y="3097"/>
                    </a:lnTo>
                    <a:lnTo>
                      <a:pt x="63" y="3097"/>
                    </a:lnTo>
                    <a:lnTo>
                      <a:pt x="63" y="3123"/>
                    </a:lnTo>
                    <a:lnTo>
                      <a:pt x="62" y="3097"/>
                    </a:lnTo>
                    <a:lnTo>
                      <a:pt x="62" y="3097"/>
                    </a:lnTo>
                    <a:lnTo>
                      <a:pt x="61" y="3071"/>
                    </a:lnTo>
                    <a:lnTo>
                      <a:pt x="60" y="2993"/>
                    </a:lnTo>
                    <a:lnTo>
                      <a:pt x="60" y="2863"/>
                    </a:lnTo>
                    <a:lnTo>
                      <a:pt x="60" y="2759"/>
                    </a:lnTo>
                    <a:lnTo>
                      <a:pt x="60" y="2654"/>
                    </a:lnTo>
                    <a:lnTo>
                      <a:pt x="61" y="2498"/>
                    </a:lnTo>
                    <a:lnTo>
                      <a:pt x="61" y="2420"/>
                    </a:lnTo>
                    <a:lnTo>
                      <a:pt x="61" y="2108"/>
                    </a:lnTo>
                    <a:lnTo>
                      <a:pt x="60" y="1978"/>
                    </a:lnTo>
                    <a:lnTo>
                      <a:pt x="60" y="1874"/>
                    </a:lnTo>
                    <a:lnTo>
                      <a:pt x="60" y="1770"/>
                    </a:lnTo>
                    <a:lnTo>
                      <a:pt x="59" y="1692"/>
                    </a:lnTo>
                    <a:lnTo>
                      <a:pt x="59" y="1587"/>
                    </a:lnTo>
                    <a:lnTo>
                      <a:pt x="57" y="1249"/>
                    </a:lnTo>
                    <a:lnTo>
                      <a:pt x="55" y="885"/>
                    </a:lnTo>
                    <a:lnTo>
                      <a:pt x="56" y="729"/>
                    </a:lnTo>
                    <a:lnTo>
                      <a:pt x="57" y="703"/>
                    </a:lnTo>
                    <a:lnTo>
                      <a:pt x="58" y="703"/>
                    </a:lnTo>
                    <a:lnTo>
                      <a:pt x="59" y="755"/>
                    </a:lnTo>
                    <a:lnTo>
                      <a:pt x="60" y="807"/>
                    </a:lnTo>
                    <a:lnTo>
                      <a:pt x="60" y="833"/>
                    </a:lnTo>
                    <a:lnTo>
                      <a:pt x="61" y="833"/>
                    </a:lnTo>
                    <a:lnTo>
                      <a:pt x="62" y="807"/>
                    </a:lnTo>
                    <a:lnTo>
                      <a:pt x="60" y="703"/>
                    </a:lnTo>
                    <a:lnTo>
                      <a:pt x="56" y="416"/>
                    </a:lnTo>
                    <a:lnTo>
                      <a:pt x="56" y="364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9" y="364"/>
                    </a:lnTo>
                    <a:lnTo>
                      <a:pt x="59" y="338"/>
                    </a:lnTo>
                    <a:lnTo>
                      <a:pt x="57" y="234"/>
                    </a:lnTo>
                    <a:lnTo>
                      <a:pt x="54" y="156"/>
                    </a:lnTo>
                    <a:lnTo>
                      <a:pt x="53" y="156"/>
                    </a:lnTo>
                    <a:lnTo>
                      <a:pt x="52" y="130"/>
                    </a:lnTo>
                    <a:lnTo>
                      <a:pt x="51" y="78"/>
                    </a:lnTo>
                    <a:lnTo>
                      <a:pt x="51" y="26"/>
                    </a:lnTo>
                    <a:lnTo>
                      <a:pt x="50" y="0"/>
                    </a:lnTo>
                    <a:lnTo>
                      <a:pt x="20" y="0"/>
                    </a:lnTo>
                    <a:lnTo>
                      <a:pt x="19" y="234"/>
                    </a:lnTo>
                    <a:lnTo>
                      <a:pt x="19" y="286"/>
                    </a:lnTo>
                    <a:lnTo>
                      <a:pt x="19" y="390"/>
                    </a:lnTo>
                    <a:lnTo>
                      <a:pt x="18" y="442"/>
                    </a:lnTo>
                    <a:lnTo>
                      <a:pt x="18" y="520"/>
                    </a:lnTo>
                    <a:lnTo>
                      <a:pt x="18" y="677"/>
                    </a:lnTo>
                    <a:lnTo>
                      <a:pt x="18" y="729"/>
                    </a:lnTo>
                    <a:lnTo>
                      <a:pt x="19" y="859"/>
                    </a:lnTo>
                    <a:lnTo>
                      <a:pt x="19" y="911"/>
                    </a:lnTo>
                    <a:lnTo>
                      <a:pt x="19" y="1067"/>
                    </a:lnTo>
                    <a:lnTo>
                      <a:pt x="19" y="1145"/>
                    </a:lnTo>
                    <a:lnTo>
                      <a:pt x="18" y="1275"/>
                    </a:lnTo>
                    <a:lnTo>
                      <a:pt x="18" y="1353"/>
                    </a:lnTo>
                    <a:lnTo>
                      <a:pt x="17" y="1457"/>
                    </a:lnTo>
                    <a:lnTo>
                      <a:pt x="17" y="1561"/>
                    </a:lnTo>
                    <a:lnTo>
                      <a:pt x="16" y="1666"/>
                    </a:lnTo>
                    <a:lnTo>
                      <a:pt x="22" y="1587"/>
                    </a:lnTo>
                    <a:lnTo>
                      <a:pt x="24" y="1640"/>
                    </a:lnTo>
                    <a:lnTo>
                      <a:pt x="25" y="1666"/>
                    </a:lnTo>
                    <a:lnTo>
                      <a:pt x="26" y="1744"/>
                    </a:lnTo>
                    <a:lnTo>
                      <a:pt x="26" y="1822"/>
                    </a:lnTo>
                    <a:lnTo>
                      <a:pt x="26" y="1900"/>
                    </a:lnTo>
                    <a:lnTo>
                      <a:pt x="25" y="2004"/>
                    </a:lnTo>
                    <a:lnTo>
                      <a:pt x="24" y="2134"/>
                    </a:lnTo>
                    <a:lnTo>
                      <a:pt x="23" y="2238"/>
                    </a:lnTo>
                    <a:lnTo>
                      <a:pt x="21" y="2498"/>
                    </a:lnTo>
                    <a:lnTo>
                      <a:pt x="20" y="2628"/>
                    </a:lnTo>
                    <a:lnTo>
                      <a:pt x="19" y="2785"/>
                    </a:lnTo>
                    <a:lnTo>
                      <a:pt x="19" y="2915"/>
                    </a:lnTo>
                    <a:lnTo>
                      <a:pt x="19" y="3175"/>
                    </a:lnTo>
                    <a:lnTo>
                      <a:pt x="19" y="3305"/>
                    </a:lnTo>
                    <a:lnTo>
                      <a:pt x="22" y="3071"/>
                    </a:lnTo>
                    <a:lnTo>
                      <a:pt x="23" y="3123"/>
                    </a:lnTo>
                    <a:lnTo>
                      <a:pt x="23" y="3253"/>
                    </a:lnTo>
                    <a:lnTo>
                      <a:pt x="22" y="3331"/>
                    </a:lnTo>
                    <a:lnTo>
                      <a:pt x="21" y="3435"/>
                    </a:lnTo>
                    <a:lnTo>
                      <a:pt x="19" y="3539"/>
                    </a:lnTo>
                    <a:lnTo>
                      <a:pt x="18" y="3669"/>
                    </a:lnTo>
                    <a:lnTo>
                      <a:pt x="16" y="3773"/>
                    </a:lnTo>
                    <a:lnTo>
                      <a:pt x="11" y="3982"/>
                    </a:lnTo>
                    <a:lnTo>
                      <a:pt x="9" y="4086"/>
                    </a:lnTo>
                    <a:lnTo>
                      <a:pt x="8" y="4190"/>
                    </a:lnTo>
                    <a:lnTo>
                      <a:pt x="6" y="4294"/>
                    </a:lnTo>
                    <a:lnTo>
                      <a:pt x="5" y="4398"/>
                    </a:lnTo>
                    <a:lnTo>
                      <a:pt x="5" y="4476"/>
                    </a:lnTo>
                    <a:lnTo>
                      <a:pt x="4" y="4476"/>
                    </a:lnTo>
                    <a:lnTo>
                      <a:pt x="3" y="4424"/>
                    </a:lnTo>
                    <a:lnTo>
                      <a:pt x="2" y="4242"/>
                    </a:lnTo>
                    <a:lnTo>
                      <a:pt x="1" y="4424"/>
                    </a:lnTo>
                    <a:lnTo>
                      <a:pt x="0" y="4580"/>
                    </a:lnTo>
                    <a:lnTo>
                      <a:pt x="0" y="4632"/>
                    </a:lnTo>
                    <a:lnTo>
                      <a:pt x="1" y="4710"/>
                    </a:lnTo>
                    <a:lnTo>
                      <a:pt x="1" y="4710"/>
                    </a:lnTo>
                    <a:lnTo>
                      <a:pt x="1" y="4736"/>
                    </a:lnTo>
                    <a:lnTo>
                      <a:pt x="6" y="4736"/>
                    </a:lnTo>
                    <a:lnTo>
                      <a:pt x="6" y="4762"/>
                    </a:lnTo>
                    <a:lnTo>
                      <a:pt x="7" y="4762"/>
                    </a:lnTo>
                    <a:lnTo>
                      <a:pt x="8" y="4788"/>
                    </a:lnTo>
                    <a:lnTo>
                      <a:pt x="9" y="4788"/>
                    </a:lnTo>
                    <a:lnTo>
                      <a:pt x="9" y="4840"/>
                    </a:lnTo>
                    <a:lnTo>
                      <a:pt x="10" y="4867"/>
                    </a:lnTo>
                    <a:lnTo>
                      <a:pt x="10" y="4919"/>
                    </a:lnTo>
                    <a:lnTo>
                      <a:pt x="11" y="4997"/>
                    </a:lnTo>
                    <a:lnTo>
                      <a:pt x="11" y="5075"/>
                    </a:lnTo>
                    <a:lnTo>
                      <a:pt x="10" y="5101"/>
                    </a:lnTo>
                    <a:lnTo>
                      <a:pt x="8" y="5127"/>
                    </a:lnTo>
                    <a:lnTo>
                      <a:pt x="7" y="5101"/>
                    </a:lnTo>
                    <a:lnTo>
                      <a:pt x="4" y="5101"/>
                    </a:lnTo>
                    <a:lnTo>
                      <a:pt x="3" y="5127"/>
                    </a:lnTo>
                    <a:lnTo>
                      <a:pt x="2" y="5179"/>
                    </a:lnTo>
                    <a:lnTo>
                      <a:pt x="1" y="5257"/>
                    </a:lnTo>
                    <a:lnTo>
                      <a:pt x="0" y="5387"/>
                    </a:lnTo>
                    <a:lnTo>
                      <a:pt x="0" y="5439"/>
                    </a:lnTo>
                    <a:lnTo>
                      <a:pt x="0" y="5569"/>
                    </a:lnTo>
                    <a:lnTo>
                      <a:pt x="0" y="5647"/>
                    </a:lnTo>
                    <a:lnTo>
                      <a:pt x="1" y="5725"/>
                    </a:lnTo>
                    <a:lnTo>
                      <a:pt x="2" y="5829"/>
                    </a:lnTo>
                    <a:lnTo>
                      <a:pt x="4" y="6168"/>
                    </a:lnTo>
                    <a:lnTo>
                      <a:pt x="5" y="6272"/>
                    </a:lnTo>
                    <a:lnTo>
                      <a:pt x="5" y="6402"/>
                    </a:lnTo>
                    <a:lnTo>
                      <a:pt x="6" y="6532"/>
                    </a:lnTo>
                    <a:lnTo>
                      <a:pt x="7" y="6766"/>
                    </a:lnTo>
                    <a:lnTo>
                      <a:pt x="8" y="6896"/>
                    </a:lnTo>
                    <a:lnTo>
                      <a:pt x="8" y="7157"/>
                    </a:lnTo>
                    <a:lnTo>
                      <a:pt x="7" y="7261"/>
                    </a:lnTo>
                    <a:lnTo>
                      <a:pt x="7" y="7365"/>
                    </a:lnTo>
                    <a:lnTo>
                      <a:pt x="6" y="7469"/>
                    </a:lnTo>
                    <a:lnTo>
                      <a:pt x="7" y="7391"/>
                    </a:lnTo>
                    <a:lnTo>
                      <a:pt x="9" y="7339"/>
                    </a:lnTo>
                    <a:lnTo>
                      <a:pt x="10" y="7313"/>
                    </a:lnTo>
                    <a:lnTo>
                      <a:pt x="11" y="7313"/>
                    </a:lnTo>
                    <a:lnTo>
                      <a:pt x="13" y="7391"/>
                    </a:lnTo>
                    <a:lnTo>
                      <a:pt x="14" y="7521"/>
                    </a:lnTo>
                    <a:lnTo>
                      <a:pt x="14" y="7677"/>
                    </a:lnTo>
                    <a:lnTo>
                      <a:pt x="14" y="7807"/>
                    </a:lnTo>
                    <a:lnTo>
                      <a:pt x="13" y="7911"/>
                    </a:lnTo>
                    <a:lnTo>
                      <a:pt x="13" y="8015"/>
                    </a:lnTo>
                    <a:lnTo>
                      <a:pt x="10" y="8458"/>
                    </a:lnTo>
                    <a:lnTo>
                      <a:pt x="9" y="8692"/>
                    </a:lnTo>
                    <a:lnTo>
                      <a:pt x="9" y="8796"/>
                    </a:lnTo>
                    <a:lnTo>
                      <a:pt x="9" y="9004"/>
                    </a:lnTo>
                    <a:lnTo>
                      <a:pt x="9" y="9108"/>
                    </a:lnTo>
                    <a:lnTo>
                      <a:pt x="10" y="9213"/>
                    </a:lnTo>
                    <a:lnTo>
                      <a:pt x="11" y="9291"/>
                    </a:lnTo>
                    <a:lnTo>
                      <a:pt x="12" y="9369"/>
                    </a:lnTo>
                    <a:lnTo>
                      <a:pt x="11" y="9421"/>
                    </a:lnTo>
                    <a:lnTo>
                      <a:pt x="10" y="9473"/>
                    </a:lnTo>
                    <a:lnTo>
                      <a:pt x="10" y="9473"/>
                    </a:lnTo>
                    <a:lnTo>
                      <a:pt x="10" y="9551"/>
                    </a:lnTo>
                    <a:lnTo>
                      <a:pt x="11" y="9759"/>
                    </a:lnTo>
                    <a:lnTo>
                      <a:pt x="13" y="10097"/>
                    </a:lnTo>
                    <a:lnTo>
                      <a:pt x="13" y="10227"/>
                    </a:lnTo>
                    <a:lnTo>
                      <a:pt x="14" y="10358"/>
                    </a:lnTo>
                    <a:lnTo>
                      <a:pt x="14" y="10462"/>
                    </a:lnTo>
                    <a:lnTo>
                      <a:pt x="15" y="10592"/>
                    </a:lnTo>
                    <a:lnTo>
                      <a:pt x="16" y="10696"/>
                    </a:lnTo>
                    <a:lnTo>
                      <a:pt x="16" y="10774"/>
                    </a:lnTo>
                    <a:lnTo>
                      <a:pt x="17" y="10852"/>
                    </a:lnTo>
                    <a:lnTo>
                      <a:pt x="18" y="10930"/>
                    </a:lnTo>
                    <a:lnTo>
                      <a:pt x="19" y="10982"/>
                    </a:lnTo>
                    <a:lnTo>
                      <a:pt x="17" y="11034"/>
                    </a:lnTo>
                    <a:lnTo>
                      <a:pt x="15" y="11112"/>
                    </a:lnTo>
                    <a:lnTo>
                      <a:pt x="14" y="11190"/>
                    </a:lnTo>
                    <a:lnTo>
                      <a:pt x="13" y="11268"/>
                    </a:lnTo>
                    <a:lnTo>
                      <a:pt x="13" y="11373"/>
                    </a:lnTo>
                    <a:lnTo>
                      <a:pt x="12" y="11477"/>
                    </a:lnTo>
                    <a:lnTo>
                      <a:pt x="12" y="11711"/>
                    </a:lnTo>
                    <a:lnTo>
                      <a:pt x="12" y="11841"/>
                    </a:lnTo>
                    <a:lnTo>
                      <a:pt x="13" y="11971"/>
                    </a:lnTo>
                    <a:lnTo>
                      <a:pt x="13" y="12101"/>
                    </a:lnTo>
                    <a:lnTo>
                      <a:pt x="14" y="12231"/>
                    </a:lnTo>
                    <a:lnTo>
                      <a:pt x="16" y="12700"/>
                    </a:lnTo>
                    <a:lnTo>
                      <a:pt x="16" y="12804"/>
                    </a:lnTo>
                    <a:lnTo>
                      <a:pt x="17" y="12908"/>
                    </a:lnTo>
                    <a:lnTo>
                      <a:pt x="17" y="13012"/>
                    </a:lnTo>
                    <a:lnTo>
                      <a:pt x="17" y="13116"/>
                    </a:lnTo>
                    <a:lnTo>
                      <a:pt x="16" y="13246"/>
                    </a:lnTo>
                    <a:lnTo>
                      <a:pt x="15" y="13350"/>
                    </a:lnTo>
                    <a:lnTo>
                      <a:pt x="13" y="13402"/>
                    </a:lnTo>
                    <a:lnTo>
                      <a:pt x="11" y="13428"/>
                    </a:lnTo>
                    <a:lnTo>
                      <a:pt x="12" y="14652"/>
                    </a:lnTo>
                    <a:lnTo>
                      <a:pt x="10" y="14626"/>
                    </a:lnTo>
                    <a:lnTo>
                      <a:pt x="10" y="15016"/>
                    </a:lnTo>
                    <a:lnTo>
                      <a:pt x="10" y="15094"/>
                    </a:lnTo>
                    <a:lnTo>
                      <a:pt x="10" y="15198"/>
                    </a:lnTo>
                    <a:lnTo>
                      <a:pt x="10" y="15302"/>
                    </a:lnTo>
                    <a:lnTo>
                      <a:pt x="11" y="15406"/>
                    </a:lnTo>
                    <a:lnTo>
                      <a:pt x="12" y="15510"/>
                    </a:lnTo>
                    <a:lnTo>
                      <a:pt x="13" y="15588"/>
                    </a:lnTo>
                    <a:lnTo>
                      <a:pt x="13" y="15667"/>
                    </a:lnTo>
                    <a:lnTo>
                      <a:pt x="14" y="15745"/>
                    </a:lnTo>
                    <a:lnTo>
                      <a:pt x="15" y="15797"/>
                    </a:lnTo>
                    <a:lnTo>
                      <a:pt x="16" y="15875"/>
                    </a:lnTo>
                    <a:lnTo>
                      <a:pt x="17" y="15927"/>
                    </a:lnTo>
                    <a:lnTo>
                      <a:pt x="16" y="16031"/>
                    </a:lnTo>
                    <a:lnTo>
                      <a:pt x="15" y="16031"/>
                    </a:lnTo>
                    <a:lnTo>
                      <a:pt x="14" y="16005"/>
                    </a:lnTo>
                    <a:lnTo>
                      <a:pt x="13" y="15979"/>
                    </a:lnTo>
                    <a:lnTo>
                      <a:pt x="12" y="16265"/>
                    </a:lnTo>
                    <a:lnTo>
                      <a:pt x="12" y="16395"/>
                    </a:lnTo>
                    <a:lnTo>
                      <a:pt x="12" y="16629"/>
                    </a:lnTo>
                    <a:lnTo>
                      <a:pt x="11" y="16681"/>
                    </a:lnTo>
                    <a:lnTo>
                      <a:pt x="11" y="17020"/>
                    </a:lnTo>
                    <a:lnTo>
                      <a:pt x="12" y="17098"/>
                    </a:lnTo>
                    <a:lnTo>
                      <a:pt x="12" y="17176"/>
                    </a:lnTo>
                    <a:lnTo>
                      <a:pt x="12" y="17254"/>
                    </a:lnTo>
                    <a:lnTo>
                      <a:pt x="13" y="17332"/>
                    </a:lnTo>
                    <a:lnTo>
                      <a:pt x="13" y="17436"/>
                    </a:lnTo>
                    <a:lnTo>
                      <a:pt x="14" y="17514"/>
                    </a:lnTo>
                    <a:lnTo>
                      <a:pt x="14" y="17592"/>
                    </a:lnTo>
                    <a:lnTo>
                      <a:pt x="15" y="17696"/>
                    </a:lnTo>
                    <a:lnTo>
                      <a:pt x="16" y="17800"/>
                    </a:lnTo>
                    <a:lnTo>
                      <a:pt x="18" y="18035"/>
                    </a:lnTo>
                    <a:lnTo>
                      <a:pt x="19" y="18165"/>
                    </a:lnTo>
                    <a:lnTo>
                      <a:pt x="14" y="18269"/>
                    </a:lnTo>
                    <a:lnTo>
                      <a:pt x="14" y="18295"/>
                    </a:lnTo>
                    <a:lnTo>
                      <a:pt x="14" y="18347"/>
                    </a:lnTo>
                    <a:lnTo>
                      <a:pt x="14" y="18451"/>
                    </a:lnTo>
                    <a:lnTo>
                      <a:pt x="14" y="18529"/>
                    </a:lnTo>
                    <a:lnTo>
                      <a:pt x="14" y="18607"/>
                    </a:lnTo>
                    <a:lnTo>
                      <a:pt x="14" y="18685"/>
                    </a:lnTo>
                    <a:lnTo>
                      <a:pt x="11" y="19232"/>
                    </a:lnTo>
                    <a:lnTo>
                      <a:pt x="11" y="19310"/>
                    </a:lnTo>
                    <a:lnTo>
                      <a:pt x="10" y="19570"/>
                    </a:lnTo>
                    <a:lnTo>
                      <a:pt x="10" y="19700"/>
                    </a:lnTo>
                    <a:lnTo>
                      <a:pt x="10" y="19830"/>
                    </a:lnTo>
                    <a:lnTo>
                      <a:pt x="9" y="19960"/>
                    </a:lnTo>
                    <a:lnTo>
                      <a:pt x="9" y="20455"/>
                    </a:lnTo>
                    <a:lnTo>
                      <a:pt x="10" y="20611"/>
                    </a:lnTo>
                    <a:lnTo>
                      <a:pt x="10" y="20741"/>
                    </a:lnTo>
                    <a:lnTo>
                      <a:pt x="11" y="20871"/>
                    </a:lnTo>
                    <a:lnTo>
                      <a:pt x="11" y="21001"/>
                    </a:lnTo>
                    <a:lnTo>
                      <a:pt x="11" y="21001"/>
                    </a:lnTo>
                    <a:lnTo>
                      <a:pt x="10" y="20975"/>
                    </a:lnTo>
                    <a:lnTo>
                      <a:pt x="9" y="20949"/>
                    </a:lnTo>
                    <a:lnTo>
                      <a:pt x="9" y="20897"/>
                    </a:lnTo>
                    <a:lnTo>
                      <a:pt x="10" y="21210"/>
                    </a:lnTo>
                    <a:lnTo>
                      <a:pt x="10" y="21600"/>
                    </a:lnTo>
                    <a:lnTo>
                      <a:pt x="1547" y="21600"/>
                    </a:lnTo>
                    <a:lnTo>
                      <a:pt x="1997" y="21574"/>
                    </a:lnTo>
                    <a:lnTo>
                      <a:pt x="2270" y="21574"/>
                    </a:lnTo>
                    <a:lnTo>
                      <a:pt x="2332" y="21600"/>
                    </a:lnTo>
                    <a:lnTo>
                      <a:pt x="8248" y="21600"/>
                    </a:lnTo>
                    <a:lnTo>
                      <a:pt x="8220" y="21574"/>
                    </a:lnTo>
                    <a:lnTo>
                      <a:pt x="8242" y="21574"/>
                    </a:lnTo>
                    <a:lnTo>
                      <a:pt x="8284" y="21600"/>
                    </a:lnTo>
                    <a:lnTo>
                      <a:pt x="11037" y="21600"/>
                    </a:lnTo>
                    <a:lnTo>
                      <a:pt x="11013" y="21574"/>
                    </a:lnTo>
                    <a:lnTo>
                      <a:pt x="11238" y="21574"/>
                    </a:lnTo>
                    <a:lnTo>
                      <a:pt x="11263" y="21600"/>
                    </a:lnTo>
                    <a:lnTo>
                      <a:pt x="12629" y="21600"/>
                    </a:lnTo>
                    <a:lnTo>
                      <a:pt x="12607" y="21574"/>
                    </a:lnTo>
                    <a:lnTo>
                      <a:pt x="12668" y="21574"/>
                    </a:lnTo>
                    <a:lnTo>
                      <a:pt x="12690" y="21600"/>
                    </a:lnTo>
                    <a:lnTo>
                      <a:pt x="21579" y="21600"/>
                    </a:lnTo>
                    <a:lnTo>
                      <a:pt x="21600" y="21574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6" name="Vorm"/>
              <p:cNvSpPr/>
              <p:nvPr/>
            </p:nvSpPr>
            <p:spPr>
              <a:xfrm>
                <a:off x="23920212" y="3432474"/>
                <a:ext cx="15405" cy="20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469"/>
                    </a:moveTo>
                    <a:lnTo>
                      <a:pt x="18092" y="7239"/>
                    </a:lnTo>
                    <a:lnTo>
                      <a:pt x="14854" y="2702"/>
                    </a:lnTo>
                    <a:lnTo>
                      <a:pt x="11161" y="142"/>
                    </a:lnTo>
                    <a:lnTo>
                      <a:pt x="7200" y="0"/>
                    </a:lnTo>
                    <a:lnTo>
                      <a:pt x="3423" y="2717"/>
                    </a:lnTo>
                    <a:lnTo>
                      <a:pt x="0" y="8735"/>
                    </a:lnTo>
                    <a:lnTo>
                      <a:pt x="4954" y="21600"/>
                    </a:lnTo>
                    <a:lnTo>
                      <a:pt x="21600" y="2046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7" name="Vorm"/>
              <p:cNvSpPr/>
              <p:nvPr/>
            </p:nvSpPr>
            <p:spPr>
              <a:xfrm>
                <a:off x="23934376" y="1879863"/>
                <a:ext cx="15404" cy="1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86"/>
                    </a:moveTo>
                    <a:lnTo>
                      <a:pt x="21381" y="16643"/>
                    </a:lnTo>
                    <a:lnTo>
                      <a:pt x="0" y="0"/>
                    </a:lnTo>
                    <a:lnTo>
                      <a:pt x="1866" y="21600"/>
                    </a:lnTo>
                    <a:lnTo>
                      <a:pt x="21600" y="21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8" name="Vorm"/>
              <p:cNvSpPr/>
              <p:nvPr/>
            </p:nvSpPr>
            <p:spPr>
              <a:xfrm>
                <a:off x="22419388" y="15403"/>
                <a:ext cx="1545050" cy="198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186"/>
                    </a:moveTo>
                    <a:lnTo>
                      <a:pt x="21583" y="4353"/>
                    </a:lnTo>
                    <a:lnTo>
                      <a:pt x="21567" y="4521"/>
                    </a:lnTo>
                    <a:lnTo>
                      <a:pt x="21554" y="4521"/>
                    </a:lnTo>
                    <a:lnTo>
                      <a:pt x="21546" y="4186"/>
                    </a:lnTo>
                    <a:lnTo>
                      <a:pt x="21545" y="3684"/>
                    </a:lnTo>
                    <a:lnTo>
                      <a:pt x="21545" y="3349"/>
                    </a:lnTo>
                    <a:lnTo>
                      <a:pt x="21549" y="2344"/>
                    </a:lnTo>
                    <a:lnTo>
                      <a:pt x="21532" y="2009"/>
                    </a:lnTo>
                    <a:lnTo>
                      <a:pt x="21524" y="1842"/>
                    </a:lnTo>
                    <a:lnTo>
                      <a:pt x="21517" y="1674"/>
                    </a:lnTo>
                    <a:lnTo>
                      <a:pt x="21520" y="1507"/>
                    </a:lnTo>
                    <a:lnTo>
                      <a:pt x="21516" y="1674"/>
                    </a:lnTo>
                    <a:lnTo>
                      <a:pt x="21513" y="1507"/>
                    </a:lnTo>
                    <a:lnTo>
                      <a:pt x="21515" y="1674"/>
                    </a:lnTo>
                    <a:lnTo>
                      <a:pt x="21502" y="2177"/>
                    </a:lnTo>
                    <a:lnTo>
                      <a:pt x="21489" y="2679"/>
                    </a:lnTo>
                    <a:lnTo>
                      <a:pt x="21474" y="3014"/>
                    </a:lnTo>
                    <a:lnTo>
                      <a:pt x="21460" y="3349"/>
                    </a:lnTo>
                    <a:lnTo>
                      <a:pt x="21448" y="3014"/>
                    </a:lnTo>
                    <a:lnTo>
                      <a:pt x="21429" y="2344"/>
                    </a:lnTo>
                    <a:lnTo>
                      <a:pt x="21406" y="1172"/>
                    </a:lnTo>
                    <a:lnTo>
                      <a:pt x="21395" y="0"/>
                    </a:lnTo>
                    <a:lnTo>
                      <a:pt x="17296" y="167"/>
                    </a:lnTo>
                    <a:lnTo>
                      <a:pt x="13849" y="167"/>
                    </a:lnTo>
                    <a:lnTo>
                      <a:pt x="14141" y="0"/>
                    </a:lnTo>
                    <a:lnTo>
                      <a:pt x="14101" y="0"/>
                    </a:lnTo>
                    <a:lnTo>
                      <a:pt x="10897" y="167"/>
                    </a:lnTo>
                    <a:lnTo>
                      <a:pt x="10748" y="167"/>
                    </a:lnTo>
                    <a:lnTo>
                      <a:pt x="10465" y="0"/>
                    </a:lnTo>
                    <a:lnTo>
                      <a:pt x="0" y="0"/>
                    </a:lnTo>
                    <a:lnTo>
                      <a:pt x="1028" y="167"/>
                    </a:lnTo>
                    <a:lnTo>
                      <a:pt x="2179" y="167"/>
                    </a:lnTo>
                    <a:lnTo>
                      <a:pt x="1986" y="335"/>
                    </a:lnTo>
                    <a:lnTo>
                      <a:pt x="17473" y="335"/>
                    </a:lnTo>
                    <a:lnTo>
                      <a:pt x="17907" y="167"/>
                    </a:lnTo>
                    <a:lnTo>
                      <a:pt x="21266" y="167"/>
                    </a:lnTo>
                    <a:lnTo>
                      <a:pt x="21329" y="4353"/>
                    </a:lnTo>
                    <a:lnTo>
                      <a:pt x="21334" y="5023"/>
                    </a:lnTo>
                    <a:lnTo>
                      <a:pt x="21338" y="5693"/>
                    </a:lnTo>
                    <a:lnTo>
                      <a:pt x="21339" y="7702"/>
                    </a:lnTo>
                    <a:lnTo>
                      <a:pt x="21335" y="8372"/>
                    </a:lnTo>
                    <a:lnTo>
                      <a:pt x="21329" y="9042"/>
                    </a:lnTo>
                    <a:lnTo>
                      <a:pt x="21220" y="9879"/>
                    </a:lnTo>
                    <a:lnTo>
                      <a:pt x="21235" y="9544"/>
                    </a:lnTo>
                    <a:lnTo>
                      <a:pt x="21249" y="9042"/>
                    </a:lnTo>
                    <a:lnTo>
                      <a:pt x="21260" y="8372"/>
                    </a:lnTo>
                    <a:lnTo>
                      <a:pt x="21264" y="7702"/>
                    </a:lnTo>
                    <a:lnTo>
                      <a:pt x="21263" y="6698"/>
                    </a:lnTo>
                    <a:lnTo>
                      <a:pt x="21259" y="6455"/>
                    </a:lnTo>
                    <a:lnTo>
                      <a:pt x="21258" y="7033"/>
                    </a:lnTo>
                    <a:lnTo>
                      <a:pt x="21251" y="7702"/>
                    </a:lnTo>
                    <a:lnTo>
                      <a:pt x="21240" y="8372"/>
                    </a:lnTo>
                    <a:lnTo>
                      <a:pt x="21214" y="10047"/>
                    </a:lnTo>
                    <a:lnTo>
                      <a:pt x="21202" y="10884"/>
                    </a:lnTo>
                    <a:lnTo>
                      <a:pt x="21197" y="11386"/>
                    </a:lnTo>
                    <a:lnTo>
                      <a:pt x="21196" y="12558"/>
                    </a:lnTo>
                    <a:lnTo>
                      <a:pt x="21201" y="13060"/>
                    </a:lnTo>
                    <a:lnTo>
                      <a:pt x="21218" y="13730"/>
                    </a:lnTo>
                    <a:lnTo>
                      <a:pt x="21247" y="14233"/>
                    </a:lnTo>
                    <a:lnTo>
                      <a:pt x="21322" y="11386"/>
                    </a:lnTo>
                    <a:lnTo>
                      <a:pt x="21334" y="11888"/>
                    </a:lnTo>
                    <a:lnTo>
                      <a:pt x="21347" y="12558"/>
                    </a:lnTo>
                    <a:lnTo>
                      <a:pt x="21403" y="15237"/>
                    </a:lnTo>
                    <a:lnTo>
                      <a:pt x="21417" y="15907"/>
                    </a:lnTo>
                    <a:lnTo>
                      <a:pt x="21430" y="16577"/>
                    </a:lnTo>
                    <a:lnTo>
                      <a:pt x="21441" y="17247"/>
                    </a:lnTo>
                    <a:lnTo>
                      <a:pt x="21450" y="17916"/>
                    </a:lnTo>
                    <a:lnTo>
                      <a:pt x="21457" y="18753"/>
                    </a:lnTo>
                    <a:lnTo>
                      <a:pt x="21462" y="19423"/>
                    </a:lnTo>
                    <a:lnTo>
                      <a:pt x="21463" y="20595"/>
                    </a:lnTo>
                    <a:lnTo>
                      <a:pt x="21462" y="21098"/>
                    </a:lnTo>
                    <a:lnTo>
                      <a:pt x="21458" y="21600"/>
                    </a:lnTo>
                    <a:lnTo>
                      <a:pt x="21488" y="21098"/>
                    </a:lnTo>
                    <a:lnTo>
                      <a:pt x="21503" y="20763"/>
                    </a:lnTo>
                    <a:lnTo>
                      <a:pt x="21508" y="20595"/>
                    </a:lnTo>
                    <a:lnTo>
                      <a:pt x="21509" y="19926"/>
                    </a:lnTo>
                    <a:lnTo>
                      <a:pt x="21516" y="19591"/>
                    </a:lnTo>
                    <a:lnTo>
                      <a:pt x="21535" y="19088"/>
                    </a:lnTo>
                    <a:lnTo>
                      <a:pt x="21564" y="18419"/>
                    </a:lnTo>
                    <a:lnTo>
                      <a:pt x="21572" y="18251"/>
                    </a:lnTo>
                    <a:lnTo>
                      <a:pt x="21555" y="18419"/>
                    </a:lnTo>
                    <a:lnTo>
                      <a:pt x="21520" y="18419"/>
                    </a:lnTo>
                    <a:lnTo>
                      <a:pt x="21512" y="18084"/>
                    </a:lnTo>
                    <a:lnTo>
                      <a:pt x="21506" y="17916"/>
                    </a:lnTo>
                    <a:lnTo>
                      <a:pt x="21502" y="17581"/>
                    </a:lnTo>
                    <a:lnTo>
                      <a:pt x="21499" y="17247"/>
                    </a:lnTo>
                    <a:lnTo>
                      <a:pt x="21497" y="16744"/>
                    </a:lnTo>
                    <a:lnTo>
                      <a:pt x="21496" y="13730"/>
                    </a:lnTo>
                    <a:lnTo>
                      <a:pt x="21493" y="12893"/>
                    </a:lnTo>
                    <a:lnTo>
                      <a:pt x="21491" y="12558"/>
                    </a:lnTo>
                    <a:lnTo>
                      <a:pt x="21490" y="12391"/>
                    </a:lnTo>
                    <a:lnTo>
                      <a:pt x="21488" y="12223"/>
                    </a:lnTo>
                    <a:lnTo>
                      <a:pt x="21483" y="11888"/>
                    </a:lnTo>
                    <a:lnTo>
                      <a:pt x="21477" y="11721"/>
                    </a:lnTo>
                    <a:lnTo>
                      <a:pt x="21459" y="11721"/>
                    </a:lnTo>
                    <a:lnTo>
                      <a:pt x="21446" y="11888"/>
                    </a:lnTo>
                    <a:lnTo>
                      <a:pt x="21431" y="12056"/>
                    </a:lnTo>
                    <a:lnTo>
                      <a:pt x="21414" y="12391"/>
                    </a:lnTo>
                    <a:lnTo>
                      <a:pt x="21446" y="11721"/>
                    </a:lnTo>
                    <a:lnTo>
                      <a:pt x="21457" y="11386"/>
                    </a:lnTo>
                    <a:lnTo>
                      <a:pt x="21487" y="10549"/>
                    </a:lnTo>
                    <a:lnTo>
                      <a:pt x="21499" y="9879"/>
                    </a:lnTo>
                    <a:lnTo>
                      <a:pt x="21508" y="9209"/>
                    </a:lnTo>
                    <a:lnTo>
                      <a:pt x="21515" y="8540"/>
                    </a:lnTo>
                    <a:lnTo>
                      <a:pt x="21539" y="6530"/>
                    </a:lnTo>
                    <a:lnTo>
                      <a:pt x="21553" y="5860"/>
                    </a:lnTo>
                    <a:lnTo>
                      <a:pt x="21573" y="5023"/>
                    </a:lnTo>
                    <a:lnTo>
                      <a:pt x="21589" y="4521"/>
                    </a:lnTo>
                    <a:lnTo>
                      <a:pt x="21600" y="4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9" name="Vorm"/>
              <p:cNvSpPr/>
              <p:nvPr/>
            </p:nvSpPr>
            <p:spPr>
              <a:xfrm>
                <a:off x="70379" y="55283"/>
                <a:ext cx="23893611" cy="131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67" y="12"/>
                    </a:moveTo>
                    <a:lnTo>
                      <a:pt x="7951" y="12"/>
                    </a:lnTo>
                    <a:lnTo>
                      <a:pt x="7955" y="12"/>
                    </a:lnTo>
                    <a:lnTo>
                      <a:pt x="7967" y="12"/>
                    </a:lnTo>
                    <a:close/>
                    <a:moveTo>
                      <a:pt x="12711" y="10"/>
                    </a:moveTo>
                    <a:lnTo>
                      <a:pt x="12705" y="10"/>
                    </a:lnTo>
                    <a:lnTo>
                      <a:pt x="12705" y="11"/>
                    </a:lnTo>
                    <a:lnTo>
                      <a:pt x="12711" y="10"/>
                    </a:lnTo>
                    <a:close/>
                    <a:moveTo>
                      <a:pt x="620" y="33"/>
                    </a:moveTo>
                    <a:lnTo>
                      <a:pt x="589" y="36"/>
                    </a:lnTo>
                    <a:lnTo>
                      <a:pt x="619" y="36"/>
                    </a:lnTo>
                    <a:lnTo>
                      <a:pt x="620" y="33"/>
                    </a:lnTo>
                    <a:close/>
                    <a:moveTo>
                      <a:pt x="1978" y="5"/>
                    </a:moveTo>
                    <a:lnTo>
                      <a:pt x="1964" y="4"/>
                    </a:lnTo>
                    <a:lnTo>
                      <a:pt x="1954" y="3"/>
                    </a:lnTo>
                    <a:lnTo>
                      <a:pt x="1948" y="1"/>
                    </a:lnTo>
                    <a:lnTo>
                      <a:pt x="1943" y="0"/>
                    </a:lnTo>
                    <a:lnTo>
                      <a:pt x="1926" y="1"/>
                    </a:lnTo>
                    <a:lnTo>
                      <a:pt x="1924" y="3"/>
                    </a:lnTo>
                    <a:lnTo>
                      <a:pt x="1940" y="4"/>
                    </a:lnTo>
                    <a:lnTo>
                      <a:pt x="1978" y="5"/>
                    </a:lnTo>
                    <a:close/>
                    <a:moveTo>
                      <a:pt x="1" y="18745"/>
                    </a:moveTo>
                    <a:lnTo>
                      <a:pt x="0" y="18699"/>
                    </a:lnTo>
                    <a:lnTo>
                      <a:pt x="0" y="18722"/>
                    </a:lnTo>
                    <a:lnTo>
                      <a:pt x="0" y="18735"/>
                    </a:lnTo>
                    <a:lnTo>
                      <a:pt x="1" y="18742"/>
                    </a:lnTo>
                    <a:lnTo>
                      <a:pt x="1" y="18745"/>
                    </a:lnTo>
                    <a:close/>
                    <a:moveTo>
                      <a:pt x="3563" y="36"/>
                    </a:moveTo>
                    <a:lnTo>
                      <a:pt x="3563" y="34"/>
                    </a:lnTo>
                    <a:lnTo>
                      <a:pt x="3525" y="36"/>
                    </a:lnTo>
                    <a:lnTo>
                      <a:pt x="3563" y="36"/>
                    </a:lnTo>
                    <a:close/>
                    <a:moveTo>
                      <a:pt x="21578" y="894"/>
                    </a:moveTo>
                    <a:lnTo>
                      <a:pt x="21578" y="844"/>
                    </a:lnTo>
                    <a:lnTo>
                      <a:pt x="21578" y="908"/>
                    </a:lnTo>
                    <a:lnTo>
                      <a:pt x="21578" y="894"/>
                    </a:lnTo>
                    <a:close/>
                    <a:moveTo>
                      <a:pt x="5341" y="21575"/>
                    </a:moveTo>
                    <a:lnTo>
                      <a:pt x="5283" y="21575"/>
                    </a:lnTo>
                    <a:lnTo>
                      <a:pt x="5258" y="21586"/>
                    </a:lnTo>
                    <a:lnTo>
                      <a:pt x="5341" y="21575"/>
                    </a:lnTo>
                    <a:close/>
                    <a:moveTo>
                      <a:pt x="21584" y="2693"/>
                    </a:moveTo>
                    <a:lnTo>
                      <a:pt x="21583" y="2578"/>
                    </a:lnTo>
                    <a:lnTo>
                      <a:pt x="21582" y="2311"/>
                    </a:lnTo>
                    <a:lnTo>
                      <a:pt x="21580" y="2347"/>
                    </a:lnTo>
                    <a:lnTo>
                      <a:pt x="21579" y="2417"/>
                    </a:lnTo>
                    <a:lnTo>
                      <a:pt x="21578" y="2515"/>
                    </a:lnTo>
                    <a:lnTo>
                      <a:pt x="21579" y="2635"/>
                    </a:lnTo>
                    <a:lnTo>
                      <a:pt x="21579" y="2921"/>
                    </a:lnTo>
                    <a:lnTo>
                      <a:pt x="21579" y="2867"/>
                    </a:lnTo>
                    <a:lnTo>
                      <a:pt x="21582" y="2881"/>
                    </a:lnTo>
                    <a:lnTo>
                      <a:pt x="21583" y="2852"/>
                    </a:lnTo>
                    <a:lnTo>
                      <a:pt x="21584" y="2787"/>
                    </a:lnTo>
                    <a:lnTo>
                      <a:pt x="21584" y="2693"/>
                    </a:lnTo>
                    <a:close/>
                    <a:moveTo>
                      <a:pt x="21600" y="1910"/>
                    </a:moveTo>
                    <a:lnTo>
                      <a:pt x="21599" y="1477"/>
                    </a:lnTo>
                    <a:lnTo>
                      <a:pt x="21599" y="1612"/>
                    </a:lnTo>
                    <a:lnTo>
                      <a:pt x="21598" y="1711"/>
                    </a:lnTo>
                    <a:lnTo>
                      <a:pt x="21597" y="1867"/>
                    </a:lnTo>
                    <a:lnTo>
                      <a:pt x="21599" y="1834"/>
                    </a:lnTo>
                    <a:lnTo>
                      <a:pt x="21600" y="1845"/>
                    </a:lnTo>
                    <a:lnTo>
                      <a:pt x="21600" y="1910"/>
                    </a:lnTo>
                    <a:close/>
                    <a:moveTo>
                      <a:pt x="6284" y="21575"/>
                    </a:moveTo>
                    <a:lnTo>
                      <a:pt x="6243" y="21600"/>
                    </a:lnTo>
                    <a:lnTo>
                      <a:pt x="6260" y="21600"/>
                    </a:lnTo>
                    <a:lnTo>
                      <a:pt x="6284" y="21575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771" name="object 45"/>
            <p:cNvSpPr/>
            <p:nvPr/>
          </p:nvSpPr>
          <p:spPr>
            <a:xfrm>
              <a:off x="23274859" y="3966"/>
              <a:ext cx="286347" cy="1"/>
            </a:xfrm>
            <a:prstGeom prst="line">
              <a:avLst/>
            </a:prstGeom>
            <a:noFill/>
            <a:ln w="3175" cap="flat">
              <a:solidFill>
                <a:srgbClr val="FFB9BB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1787" name="object 46"/>
            <p:cNvGrpSpPr/>
            <p:nvPr/>
          </p:nvGrpSpPr>
          <p:grpSpPr>
            <a:xfrm>
              <a:off x="62461" y="25916"/>
              <a:ext cx="23877491" cy="13260770"/>
              <a:chOff x="0" y="0"/>
              <a:chExt cx="23877489" cy="13260768"/>
            </a:xfrm>
          </p:grpSpPr>
          <p:sp>
            <p:nvSpPr>
              <p:cNvPr id="1772" name="Driehoek"/>
              <p:cNvSpPr/>
              <p:nvPr/>
            </p:nvSpPr>
            <p:spPr>
              <a:xfrm>
                <a:off x="0" y="6577418"/>
                <a:ext cx="15404" cy="10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111" y="1155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73" name="Vorm"/>
              <p:cNvSpPr/>
              <p:nvPr/>
            </p:nvSpPr>
            <p:spPr>
              <a:xfrm>
                <a:off x="7485" y="3280772"/>
                <a:ext cx="15405" cy="21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2"/>
                    </a:moveTo>
                    <a:lnTo>
                      <a:pt x="17412" y="1892"/>
                    </a:lnTo>
                    <a:lnTo>
                      <a:pt x="17412" y="0"/>
                    </a:lnTo>
                    <a:lnTo>
                      <a:pt x="10159" y="0"/>
                    </a:lnTo>
                    <a:lnTo>
                      <a:pt x="10159" y="1892"/>
                    </a:lnTo>
                    <a:lnTo>
                      <a:pt x="6936" y="1892"/>
                    </a:lnTo>
                    <a:lnTo>
                      <a:pt x="6936" y="3311"/>
                    </a:lnTo>
                    <a:lnTo>
                      <a:pt x="3547" y="3311"/>
                    </a:lnTo>
                    <a:lnTo>
                      <a:pt x="3547" y="7883"/>
                    </a:lnTo>
                    <a:lnTo>
                      <a:pt x="0" y="7883"/>
                    </a:lnTo>
                    <a:lnTo>
                      <a:pt x="0" y="21600"/>
                    </a:lnTo>
                    <a:lnTo>
                      <a:pt x="6688" y="21600"/>
                    </a:lnTo>
                    <a:lnTo>
                      <a:pt x="6688" y="7883"/>
                    </a:lnTo>
                    <a:lnTo>
                      <a:pt x="17894" y="7883"/>
                    </a:lnTo>
                    <a:lnTo>
                      <a:pt x="17894" y="3311"/>
                    </a:lnTo>
                    <a:lnTo>
                      <a:pt x="21600" y="3311"/>
                    </a:lnTo>
                    <a:lnTo>
                      <a:pt x="21600" y="189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74" name="Vorm"/>
              <p:cNvSpPr/>
              <p:nvPr/>
            </p:nvSpPr>
            <p:spPr>
              <a:xfrm>
                <a:off x="11044" y="9070995"/>
                <a:ext cx="15405" cy="365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3"/>
                    </a:moveTo>
                    <a:lnTo>
                      <a:pt x="16155" y="0"/>
                    </a:lnTo>
                    <a:lnTo>
                      <a:pt x="16077" y="5912"/>
                    </a:lnTo>
                    <a:lnTo>
                      <a:pt x="11624" y="10998"/>
                    </a:lnTo>
                    <a:lnTo>
                      <a:pt x="824" y="18397"/>
                    </a:lnTo>
                    <a:lnTo>
                      <a:pt x="0" y="20561"/>
                    </a:lnTo>
                    <a:lnTo>
                      <a:pt x="6017" y="21600"/>
                    </a:lnTo>
                    <a:lnTo>
                      <a:pt x="21600" y="21443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75" name="Driehoek"/>
              <p:cNvSpPr/>
              <p:nvPr/>
            </p:nvSpPr>
            <p:spPr>
              <a:xfrm>
                <a:off x="11932849" y="26986"/>
                <a:ext cx="117839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159" y="17007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76" name="Vorm"/>
              <p:cNvSpPr/>
              <p:nvPr/>
            </p:nvSpPr>
            <p:spPr>
              <a:xfrm>
                <a:off x="11648866" y="33202"/>
                <a:ext cx="488497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70"/>
                    </a:moveTo>
                    <a:lnTo>
                      <a:pt x="21046" y="8546"/>
                    </a:lnTo>
                    <a:lnTo>
                      <a:pt x="19654" y="7276"/>
                    </a:lnTo>
                    <a:lnTo>
                      <a:pt x="13813" y="4129"/>
                    </a:lnTo>
                    <a:lnTo>
                      <a:pt x="12436" y="2986"/>
                    </a:lnTo>
                    <a:lnTo>
                      <a:pt x="11904" y="1653"/>
                    </a:lnTo>
                    <a:lnTo>
                      <a:pt x="12557" y="0"/>
                    </a:lnTo>
                    <a:lnTo>
                      <a:pt x="2514" y="5337"/>
                    </a:lnTo>
                    <a:lnTo>
                      <a:pt x="778" y="7148"/>
                    </a:lnTo>
                    <a:lnTo>
                      <a:pt x="0" y="9880"/>
                    </a:lnTo>
                    <a:lnTo>
                      <a:pt x="270" y="14137"/>
                    </a:lnTo>
                    <a:lnTo>
                      <a:pt x="1680" y="20424"/>
                    </a:lnTo>
                    <a:lnTo>
                      <a:pt x="6505" y="21600"/>
                    </a:lnTo>
                    <a:lnTo>
                      <a:pt x="9421" y="20902"/>
                    </a:lnTo>
                    <a:lnTo>
                      <a:pt x="10341" y="20044"/>
                    </a:lnTo>
                    <a:lnTo>
                      <a:pt x="10995" y="18931"/>
                    </a:lnTo>
                    <a:lnTo>
                      <a:pt x="11794" y="16295"/>
                    </a:lnTo>
                    <a:lnTo>
                      <a:pt x="12383" y="13596"/>
                    </a:lnTo>
                    <a:lnTo>
                      <a:pt x="12776" y="12388"/>
                    </a:lnTo>
                    <a:lnTo>
                      <a:pt x="13330" y="11405"/>
                    </a:lnTo>
                    <a:lnTo>
                      <a:pt x="14114" y="10672"/>
                    </a:lnTo>
                    <a:lnTo>
                      <a:pt x="16659" y="10325"/>
                    </a:lnTo>
                    <a:lnTo>
                      <a:pt x="20977" y="11943"/>
                    </a:lnTo>
                    <a:lnTo>
                      <a:pt x="21600" y="1007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77" name="Driehoek"/>
              <p:cNvSpPr/>
              <p:nvPr/>
            </p:nvSpPr>
            <p:spPr>
              <a:xfrm>
                <a:off x="15973198" y="416"/>
                <a:ext cx="8208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7"/>
                    </a:moveTo>
                    <a:lnTo>
                      <a:pt x="18499" y="0"/>
                    </a:lnTo>
                    <a:lnTo>
                      <a:pt x="0" y="21600"/>
                    </a:lnTo>
                    <a:lnTo>
                      <a:pt x="21600" y="21447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78" name="Vorm"/>
              <p:cNvSpPr/>
              <p:nvPr/>
            </p:nvSpPr>
            <p:spPr>
              <a:xfrm>
                <a:off x="20475429" y="0"/>
                <a:ext cx="334845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32"/>
                    </a:moveTo>
                    <a:lnTo>
                      <a:pt x="21039" y="0"/>
                    </a:lnTo>
                    <a:lnTo>
                      <a:pt x="219" y="8371"/>
                    </a:lnTo>
                    <a:lnTo>
                      <a:pt x="0" y="14985"/>
                    </a:lnTo>
                    <a:lnTo>
                      <a:pt x="2168" y="19628"/>
                    </a:lnTo>
                    <a:lnTo>
                      <a:pt x="6188" y="21600"/>
                    </a:lnTo>
                    <a:lnTo>
                      <a:pt x="11523" y="20475"/>
                    </a:lnTo>
                    <a:lnTo>
                      <a:pt x="19347" y="11257"/>
                    </a:lnTo>
                    <a:lnTo>
                      <a:pt x="21600" y="633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79" name="Vorm"/>
              <p:cNvSpPr/>
              <p:nvPr/>
            </p:nvSpPr>
            <p:spPr>
              <a:xfrm>
                <a:off x="20604342" y="19824"/>
                <a:ext cx="35496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529"/>
                    </a:moveTo>
                    <a:lnTo>
                      <a:pt x="20561" y="3644"/>
                    </a:lnTo>
                    <a:lnTo>
                      <a:pt x="14123" y="0"/>
                    </a:lnTo>
                    <a:lnTo>
                      <a:pt x="12001" y="3819"/>
                    </a:lnTo>
                    <a:lnTo>
                      <a:pt x="866" y="16300"/>
                    </a:lnTo>
                    <a:lnTo>
                      <a:pt x="61" y="18010"/>
                    </a:lnTo>
                    <a:lnTo>
                      <a:pt x="0" y="19432"/>
                    </a:lnTo>
                    <a:lnTo>
                      <a:pt x="847" y="20518"/>
                    </a:lnTo>
                    <a:lnTo>
                      <a:pt x="5938" y="21600"/>
                    </a:lnTo>
                    <a:lnTo>
                      <a:pt x="10513" y="21429"/>
                    </a:lnTo>
                    <a:lnTo>
                      <a:pt x="11453" y="19262"/>
                    </a:lnTo>
                    <a:lnTo>
                      <a:pt x="20561" y="9290"/>
                    </a:lnTo>
                    <a:lnTo>
                      <a:pt x="21517" y="7351"/>
                    </a:lnTo>
                    <a:lnTo>
                      <a:pt x="21600" y="552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80" name="Vorm"/>
              <p:cNvSpPr/>
              <p:nvPr/>
            </p:nvSpPr>
            <p:spPr>
              <a:xfrm>
                <a:off x="21625483" y="14179"/>
                <a:ext cx="15218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45"/>
                    </a:moveTo>
                    <a:lnTo>
                      <a:pt x="14197" y="10461"/>
                    </a:lnTo>
                    <a:lnTo>
                      <a:pt x="9469" y="7425"/>
                    </a:lnTo>
                    <a:lnTo>
                      <a:pt x="1393" y="0"/>
                    </a:lnTo>
                    <a:lnTo>
                      <a:pt x="0" y="21600"/>
                    </a:lnTo>
                    <a:lnTo>
                      <a:pt x="21600" y="13245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81" name="Driehoek"/>
              <p:cNvSpPr/>
              <p:nvPr/>
            </p:nvSpPr>
            <p:spPr>
              <a:xfrm>
                <a:off x="23186350" y="13245365"/>
                <a:ext cx="24599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659" y="0"/>
                    </a:lnTo>
                    <a:lnTo>
                      <a:pt x="0" y="816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82" name="Vorm"/>
              <p:cNvSpPr/>
              <p:nvPr/>
            </p:nvSpPr>
            <p:spPr>
              <a:xfrm>
                <a:off x="23663926" y="13239086"/>
                <a:ext cx="124262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4921" y="4320"/>
                    </a:lnTo>
                    <a:lnTo>
                      <a:pt x="4921" y="0"/>
                    </a:lnTo>
                    <a:lnTo>
                      <a:pt x="0" y="0"/>
                    </a:lnTo>
                    <a:lnTo>
                      <a:pt x="0" y="4320"/>
                    </a:lnTo>
                    <a:lnTo>
                      <a:pt x="4705" y="4320"/>
                    </a:lnTo>
                    <a:lnTo>
                      <a:pt x="4705" y="21600"/>
                    </a:lnTo>
                    <a:lnTo>
                      <a:pt x="21600" y="2160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83" name="Driehoek"/>
              <p:cNvSpPr/>
              <p:nvPr/>
            </p:nvSpPr>
            <p:spPr>
              <a:xfrm>
                <a:off x="23855471" y="888599"/>
                <a:ext cx="15404" cy="29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013" y="1522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84" name="Vorm"/>
              <p:cNvSpPr/>
              <p:nvPr/>
            </p:nvSpPr>
            <p:spPr>
              <a:xfrm>
                <a:off x="23860777" y="127750"/>
                <a:ext cx="15405" cy="374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91"/>
                    </a:moveTo>
                    <a:lnTo>
                      <a:pt x="20642" y="1730"/>
                    </a:lnTo>
                    <a:lnTo>
                      <a:pt x="18142" y="382"/>
                    </a:lnTo>
                    <a:lnTo>
                      <a:pt x="13839" y="0"/>
                    </a:lnTo>
                    <a:lnTo>
                      <a:pt x="0" y="17035"/>
                    </a:lnTo>
                    <a:lnTo>
                      <a:pt x="5609" y="17266"/>
                    </a:lnTo>
                    <a:lnTo>
                      <a:pt x="10147" y="18224"/>
                    </a:lnTo>
                    <a:lnTo>
                      <a:pt x="16827" y="21600"/>
                    </a:lnTo>
                    <a:lnTo>
                      <a:pt x="21600" y="389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85" name="Vorm"/>
              <p:cNvSpPr/>
              <p:nvPr/>
            </p:nvSpPr>
            <p:spPr>
              <a:xfrm>
                <a:off x="23862086" y="502737"/>
                <a:ext cx="15404" cy="23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874" y="12233"/>
                    </a:lnTo>
                    <a:lnTo>
                      <a:pt x="9074" y="1741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86" name="Driehoek"/>
              <p:cNvSpPr/>
              <p:nvPr/>
            </p:nvSpPr>
            <p:spPr>
              <a:xfrm>
                <a:off x="23859667" y="1419069"/>
                <a:ext cx="15405" cy="17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71"/>
                    </a:moveTo>
                    <a:lnTo>
                      <a:pt x="4184" y="0"/>
                    </a:lnTo>
                    <a:lnTo>
                      <a:pt x="0" y="21600"/>
                    </a:lnTo>
                    <a:lnTo>
                      <a:pt x="21600" y="1317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788" name="object 47"/>
            <p:cNvSpPr/>
            <p:nvPr/>
          </p:nvSpPr>
          <p:spPr>
            <a:xfrm>
              <a:off x="22039000" y="11520160"/>
              <a:ext cx="1472528" cy="14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956" y="32"/>
                  </a:lnTo>
                  <a:lnTo>
                    <a:pt x="9130" y="128"/>
                  </a:lnTo>
                  <a:lnTo>
                    <a:pt x="8324" y="285"/>
                  </a:lnTo>
                  <a:lnTo>
                    <a:pt x="7540" y="501"/>
                  </a:lnTo>
                  <a:lnTo>
                    <a:pt x="6782" y="772"/>
                  </a:lnTo>
                  <a:lnTo>
                    <a:pt x="6050" y="1098"/>
                  </a:lnTo>
                  <a:lnTo>
                    <a:pt x="5349" y="1475"/>
                  </a:lnTo>
                  <a:lnTo>
                    <a:pt x="4680" y="1900"/>
                  </a:lnTo>
                  <a:lnTo>
                    <a:pt x="4045" y="2373"/>
                  </a:lnTo>
                  <a:lnTo>
                    <a:pt x="3447" y="2889"/>
                  </a:lnTo>
                  <a:lnTo>
                    <a:pt x="2889" y="3447"/>
                  </a:lnTo>
                  <a:lnTo>
                    <a:pt x="2373" y="4045"/>
                  </a:lnTo>
                  <a:lnTo>
                    <a:pt x="1900" y="4680"/>
                  </a:lnTo>
                  <a:lnTo>
                    <a:pt x="1475" y="5349"/>
                  </a:lnTo>
                  <a:lnTo>
                    <a:pt x="1098" y="6050"/>
                  </a:lnTo>
                  <a:lnTo>
                    <a:pt x="772" y="6782"/>
                  </a:lnTo>
                  <a:lnTo>
                    <a:pt x="501" y="7540"/>
                  </a:lnTo>
                  <a:lnTo>
                    <a:pt x="285" y="8324"/>
                  </a:lnTo>
                  <a:lnTo>
                    <a:pt x="128" y="9130"/>
                  </a:lnTo>
                  <a:lnTo>
                    <a:pt x="32" y="9956"/>
                  </a:lnTo>
                  <a:lnTo>
                    <a:pt x="0" y="10800"/>
                  </a:lnTo>
                  <a:lnTo>
                    <a:pt x="32" y="11644"/>
                  </a:lnTo>
                  <a:lnTo>
                    <a:pt x="128" y="12470"/>
                  </a:lnTo>
                  <a:lnTo>
                    <a:pt x="285" y="13276"/>
                  </a:lnTo>
                  <a:lnTo>
                    <a:pt x="501" y="14060"/>
                  </a:lnTo>
                  <a:lnTo>
                    <a:pt x="772" y="14818"/>
                  </a:lnTo>
                  <a:lnTo>
                    <a:pt x="1098" y="15550"/>
                  </a:lnTo>
                  <a:lnTo>
                    <a:pt x="1475" y="16251"/>
                  </a:lnTo>
                  <a:lnTo>
                    <a:pt x="1900" y="16920"/>
                  </a:lnTo>
                  <a:lnTo>
                    <a:pt x="2373" y="17555"/>
                  </a:lnTo>
                  <a:lnTo>
                    <a:pt x="2889" y="18153"/>
                  </a:lnTo>
                  <a:lnTo>
                    <a:pt x="3447" y="18711"/>
                  </a:lnTo>
                  <a:lnTo>
                    <a:pt x="4045" y="19227"/>
                  </a:lnTo>
                  <a:lnTo>
                    <a:pt x="4680" y="19700"/>
                  </a:lnTo>
                  <a:lnTo>
                    <a:pt x="5349" y="20125"/>
                  </a:lnTo>
                  <a:lnTo>
                    <a:pt x="6050" y="20502"/>
                  </a:lnTo>
                  <a:lnTo>
                    <a:pt x="6782" y="20828"/>
                  </a:lnTo>
                  <a:lnTo>
                    <a:pt x="7540" y="21099"/>
                  </a:lnTo>
                  <a:lnTo>
                    <a:pt x="8324" y="21315"/>
                  </a:lnTo>
                  <a:lnTo>
                    <a:pt x="9130" y="21472"/>
                  </a:lnTo>
                  <a:lnTo>
                    <a:pt x="9956" y="21567"/>
                  </a:lnTo>
                  <a:lnTo>
                    <a:pt x="10800" y="21600"/>
                  </a:lnTo>
                  <a:lnTo>
                    <a:pt x="11644" y="21567"/>
                  </a:lnTo>
                  <a:lnTo>
                    <a:pt x="12470" y="21472"/>
                  </a:lnTo>
                  <a:lnTo>
                    <a:pt x="13276" y="21315"/>
                  </a:lnTo>
                  <a:lnTo>
                    <a:pt x="14060" y="21099"/>
                  </a:lnTo>
                  <a:lnTo>
                    <a:pt x="14818" y="20828"/>
                  </a:lnTo>
                  <a:lnTo>
                    <a:pt x="15550" y="20502"/>
                  </a:lnTo>
                  <a:lnTo>
                    <a:pt x="16251" y="20125"/>
                  </a:lnTo>
                  <a:lnTo>
                    <a:pt x="16920" y="19700"/>
                  </a:lnTo>
                  <a:lnTo>
                    <a:pt x="17555" y="19227"/>
                  </a:lnTo>
                  <a:lnTo>
                    <a:pt x="18153" y="18711"/>
                  </a:lnTo>
                  <a:lnTo>
                    <a:pt x="18711" y="18153"/>
                  </a:lnTo>
                  <a:lnTo>
                    <a:pt x="19227" y="17555"/>
                  </a:lnTo>
                  <a:lnTo>
                    <a:pt x="19700" y="16920"/>
                  </a:lnTo>
                  <a:lnTo>
                    <a:pt x="20126" y="16251"/>
                  </a:lnTo>
                  <a:lnTo>
                    <a:pt x="20502" y="15550"/>
                  </a:lnTo>
                  <a:lnTo>
                    <a:pt x="20828" y="14818"/>
                  </a:lnTo>
                  <a:lnTo>
                    <a:pt x="21099" y="14060"/>
                  </a:lnTo>
                  <a:lnTo>
                    <a:pt x="21315" y="13276"/>
                  </a:lnTo>
                  <a:lnTo>
                    <a:pt x="21472" y="12470"/>
                  </a:lnTo>
                  <a:lnTo>
                    <a:pt x="21568" y="11644"/>
                  </a:lnTo>
                  <a:lnTo>
                    <a:pt x="21600" y="10800"/>
                  </a:lnTo>
                  <a:lnTo>
                    <a:pt x="21568" y="9956"/>
                  </a:lnTo>
                  <a:lnTo>
                    <a:pt x="21472" y="9130"/>
                  </a:lnTo>
                  <a:lnTo>
                    <a:pt x="21315" y="8324"/>
                  </a:lnTo>
                  <a:lnTo>
                    <a:pt x="21099" y="7540"/>
                  </a:lnTo>
                  <a:lnTo>
                    <a:pt x="20828" y="6782"/>
                  </a:lnTo>
                  <a:lnTo>
                    <a:pt x="20502" y="6050"/>
                  </a:lnTo>
                  <a:lnTo>
                    <a:pt x="20126" y="5349"/>
                  </a:lnTo>
                  <a:lnTo>
                    <a:pt x="19700" y="4680"/>
                  </a:lnTo>
                  <a:lnTo>
                    <a:pt x="19227" y="4045"/>
                  </a:lnTo>
                  <a:lnTo>
                    <a:pt x="18711" y="3447"/>
                  </a:lnTo>
                  <a:lnTo>
                    <a:pt x="18153" y="2889"/>
                  </a:lnTo>
                  <a:lnTo>
                    <a:pt x="17555" y="2373"/>
                  </a:lnTo>
                  <a:lnTo>
                    <a:pt x="16920" y="1900"/>
                  </a:lnTo>
                  <a:lnTo>
                    <a:pt x="16251" y="1475"/>
                  </a:lnTo>
                  <a:lnTo>
                    <a:pt x="15550" y="1098"/>
                  </a:lnTo>
                  <a:lnTo>
                    <a:pt x="14818" y="772"/>
                  </a:lnTo>
                  <a:lnTo>
                    <a:pt x="14060" y="501"/>
                  </a:lnTo>
                  <a:lnTo>
                    <a:pt x="13276" y="285"/>
                  </a:lnTo>
                  <a:lnTo>
                    <a:pt x="12470" y="128"/>
                  </a:lnTo>
                  <a:lnTo>
                    <a:pt x="11644" y="3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789" name="object 48" descr="object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87951" y="12022150"/>
              <a:ext cx="371520" cy="4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0" name="object 49" descr="object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4022" y="12037176"/>
              <a:ext cx="288385" cy="438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1" name="object 50" descr="object 5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13539" y="12037176"/>
              <a:ext cx="353237" cy="45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93" name="Afbeelding"/>
          <p:cNvSpPr>
            <a:spLocks noGrp="1"/>
          </p:cNvSpPr>
          <p:nvPr>
            <p:ph type="pic" idx="21"/>
          </p:nvPr>
        </p:nvSpPr>
        <p:spPr>
          <a:xfrm>
            <a:off x="4040809" y="1467370"/>
            <a:ext cx="16302382" cy="10659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IF color coded NL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Rechthoek"/>
          <p:cNvSpPr>
            <a:spLocks noGrp="1"/>
          </p:cNvSpPr>
          <p:nvPr>
            <p:ph type="body" idx="21"/>
          </p:nvPr>
        </p:nvSpPr>
        <p:spPr>
          <a:xfrm>
            <a:off x="3322804" y="1449239"/>
            <a:ext cx="18689170" cy="11291193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0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02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803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grpSp>
        <p:nvGrpSpPr>
          <p:cNvPr id="1806" name="SUE | Influence Framework© colour coded NL.jpg"/>
          <p:cNvGrpSpPr/>
          <p:nvPr/>
        </p:nvGrpSpPr>
        <p:grpSpPr>
          <a:xfrm>
            <a:off x="2232585" y="867455"/>
            <a:ext cx="19276617" cy="11291094"/>
            <a:chOff x="0" y="0"/>
            <a:chExt cx="19276615" cy="11291093"/>
          </a:xfrm>
        </p:grpSpPr>
        <p:pic>
          <p:nvPicPr>
            <p:cNvPr id="1805" name="SUE | Influence Framework© colour coded NL.jpg" descr="SUE | Influence Framework© colour coded NL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8" t="2548" r="18" b="8030"/>
            <a:stretch>
              <a:fillRect/>
            </a:stretch>
          </p:blipFill>
          <p:spPr>
            <a:xfrm>
              <a:off x="19050" y="19050"/>
              <a:ext cx="19238628" cy="112530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04" name="SUE | Influence Framework© colour coded NL.jpg" descr="SUE | Influence Framework© colour coded NL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9276616" cy="1129109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: cijfers op een ri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69169" y="1527678"/>
            <a:ext cx="21971001" cy="121779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l" defTabSz="825500">
              <a:lnSpc>
                <a:spcPct val="100000"/>
              </a:lnSpc>
              <a:defRPr sz="7500" b="1" i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181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1817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1816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815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pic>
        <p:nvPicPr>
          <p:cNvPr id="1818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819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1820" name="Digitaal: Als je niet spreekt, doe dan je microfoon uit. Wil je iets zeggen steek dan ‘je hand’ op of zet je microfoon aan."/>
          <p:cNvSpPr txBox="1"/>
          <p:nvPr/>
        </p:nvSpPr>
        <p:spPr>
          <a:xfrm>
            <a:off x="3699629" y="4365383"/>
            <a:ext cx="8606128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Digitaal: Als je niet spreekt, doe dan je microfoon uit. Wil je iets zeggen steek dan ‘je hand’ op of zet je microfoon aan.</a:t>
            </a:r>
          </a:p>
        </p:txBody>
      </p:sp>
      <p:sp>
        <p:nvSpPr>
          <p:cNvPr id="1821" name="Afbeelding"/>
          <p:cNvSpPr>
            <a:spLocks noGrp="1"/>
          </p:cNvSpPr>
          <p:nvPr>
            <p:ph type="pic" sz="quarter" idx="23"/>
          </p:nvPr>
        </p:nvSpPr>
        <p:spPr>
          <a:xfrm>
            <a:off x="2627393" y="4365383"/>
            <a:ext cx="762001" cy="762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22" name="Afbeelding"/>
          <p:cNvSpPr>
            <a:spLocks noGrp="1"/>
          </p:cNvSpPr>
          <p:nvPr>
            <p:ph type="pic" sz="quarter" idx="24"/>
          </p:nvPr>
        </p:nvSpPr>
        <p:spPr>
          <a:xfrm>
            <a:off x="2627393" y="6181538"/>
            <a:ext cx="762001" cy="76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23" name="Afbeelding"/>
          <p:cNvSpPr>
            <a:spLocks noGrp="1"/>
          </p:cNvSpPr>
          <p:nvPr>
            <p:ph type="pic" sz="quarter" idx="25"/>
          </p:nvPr>
        </p:nvSpPr>
        <p:spPr>
          <a:xfrm>
            <a:off x="2627393" y="7565894"/>
            <a:ext cx="762001" cy="7624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24" name="Afbeelding"/>
          <p:cNvSpPr>
            <a:spLocks noGrp="1"/>
          </p:cNvSpPr>
          <p:nvPr>
            <p:ph type="pic" sz="quarter" idx="26"/>
          </p:nvPr>
        </p:nvSpPr>
        <p:spPr>
          <a:xfrm>
            <a:off x="2627393" y="8944153"/>
            <a:ext cx="762001" cy="762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25" name="Geen ander werk of mail tussendoor (of verlaat de ‘room’ even, ook digitaal)."/>
          <p:cNvSpPr txBox="1"/>
          <p:nvPr/>
        </p:nvSpPr>
        <p:spPr>
          <a:xfrm>
            <a:off x="3699629" y="6181538"/>
            <a:ext cx="800100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Geen ander werk of mail tussendoor (</a:t>
            </a:r>
            <a:r>
              <a:rPr i="1"/>
              <a:t>of verlaat de ‘room’ even, ook digitaal).</a:t>
            </a:r>
          </a:p>
        </p:txBody>
      </p:sp>
      <p:sp>
        <p:nvSpPr>
          <p:cNvPr id="1826" name="WC bezoekjes, als je echt moet, dan moet je ;-)…"/>
          <p:cNvSpPr txBox="1"/>
          <p:nvPr/>
        </p:nvSpPr>
        <p:spPr>
          <a:xfrm>
            <a:off x="3699629" y="7565894"/>
            <a:ext cx="800100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WC bezoekjes, als je echt moet, dan moet je ;-)</a:t>
            </a:r>
          </a:p>
          <a:p>
            <a:pPr>
              <a:lnSpc>
                <a:spcPct val="100000"/>
              </a:lnSpc>
              <a:defRPr sz="2800" i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(We zullen zorgen voor voldoende pauzes).</a:t>
            </a:r>
          </a:p>
        </p:txBody>
      </p:sp>
      <p:sp>
        <p:nvSpPr>
          <p:cNvPr id="1827" name="De ‘decider’ krijgt de finale stem indien nodig."/>
          <p:cNvSpPr txBox="1"/>
          <p:nvPr/>
        </p:nvSpPr>
        <p:spPr>
          <a:xfrm>
            <a:off x="3699629" y="9058453"/>
            <a:ext cx="80010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De ‘decider’ krijgt de finale stem indien nodig.</a:t>
            </a:r>
          </a:p>
        </p:txBody>
      </p:sp>
      <p:sp>
        <p:nvSpPr>
          <p:cNvPr id="1828" name="Afbeelding"/>
          <p:cNvSpPr>
            <a:spLocks noGrp="1"/>
          </p:cNvSpPr>
          <p:nvPr>
            <p:ph type="pic" sz="quarter" idx="27"/>
          </p:nvPr>
        </p:nvSpPr>
        <p:spPr>
          <a:xfrm>
            <a:off x="2627393" y="10119213"/>
            <a:ext cx="762001" cy="762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29" name="Is het akkoord dat we procesfoto’s tussendoor maken?"/>
          <p:cNvSpPr txBox="1"/>
          <p:nvPr/>
        </p:nvSpPr>
        <p:spPr>
          <a:xfrm>
            <a:off x="3699629" y="10233513"/>
            <a:ext cx="800100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Is het akkoord dat we </a:t>
            </a:r>
            <a:r>
              <a:rPr>
                <a:solidFill>
                  <a:srgbClr val="FF5A5F"/>
                </a:solidFill>
              </a:rPr>
              <a:t>procesfoto’s</a:t>
            </a:r>
            <a:r>
              <a:t> tussendoor maken?</a:t>
            </a:r>
          </a:p>
        </p:txBody>
      </p:sp>
      <p:sp>
        <p:nvSpPr>
          <p:cNvPr id="1830" name="Afbeelding"/>
          <p:cNvSpPr>
            <a:spLocks noGrp="1"/>
          </p:cNvSpPr>
          <p:nvPr>
            <p:ph type="pic" sz="quarter" idx="28"/>
          </p:nvPr>
        </p:nvSpPr>
        <p:spPr>
          <a:xfrm>
            <a:off x="13785107" y="5556999"/>
            <a:ext cx="9146743" cy="39204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IF coral NL coral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38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839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1840" name="object 2"/>
          <p:cNvSpPr/>
          <p:nvPr/>
        </p:nvSpPr>
        <p:spPr>
          <a:xfrm>
            <a:off x="24163670" y="13358066"/>
            <a:ext cx="15405" cy="10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0" y="0"/>
                </a:moveTo>
                <a:lnTo>
                  <a:pt x="4231" y="278"/>
                </a:lnTo>
                <a:lnTo>
                  <a:pt x="0" y="2962"/>
                </a:lnTo>
                <a:lnTo>
                  <a:pt x="152" y="4318"/>
                </a:lnTo>
                <a:lnTo>
                  <a:pt x="2273" y="15768"/>
                </a:lnTo>
                <a:lnTo>
                  <a:pt x="8902" y="19916"/>
                </a:lnTo>
                <a:lnTo>
                  <a:pt x="16517" y="20585"/>
                </a:lnTo>
                <a:lnTo>
                  <a:pt x="21600" y="21600"/>
                </a:lnTo>
                <a:lnTo>
                  <a:pt x="17203" y="5862"/>
                </a:lnTo>
                <a:lnTo>
                  <a:pt x="1069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41" name="object 3"/>
          <p:cNvSpPr/>
          <p:nvPr/>
        </p:nvSpPr>
        <p:spPr>
          <a:xfrm>
            <a:off x="24148212" y="11336711"/>
            <a:ext cx="15405" cy="26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753" y="19006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42" name="object 4"/>
          <p:cNvSpPr/>
          <p:nvPr/>
        </p:nvSpPr>
        <p:spPr>
          <a:xfrm>
            <a:off x="24148609" y="9880178"/>
            <a:ext cx="15405" cy="109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45" y="0"/>
                </a:moveTo>
                <a:lnTo>
                  <a:pt x="6724" y="702"/>
                </a:lnTo>
                <a:lnTo>
                  <a:pt x="3473" y="1542"/>
                </a:lnTo>
                <a:lnTo>
                  <a:pt x="1417" y="2505"/>
                </a:lnTo>
                <a:lnTo>
                  <a:pt x="380" y="3575"/>
                </a:lnTo>
                <a:lnTo>
                  <a:pt x="667" y="5972"/>
                </a:lnTo>
                <a:lnTo>
                  <a:pt x="6961" y="12750"/>
                </a:lnTo>
                <a:lnTo>
                  <a:pt x="8026" y="15449"/>
                </a:lnTo>
                <a:lnTo>
                  <a:pt x="7549" y="16734"/>
                </a:lnTo>
                <a:lnTo>
                  <a:pt x="6161" y="17955"/>
                </a:lnTo>
                <a:lnTo>
                  <a:pt x="0" y="18930"/>
                </a:lnTo>
                <a:lnTo>
                  <a:pt x="21600" y="21600"/>
                </a:lnTo>
                <a:lnTo>
                  <a:pt x="9928" y="6253"/>
                </a:lnTo>
                <a:lnTo>
                  <a:pt x="9271" y="2859"/>
                </a:lnTo>
                <a:lnTo>
                  <a:pt x="10294" y="883"/>
                </a:lnTo>
                <a:lnTo>
                  <a:pt x="1134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845" name="object 5"/>
          <p:cNvGrpSpPr/>
          <p:nvPr/>
        </p:nvGrpSpPr>
        <p:grpSpPr>
          <a:xfrm>
            <a:off x="24167101" y="8952504"/>
            <a:ext cx="17176" cy="255378"/>
            <a:chOff x="0" y="0"/>
            <a:chExt cx="17175" cy="255376"/>
          </a:xfrm>
        </p:grpSpPr>
        <p:sp>
          <p:nvSpPr>
            <p:cNvPr id="1843" name="Vorm"/>
            <p:cNvSpPr/>
            <p:nvPr/>
          </p:nvSpPr>
          <p:spPr>
            <a:xfrm>
              <a:off x="0" y="0"/>
              <a:ext cx="15404" cy="23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76"/>
                  </a:moveTo>
                  <a:lnTo>
                    <a:pt x="14916" y="3115"/>
                  </a:lnTo>
                  <a:lnTo>
                    <a:pt x="9641" y="2994"/>
                  </a:lnTo>
                  <a:lnTo>
                    <a:pt x="5529" y="2315"/>
                  </a:lnTo>
                  <a:lnTo>
                    <a:pt x="0" y="0"/>
                  </a:lnTo>
                  <a:lnTo>
                    <a:pt x="12344" y="21600"/>
                  </a:lnTo>
                  <a:lnTo>
                    <a:pt x="19929" y="18119"/>
                  </a:lnTo>
                  <a:lnTo>
                    <a:pt x="21600" y="2376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44" name="Vorm"/>
            <p:cNvSpPr/>
            <p:nvPr/>
          </p:nvSpPr>
          <p:spPr>
            <a:xfrm>
              <a:off x="1771" y="170518"/>
              <a:ext cx="15405" cy="8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25"/>
                  </a:moveTo>
                  <a:lnTo>
                    <a:pt x="18412" y="0"/>
                  </a:lnTo>
                  <a:lnTo>
                    <a:pt x="11534" y="1055"/>
                  </a:lnTo>
                  <a:lnTo>
                    <a:pt x="0" y="7038"/>
                  </a:lnTo>
                  <a:lnTo>
                    <a:pt x="2203" y="17252"/>
                  </a:lnTo>
                  <a:lnTo>
                    <a:pt x="6144" y="21600"/>
                  </a:lnTo>
                  <a:lnTo>
                    <a:pt x="10800" y="21423"/>
                  </a:lnTo>
                  <a:lnTo>
                    <a:pt x="19146" y="12915"/>
                  </a:lnTo>
                  <a:lnTo>
                    <a:pt x="21600" y="252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849" name="object 6"/>
          <p:cNvGrpSpPr/>
          <p:nvPr/>
        </p:nvGrpSpPr>
        <p:grpSpPr>
          <a:xfrm>
            <a:off x="24160525" y="8105796"/>
            <a:ext cx="24662" cy="456996"/>
            <a:chOff x="0" y="0"/>
            <a:chExt cx="24661" cy="456995"/>
          </a:xfrm>
        </p:grpSpPr>
        <p:sp>
          <p:nvSpPr>
            <p:cNvPr id="1846" name="Vorm"/>
            <p:cNvSpPr/>
            <p:nvPr/>
          </p:nvSpPr>
          <p:spPr>
            <a:xfrm>
              <a:off x="0" y="0"/>
              <a:ext cx="15404" cy="1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18"/>
                  </a:moveTo>
                  <a:lnTo>
                    <a:pt x="15430" y="7947"/>
                  </a:lnTo>
                  <a:lnTo>
                    <a:pt x="0" y="0"/>
                  </a:lnTo>
                  <a:lnTo>
                    <a:pt x="14918" y="21600"/>
                  </a:lnTo>
                  <a:lnTo>
                    <a:pt x="20574" y="18330"/>
                  </a:lnTo>
                  <a:lnTo>
                    <a:pt x="21600" y="1391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47" name="Vorm"/>
            <p:cNvSpPr/>
            <p:nvPr/>
          </p:nvSpPr>
          <p:spPr>
            <a:xfrm>
              <a:off x="731" y="121580"/>
              <a:ext cx="15405" cy="25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9198" y="0"/>
                  </a:lnTo>
                  <a:lnTo>
                    <a:pt x="3816" y="1798"/>
                  </a:lnTo>
                  <a:lnTo>
                    <a:pt x="0" y="3487"/>
                  </a:lnTo>
                  <a:lnTo>
                    <a:pt x="1975" y="5911"/>
                  </a:lnTo>
                  <a:lnTo>
                    <a:pt x="13631" y="9916"/>
                  </a:lnTo>
                  <a:lnTo>
                    <a:pt x="8720" y="9704"/>
                  </a:lnTo>
                  <a:lnTo>
                    <a:pt x="10014" y="1165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48" name="Vorm"/>
            <p:cNvSpPr/>
            <p:nvPr/>
          </p:nvSpPr>
          <p:spPr>
            <a:xfrm>
              <a:off x="9257" y="110598"/>
              <a:ext cx="15405" cy="3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61"/>
                  </a:moveTo>
                  <a:lnTo>
                    <a:pt x="19336" y="5001"/>
                  </a:lnTo>
                  <a:lnTo>
                    <a:pt x="16890" y="1635"/>
                  </a:lnTo>
                  <a:lnTo>
                    <a:pt x="14169" y="42"/>
                  </a:lnTo>
                  <a:lnTo>
                    <a:pt x="11171" y="0"/>
                  </a:lnTo>
                  <a:lnTo>
                    <a:pt x="7846" y="1289"/>
                  </a:lnTo>
                  <a:lnTo>
                    <a:pt x="4154" y="3687"/>
                  </a:lnTo>
                  <a:lnTo>
                    <a:pt x="0" y="6973"/>
                  </a:lnTo>
                  <a:lnTo>
                    <a:pt x="9415" y="21600"/>
                  </a:lnTo>
                  <a:lnTo>
                    <a:pt x="12646" y="18794"/>
                  </a:lnTo>
                  <a:lnTo>
                    <a:pt x="17170" y="11348"/>
                  </a:lnTo>
                  <a:lnTo>
                    <a:pt x="19198" y="9380"/>
                  </a:lnTo>
                  <a:lnTo>
                    <a:pt x="21600" y="1036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850" name="object 7"/>
          <p:cNvSpPr/>
          <p:nvPr/>
        </p:nvSpPr>
        <p:spPr>
          <a:xfrm>
            <a:off x="24159223" y="8631118"/>
            <a:ext cx="15404" cy="3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24" y="0"/>
                </a:moveTo>
                <a:lnTo>
                  <a:pt x="13054" y="9283"/>
                </a:lnTo>
                <a:lnTo>
                  <a:pt x="10947" y="10421"/>
                </a:lnTo>
                <a:lnTo>
                  <a:pt x="8659" y="10660"/>
                </a:lnTo>
                <a:lnTo>
                  <a:pt x="6117" y="9788"/>
                </a:lnTo>
                <a:lnTo>
                  <a:pt x="3256" y="7590"/>
                </a:lnTo>
                <a:lnTo>
                  <a:pt x="0" y="3855"/>
                </a:lnTo>
                <a:lnTo>
                  <a:pt x="2280" y="12273"/>
                </a:lnTo>
                <a:lnTo>
                  <a:pt x="5657" y="17967"/>
                </a:lnTo>
                <a:lnTo>
                  <a:pt x="7602" y="19822"/>
                </a:lnTo>
                <a:lnTo>
                  <a:pt x="9636" y="21029"/>
                </a:lnTo>
                <a:lnTo>
                  <a:pt x="11694" y="21600"/>
                </a:lnTo>
                <a:lnTo>
                  <a:pt x="13715" y="21547"/>
                </a:lnTo>
                <a:lnTo>
                  <a:pt x="15636" y="20881"/>
                </a:lnTo>
                <a:lnTo>
                  <a:pt x="17399" y="19613"/>
                </a:lnTo>
                <a:lnTo>
                  <a:pt x="20192" y="15317"/>
                </a:lnTo>
                <a:lnTo>
                  <a:pt x="21600" y="8749"/>
                </a:lnTo>
                <a:lnTo>
                  <a:pt x="21124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51" name="object 8"/>
          <p:cNvSpPr/>
          <p:nvPr/>
        </p:nvSpPr>
        <p:spPr>
          <a:xfrm>
            <a:off x="24138996" y="9793837"/>
            <a:ext cx="15405" cy="3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4"/>
                </a:moveTo>
                <a:lnTo>
                  <a:pt x="17539" y="1014"/>
                </a:lnTo>
                <a:lnTo>
                  <a:pt x="17539" y="0"/>
                </a:lnTo>
                <a:lnTo>
                  <a:pt x="13131" y="0"/>
                </a:lnTo>
                <a:lnTo>
                  <a:pt x="13131" y="1014"/>
                </a:lnTo>
                <a:lnTo>
                  <a:pt x="9428" y="1014"/>
                </a:lnTo>
                <a:lnTo>
                  <a:pt x="9428" y="4158"/>
                </a:lnTo>
                <a:lnTo>
                  <a:pt x="0" y="4158"/>
                </a:lnTo>
                <a:lnTo>
                  <a:pt x="0" y="11561"/>
                </a:lnTo>
                <a:lnTo>
                  <a:pt x="1194" y="11561"/>
                </a:lnTo>
                <a:lnTo>
                  <a:pt x="1194" y="18254"/>
                </a:lnTo>
                <a:lnTo>
                  <a:pt x="13009" y="18254"/>
                </a:lnTo>
                <a:lnTo>
                  <a:pt x="13009" y="21600"/>
                </a:lnTo>
                <a:lnTo>
                  <a:pt x="15631" y="21600"/>
                </a:lnTo>
                <a:lnTo>
                  <a:pt x="15631" y="18254"/>
                </a:lnTo>
                <a:lnTo>
                  <a:pt x="16111" y="11561"/>
                </a:lnTo>
                <a:lnTo>
                  <a:pt x="19927" y="11561"/>
                </a:lnTo>
                <a:lnTo>
                  <a:pt x="19927" y="4158"/>
                </a:lnTo>
                <a:lnTo>
                  <a:pt x="21600" y="4158"/>
                </a:lnTo>
                <a:lnTo>
                  <a:pt x="21600" y="1014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854" name="object 9"/>
          <p:cNvGrpSpPr/>
          <p:nvPr/>
        </p:nvGrpSpPr>
        <p:grpSpPr>
          <a:xfrm>
            <a:off x="24161534" y="6704447"/>
            <a:ext cx="20927" cy="432058"/>
            <a:chOff x="0" y="0"/>
            <a:chExt cx="20925" cy="432057"/>
          </a:xfrm>
        </p:grpSpPr>
        <p:sp>
          <p:nvSpPr>
            <p:cNvPr id="1852" name="Vorm"/>
            <p:cNvSpPr/>
            <p:nvPr/>
          </p:nvSpPr>
          <p:spPr>
            <a:xfrm>
              <a:off x="0" y="0"/>
              <a:ext cx="15404" cy="26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38"/>
                  </a:moveTo>
                  <a:lnTo>
                    <a:pt x="18888" y="19938"/>
                  </a:lnTo>
                  <a:lnTo>
                    <a:pt x="18888" y="16232"/>
                  </a:lnTo>
                  <a:lnTo>
                    <a:pt x="13570" y="16232"/>
                  </a:lnTo>
                  <a:lnTo>
                    <a:pt x="13570" y="9714"/>
                  </a:lnTo>
                  <a:lnTo>
                    <a:pt x="5112" y="9714"/>
                  </a:lnTo>
                  <a:lnTo>
                    <a:pt x="5112" y="0"/>
                  </a:lnTo>
                  <a:lnTo>
                    <a:pt x="0" y="0"/>
                  </a:lnTo>
                  <a:lnTo>
                    <a:pt x="0" y="9714"/>
                  </a:lnTo>
                  <a:lnTo>
                    <a:pt x="1249" y="9714"/>
                  </a:lnTo>
                  <a:lnTo>
                    <a:pt x="1249" y="16232"/>
                  </a:lnTo>
                  <a:lnTo>
                    <a:pt x="5112" y="16232"/>
                  </a:lnTo>
                  <a:lnTo>
                    <a:pt x="5112" y="19938"/>
                  </a:lnTo>
                  <a:lnTo>
                    <a:pt x="10751" y="19938"/>
                  </a:lnTo>
                  <a:lnTo>
                    <a:pt x="10751" y="21472"/>
                  </a:lnTo>
                  <a:lnTo>
                    <a:pt x="14293" y="21472"/>
                  </a:lnTo>
                  <a:lnTo>
                    <a:pt x="14293" y="21600"/>
                  </a:lnTo>
                  <a:lnTo>
                    <a:pt x="15444" y="21600"/>
                  </a:lnTo>
                  <a:lnTo>
                    <a:pt x="15444" y="21472"/>
                  </a:lnTo>
                  <a:lnTo>
                    <a:pt x="21600" y="21472"/>
                  </a:lnTo>
                  <a:lnTo>
                    <a:pt x="21600" y="1993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53" name="Vorm"/>
            <p:cNvSpPr/>
            <p:nvPr/>
          </p:nvSpPr>
          <p:spPr>
            <a:xfrm>
              <a:off x="5522" y="162400"/>
              <a:ext cx="15404" cy="26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1" y="515"/>
                  </a:lnTo>
                  <a:lnTo>
                    <a:pt x="11368" y="2895"/>
                  </a:lnTo>
                  <a:lnTo>
                    <a:pt x="5553" y="5757"/>
                  </a:lnTo>
                  <a:lnTo>
                    <a:pt x="0" y="7720"/>
                  </a:lnTo>
                  <a:lnTo>
                    <a:pt x="6297" y="21600"/>
                  </a:lnTo>
                  <a:lnTo>
                    <a:pt x="12329" y="8479"/>
                  </a:lnTo>
                  <a:lnTo>
                    <a:pt x="16308" y="277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855" name="object 10"/>
          <p:cNvSpPr/>
          <p:nvPr/>
        </p:nvSpPr>
        <p:spPr>
          <a:xfrm>
            <a:off x="24152924" y="7981881"/>
            <a:ext cx="15404" cy="50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09" y="349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56" name="object 11"/>
          <p:cNvSpPr/>
          <p:nvPr/>
        </p:nvSpPr>
        <p:spPr>
          <a:xfrm>
            <a:off x="24172198" y="5761842"/>
            <a:ext cx="15405" cy="26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06" y="9474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859" name="object 12"/>
          <p:cNvGrpSpPr/>
          <p:nvPr/>
        </p:nvGrpSpPr>
        <p:grpSpPr>
          <a:xfrm>
            <a:off x="24170087" y="4487521"/>
            <a:ext cx="19902" cy="757415"/>
            <a:chOff x="0" y="0"/>
            <a:chExt cx="19901" cy="757413"/>
          </a:xfrm>
        </p:grpSpPr>
        <p:sp>
          <p:nvSpPr>
            <p:cNvPr id="1857" name="Vorm"/>
            <p:cNvSpPr/>
            <p:nvPr/>
          </p:nvSpPr>
          <p:spPr>
            <a:xfrm>
              <a:off x="0" y="0"/>
              <a:ext cx="15404" cy="230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197" y="10776"/>
                  </a:lnTo>
                  <a:lnTo>
                    <a:pt x="7276" y="53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58" name="Vorm"/>
            <p:cNvSpPr/>
            <p:nvPr/>
          </p:nvSpPr>
          <p:spPr>
            <a:xfrm>
              <a:off x="4497" y="230331"/>
              <a:ext cx="15405" cy="5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75"/>
                  </a:moveTo>
                  <a:lnTo>
                    <a:pt x="19260" y="13886"/>
                  </a:lnTo>
                  <a:lnTo>
                    <a:pt x="15208" y="8954"/>
                  </a:lnTo>
                  <a:lnTo>
                    <a:pt x="4679" y="0"/>
                  </a:lnTo>
                  <a:lnTo>
                    <a:pt x="6706" y="4576"/>
                  </a:lnTo>
                  <a:lnTo>
                    <a:pt x="6706" y="9438"/>
                  </a:lnTo>
                  <a:lnTo>
                    <a:pt x="4523" y="14724"/>
                  </a:lnTo>
                  <a:lnTo>
                    <a:pt x="0" y="20574"/>
                  </a:lnTo>
                  <a:lnTo>
                    <a:pt x="3390" y="21600"/>
                  </a:lnTo>
                  <a:lnTo>
                    <a:pt x="6509" y="21573"/>
                  </a:lnTo>
                  <a:lnTo>
                    <a:pt x="9435" y="20848"/>
                  </a:lnTo>
                  <a:lnTo>
                    <a:pt x="14698" y="18722"/>
                  </a:lnTo>
                  <a:lnTo>
                    <a:pt x="17117" y="18033"/>
                  </a:lnTo>
                  <a:lnTo>
                    <a:pt x="19417" y="18065"/>
                  </a:lnTo>
                  <a:lnTo>
                    <a:pt x="21600" y="1917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863" name="object 13"/>
          <p:cNvGrpSpPr/>
          <p:nvPr/>
        </p:nvGrpSpPr>
        <p:grpSpPr>
          <a:xfrm>
            <a:off x="24160539" y="5939963"/>
            <a:ext cx="18515" cy="348093"/>
            <a:chOff x="0" y="0"/>
            <a:chExt cx="18514" cy="348091"/>
          </a:xfrm>
        </p:grpSpPr>
        <p:sp>
          <p:nvSpPr>
            <p:cNvPr id="1860" name="Vorm"/>
            <p:cNvSpPr/>
            <p:nvPr/>
          </p:nvSpPr>
          <p:spPr>
            <a:xfrm>
              <a:off x="0" y="322382"/>
              <a:ext cx="15404" cy="2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141" y="8256"/>
                  </a:lnTo>
                  <a:lnTo>
                    <a:pt x="0" y="13240"/>
                  </a:lnTo>
                  <a:lnTo>
                    <a:pt x="211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61" name="Driehoek"/>
            <p:cNvSpPr/>
            <p:nvPr/>
          </p:nvSpPr>
          <p:spPr>
            <a:xfrm>
              <a:off x="500" y="0"/>
              <a:ext cx="15404" cy="2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8354" y="212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62" name="Vorm"/>
            <p:cNvSpPr/>
            <p:nvPr/>
          </p:nvSpPr>
          <p:spPr>
            <a:xfrm>
              <a:off x="3111" y="118346"/>
              <a:ext cx="15404" cy="20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1" y="10792"/>
                  </a:lnTo>
                  <a:lnTo>
                    <a:pt x="0" y="21600"/>
                  </a:lnTo>
                  <a:lnTo>
                    <a:pt x="4585" y="19493"/>
                  </a:lnTo>
                  <a:lnTo>
                    <a:pt x="10619" y="15775"/>
                  </a:lnTo>
                  <a:lnTo>
                    <a:pt x="16716" y="95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864" name="object 14"/>
          <p:cNvSpPr/>
          <p:nvPr/>
        </p:nvSpPr>
        <p:spPr>
          <a:xfrm>
            <a:off x="24156650" y="7092539"/>
            <a:ext cx="1" cy="291798"/>
          </a:xfrm>
          <a:prstGeom prst="line">
            <a:avLst/>
          </a:prstGeom>
          <a:ln w="3175">
            <a:solidFill>
              <a:srgbClr val="FFB9BB"/>
            </a:solidFill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867" name="object 15"/>
          <p:cNvGrpSpPr/>
          <p:nvPr/>
        </p:nvGrpSpPr>
        <p:grpSpPr>
          <a:xfrm>
            <a:off x="24153452" y="6279860"/>
            <a:ext cx="17307" cy="430564"/>
            <a:chOff x="0" y="0"/>
            <a:chExt cx="17305" cy="430562"/>
          </a:xfrm>
        </p:grpSpPr>
        <p:sp>
          <p:nvSpPr>
            <p:cNvPr id="1865" name="Driehoek"/>
            <p:cNvSpPr/>
            <p:nvPr/>
          </p:nvSpPr>
          <p:spPr>
            <a:xfrm>
              <a:off x="0" y="0"/>
              <a:ext cx="15404" cy="13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44"/>
                  </a:moveTo>
                  <a:lnTo>
                    <a:pt x="0" y="0"/>
                  </a:lnTo>
                  <a:lnTo>
                    <a:pt x="17036" y="21600"/>
                  </a:lnTo>
                  <a:lnTo>
                    <a:pt x="21600" y="5244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66" name="Vorm"/>
            <p:cNvSpPr/>
            <p:nvPr/>
          </p:nvSpPr>
          <p:spPr>
            <a:xfrm>
              <a:off x="1901" y="134828"/>
              <a:ext cx="15405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352" y="0"/>
                  </a:lnTo>
                  <a:lnTo>
                    <a:pt x="0" y="20113"/>
                  </a:lnTo>
                  <a:lnTo>
                    <a:pt x="10766" y="18641"/>
                  </a:lnTo>
                  <a:lnTo>
                    <a:pt x="16383" y="18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868" name="object 16"/>
          <p:cNvSpPr/>
          <p:nvPr/>
        </p:nvSpPr>
        <p:spPr>
          <a:xfrm>
            <a:off x="24160579" y="4563369"/>
            <a:ext cx="15405" cy="50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73"/>
                </a:moveTo>
                <a:lnTo>
                  <a:pt x="20837" y="16873"/>
                </a:lnTo>
                <a:lnTo>
                  <a:pt x="20837" y="15232"/>
                </a:lnTo>
                <a:lnTo>
                  <a:pt x="18319" y="15232"/>
                </a:lnTo>
                <a:lnTo>
                  <a:pt x="18319" y="14312"/>
                </a:lnTo>
                <a:lnTo>
                  <a:pt x="14424" y="14312"/>
                </a:lnTo>
                <a:lnTo>
                  <a:pt x="14424" y="8863"/>
                </a:lnTo>
                <a:lnTo>
                  <a:pt x="9688" y="8863"/>
                </a:lnTo>
                <a:lnTo>
                  <a:pt x="9688" y="0"/>
                </a:lnTo>
                <a:lnTo>
                  <a:pt x="5722" y="0"/>
                </a:lnTo>
                <a:lnTo>
                  <a:pt x="5722" y="8863"/>
                </a:lnTo>
                <a:lnTo>
                  <a:pt x="2134" y="8863"/>
                </a:lnTo>
                <a:lnTo>
                  <a:pt x="2134" y="14312"/>
                </a:lnTo>
                <a:lnTo>
                  <a:pt x="529" y="14312"/>
                </a:lnTo>
                <a:lnTo>
                  <a:pt x="529" y="15232"/>
                </a:lnTo>
                <a:lnTo>
                  <a:pt x="228" y="16873"/>
                </a:lnTo>
                <a:lnTo>
                  <a:pt x="0" y="20221"/>
                </a:lnTo>
                <a:lnTo>
                  <a:pt x="1064" y="20221"/>
                </a:lnTo>
                <a:lnTo>
                  <a:pt x="1064" y="20550"/>
                </a:lnTo>
                <a:lnTo>
                  <a:pt x="4808" y="20550"/>
                </a:lnTo>
                <a:lnTo>
                  <a:pt x="4808" y="21140"/>
                </a:lnTo>
                <a:lnTo>
                  <a:pt x="10986" y="21140"/>
                </a:lnTo>
                <a:lnTo>
                  <a:pt x="10986" y="21600"/>
                </a:lnTo>
                <a:lnTo>
                  <a:pt x="15951" y="21600"/>
                </a:lnTo>
                <a:lnTo>
                  <a:pt x="15951" y="21140"/>
                </a:lnTo>
                <a:lnTo>
                  <a:pt x="18926" y="21140"/>
                </a:lnTo>
                <a:lnTo>
                  <a:pt x="18926" y="20550"/>
                </a:lnTo>
                <a:lnTo>
                  <a:pt x="20608" y="20550"/>
                </a:lnTo>
                <a:lnTo>
                  <a:pt x="20608" y="20221"/>
                </a:lnTo>
                <a:lnTo>
                  <a:pt x="21600" y="20221"/>
                </a:lnTo>
                <a:lnTo>
                  <a:pt x="21600" y="16873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69" name="object 17"/>
          <p:cNvSpPr/>
          <p:nvPr/>
        </p:nvSpPr>
        <p:spPr>
          <a:xfrm>
            <a:off x="24161086" y="5518182"/>
            <a:ext cx="15405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5" y="0"/>
                </a:moveTo>
                <a:lnTo>
                  <a:pt x="2715" y="9305"/>
                </a:lnTo>
                <a:lnTo>
                  <a:pt x="0" y="16655"/>
                </a:lnTo>
                <a:lnTo>
                  <a:pt x="5587" y="21077"/>
                </a:lnTo>
                <a:lnTo>
                  <a:pt x="21600" y="21600"/>
                </a:lnTo>
                <a:lnTo>
                  <a:pt x="1172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70" name="object 18"/>
          <p:cNvSpPr/>
          <p:nvPr/>
        </p:nvSpPr>
        <p:spPr>
          <a:xfrm>
            <a:off x="24159536" y="3116150"/>
            <a:ext cx="15404" cy="28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510"/>
                </a:lnTo>
                <a:lnTo>
                  <a:pt x="204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71" name="object 19"/>
          <p:cNvSpPr/>
          <p:nvPr/>
        </p:nvSpPr>
        <p:spPr>
          <a:xfrm>
            <a:off x="24158134" y="5032892"/>
            <a:ext cx="15405" cy="28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0"/>
                </a:moveTo>
                <a:lnTo>
                  <a:pt x="4598" y="47"/>
                </a:lnTo>
                <a:lnTo>
                  <a:pt x="2915" y="766"/>
                </a:lnTo>
                <a:lnTo>
                  <a:pt x="3502" y="2382"/>
                </a:lnTo>
                <a:lnTo>
                  <a:pt x="0" y="8416"/>
                </a:lnTo>
                <a:lnTo>
                  <a:pt x="3016" y="13422"/>
                </a:lnTo>
                <a:lnTo>
                  <a:pt x="10811" y="17713"/>
                </a:lnTo>
                <a:lnTo>
                  <a:pt x="21600" y="21600"/>
                </a:lnTo>
                <a:lnTo>
                  <a:pt x="12969" y="401"/>
                </a:lnTo>
                <a:lnTo>
                  <a:pt x="81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72" name="object 20"/>
          <p:cNvSpPr/>
          <p:nvPr/>
        </p:nvSpPr>
        <p:spPr>
          <a:xfrm>
            <a:off x="24164166" y="4083830"/>
            <a:ext cx="15405" cy="20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7" y="0"/>
                </a:moveTo>
                <a:lnTo>
                  <a:pt x="0" y="21600"/>
                </a:lnTo>
                <a:lnTo>
                  <a:pt x="8937" y="15870"/>
                </a:lnTo>
                <a:lnTo>
                  <a:pt x="17155" y="9281"/>
                </a:lnTo>
                <a:lnTo>
                  <a:pt x="21600" y="3452"/>
                </a:lnTo>
                <a:lnTo>
                  <a:pt x="19217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875" name="object 21"/>
          <p:cNvGrpSpPr/>
          <p:nvPr/>
        </p:nvGrpSpPr>
        <p:grpSpPr>
          <a:xfrm>
            <a:off x="24160954" y="5321337"/>
            <a:ext cx="17500" cy="196860"/>
            <a:chOff x="0" y="0"/>
            <a:chExt cx="17498" cy="196858"/>
          </a:xfrm>
        </p:grpSpPr>
        <p:sp>
          <p:nvSpPr>
            <p:cNvPr id="1873" name="Vorm"/>
            <p:cNvSpPr/>
            <p:nvPr/>
          </p:nvSpPr>
          <p:spPr>
            <a:xfrm>
              <a:off x="0" y="0"/>
              <a:ext cx="15404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9"/>
                  </a:moveTo>
                  <a:lnTo>
                    <a:pt x="11796" y="8082"/>
                  </a:lnTo>
                  <a:lnTo>
                    <a:pt x="0" y="0"/>
                  </a:lnTo>
                  <a:lnTo>
                    <a:pt x="11796" y="21600"/>
                  </a:lnTo>
                  <a:lnTo>
                    <a:pt x="21600" y="172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74" name="Vorm"/>
            <p:cNvSpPr/>
            <p:nvPr/>
          </p:nvSpPr>
          <p:spPr>
            <a:xfrm>
              <a:off x="2095" y="145148"/>
              <a:ext cx="15404" cy="2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489" y="1646"/>
                  </a:lnTo>
                  <a:lnTo>
                    <a:pt x="0" y="8624"/>
                  </a:lnTo>
                  <a:lnTo>
                    <a:pt x="6167" y="21600"/>
                  </a:lnTo>
                  <a:lnTo>
                    <a:pt x="20051" y="59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879" name="object 22"/>
          <p:cNvGrpSpPr/>
          <p:nvPr/>
        </p:nvGrpSpPr>
        <p:grpSpPr>
          <a:xfrm>
            <a:off x="24132891" y="2375693"/>
            <a:ext cx="44763" cy="2187476"/>
            <a:chOff x="0" y="0"/>
            <a:chExt cx="44762" cy="2187474"/>
          </a:xfrm>
        </p:grpSpPr>
        <p:sp>
          <p:nvSpPr>
            <p:cNvPr id="1876" name="Vorm"/>
            <p:cNvSpPr/>
            <p:nvPr/>
          </p:nvSpPr>
          <p:spPr>
            <a:xfrm>
              <a:off x="0" y="0"/>
              <a:ext cx="33841" cy="10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919"/>
                  </a:moveTo>
                  <a:lnTo>
                    <a:pt x="19044" y="14533"/>
                  </a:lnTo>
                  <a:lnTo>
                    <a:pt x="18081" y="12845"/>
                  </a:lnTo>
                  <a:lnTo>
                    <a:pt x="17009" y="10075"/>
                  </a:lnTo>
                  <a:lnTo>
                    <a:pt x="13430" y="17440"/>
                  </a:lnTo>
                  <a:lnTo>
                    <a:pt x="12899" y="18209"/>
                  </a:lnTo>
                  <a:lnTo>
                    <a:pt x="12358" y="18770"/>
                  </a:lnTo>
                  <a:lnTo>
                    <a:pt x="11798" y="19069"/>
                  </a:lnTo>
                  <a:lnTo>
                    <a:pt x="11218" y="19055"/>
                  </a:lnTo>
                  <a:lnTo>
                    <a:pt x="10618" y="18675"/>
                  </a:lnTo>
                  <a:lnTo>
                    <a:pt x="9998" y="17876"/>
                  </a:lnTo>
                  <a:lnTo>
                    <a:pt x="9635" y="15874"/>
                  </a:lnTo>
                  <a:lnTo>
                    <a:pt x="9507" y="14321"/>
                  </a:lnTo>
                  <a:lnTo>
                    <a:pt x="9566" y="13134"/>
                  </a:lnTo>
                  <a:lnTo>
                    <a:pt x="9802" y="12229"/>
                  </a:lnTo>
                  <a:lnTo>
                    <a:pt x="10166" y="11523"/>
                  </a:lnTo>
                  <a:lnTo>
                    <a:pt x="12299" y="9025"/>
                  </a:lnTo>
                  <a:lnTo>
                    <a:pt x="12840" y="8066"/>
                  </a:lnTo>
                  <a:lnTo>
                    <a:pt x="12014" y="8501"/>
                  </a:lnTo>
                  <a:lnTo>
                    <a:pt x="11238" y="8519"/>
                  </a:lnTo>
                  <a:lnTo>
                    <a:pt x="10510" y="8186"/>
                  </a:lnTo>
                  <a:lnTo>
                    <a:pt x="9802" y="7567"/>
                  </a:lnTo>
                  <a:lnTo>
                    <a:pt x="6174" y="2492"/>
                  </a:lnTo>
                  <a:lnTo>
                    <a:pt x="5329" y="1541"/>
                  </a:lnTo>
                  <a:lnTo>
                    <a:pt x="4424" y="765"/>
                  </a:lnTo>
                  <a:lnTo>
                    <a:pt x="3431" y="229"/>
                  </a:lnTo>
                  <a:lnTo>
                    <a:pt x="2340" y="0"/>
                  </a:lnTo>
                  <a:lnTo>
                    <a:pt x="1140" y="143"/>
                  </a:lnTo>
                  <a:lnTo>
                    <a:pt x="3205" y="6732"/>
                  </a:lnTo>
                  <a:lnTo>
                    <a:pt x="2438" y="6458"/>
                  </a:lnTo>
                  <a:lnTo>
                    <a:pt x="1573" y="5874"/>
                  </a:lnTo>
                  <a:lnTo>
                    <a:pt x="727" y="5610"/>
                  </a:lnTo>
                  <a:lnTo>
                    <a:pt x="0" y="6297"/>
                  </a:lnTo>
                  <a:lnTo>
                    <a:pt x="944" y="6602"/>
                  </a:lnTo>
                  <a:lnTo>
                    <a:pt x="1848" y="7229"/>
                  </a:lnTo>
                  <a:lnTo>
                    <a:pt x="3343" y="9280"/>
                  </a:lnTo>
                  <a:lnTo>
                    <a:pt x="3864" y="10622"/>
                  </a:lnTo>
                  <a:lnTo>
                    <a:pt x="4178" y="12119"/>
                  </a:lnTo>
                  <a:lnTo>
                    <a:pt x="4266" y="13729"/>
                  </a:lnTo>
                  <a:lnTo>
                    <a:pt x="4080" y="15411"/>
                  </a:lnTo>
                  <a:lnTo>
                    <a:pt x="3578" y="17122"/>
                  </a:lnTo>
                  <a:lnTo>
                    <a:pt x="2733" y="18823"/>
                  </a:lnTo>
                  <a:lnTo>
                    <a:pt x="3578" y="20106"/>
                  </a:lnTo>
                  <a:lnTo>
                    <a:pt x="4778" y="20973"/>
                  </a:lnTo>
                  <a:lnTo>
                    <a:pt x="6262" y="21459"/>
                  </a:lnTo>
                  <a:lnTo>
                    <a:pt x="7973" y="21600"/>
                  </a:lnTo>
                  <a:lnTo>
                    <a:pt x="9861" y="21431"/>
                  </a:lnTo>
                  <a:lnTo>
                    <a:pt x="13931" y="20309"/>
                  </a:lnTo>
                  <a:lnTo>
                    <a:pt x="18002" y="18376"/>
                  </a:lnTo>
                  <a:lnTo>
                    <a:pt x="19890" y="17195"/>
                  </a:lnTo>
                  <a:lnTo>
                    <a:pt x="21600" y="159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77" name="Vorm"/>
            <p:cNvSpPr/>
            <p:nvPr/>
          </p:nvSpPr>
          <p:spPr>
            <a:xfrm>
              <a:off x="20255" y="1394185"/>
              <a:ext cx="17037" cy="7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32"/>
                  </a:moveTo>
                  <a:lnTo>
                    <a:pt x="21346" y="14331"/>
                  </a:lnTo>
                  <a:lnTo>
                    <a:pt x="21191" y="14531"/>
                  </a:lnTo>
                  <a:lnTo>
                    <a:pt x="21093" y="14517"/>
                  </a:lnTo>
                  <a:lnTo>
                    <a:pt x="21073" y="14531"/>
                  </a:lnTo>
                  <a:lnTo>
                    <a:pt x="20527" y="14886"/>
                  </a:lnTo>
                  <a:lnTo>
                    <a:pt x="20136" y="15076"/>
                  </a:lnTo>
                  <a:lnTo>
                    <a:pt x="19941" y="14331"/>
                  </a:lnTo>
                  <a:lnTo>
                    <a:pt x="19101" y="14244"/>
                  </a:lnTo>
                  <a:lnTo>
                    <a:pt x="17752" y="13801"/>
                  </a:lnTo>
                  <a:lnTo>
                    <a:pt x="17440" y="13689"/>
                  </a:lnTo>
                  <a:lnTo>
                    <a:pt x="18183" y="12026"/>
                  </a:lnTo>
                  <a:lnTo>
                    <a:pt x="18729" y="11735"/>
                  </a:lnTo>
                  <a:lnTo>
                    <a:pt x="19178" y="12342"/>
                  </a:lnTo>
                  <a:lnTo>
                    <a:pt x="20038" y="14342"/>
                  </a:lnTo>
                  <a:lnTo>
                    <a:pt x="20410" y="14389"/>
                  </a:lnTo>
                  <a:lnTo>
                    <a:pt x="20722" y="14503"/>
                  </a:lnTo>
                  <a:lnTo>
                    <a:pt x="21093" y="14517"/>
                  </a:lnTo>
                  <a:lnTo>
                    <a:pt x="20976" y="13689"/>
                  </a:lnTo>
                  <a:lnTo>
                    <a:pt x="20448" y="11735"/>
                  </a:lnTo>
                  <a:lnTo>
                    <a:pt x="17362" y="0"/>
                  </a:lnTo>
                  <a:lnTo>
                    <a:pt x="17070" y="1188"/>
                  </a:lnTo>
                  <a:lnTo>
                    <a:pt x="16854" y="2475"/>
                  </a:lnTo>
                  <a:lnTo>
                    <a:pt x="16776" y="7060"/>
                  </a:lnTo>
                  <a:lnTo>
                    <a:pt x="16913" y="9114"/>
                  </a:lnTo>
                  <a:lnTo>
                    <a:pt x="17402" y="13689"/>
                  </a:lnTo>
                  <a:lnTo>
                    <a:pt x="14980" y="12598"/>
                  </a:lnTo>
                  <a:lnTo>
                    <a:pt x="12811" y="11239"/>
                  </a:lnTo>
                  <a:lnTo>
                    <a:pt x="10820" y="9809"/>
                  </a:lnTo>
                  <a:lnTo>
                    <a:pt x="8847" y="8471"/>
                  </a:lnTo>
                  <a:lnTo>
                    <a:pt x="6972" y="7523"/>
                  </a:lnTo>
                  <a:lnTo>
                    <a:pt x="4921" y="7060"/>
                  </a:lnTo>
                  <a:lnTo>
                    <a:pt x="2617" y="7310"/>
                  </a:lnTo>
                  <a:lnTo>
                    <a:pt x="0" y="8471"/>
                  </a:lnTo>
                  <a:lnTo>
                    <a:pt x="274" y="10826"/>
                  </a:lnTo>
                  <a:lnTo>
                    <a:pt x="801" y="12602"/>
                  </a:lnTo>
                  <a:lnTo>
                    <a:pt x="1601" y="13977"/>
                  </a:lnTo>
                  <a:lnTo>
                    <a:pt x="3457" y="15629"/>
                  </a:lnTo>
                  <a:lnTo>
                    <a:pt x="5664" y="16911"/>
                  </a:lnTo>
                  <a:lnTo>
                    <a:pt x="6777" y="17685"/>
                  </a:lnTo>
                  <a:lnTo>
                    <a:pt x="7832" y="18704"/>
                  </a:lnTo>
                  <a:lnTo>
                    <a:pt x="8809" y="20087"/>
                  </a:lnTo>
                  <a:lnTo>
                    <a:pt x="8672" y="18704"/>
                  </a:lnTo>
                  <a:lnTo>
                    <a:pt x="8847" y="14389"/>
                  </a:lnTo>
                  <a:lnTo>
                    <a:pt x="9022" y="14331"/>
                  </a:lnTo>
                  <a:lnTo>
                    <a:pt x="9258" y="14389"/>
                  </a:lnTo>
                  <a:lnTo>
                    <a:pt x="9491" y="14517"/>
                  </a:lnTo>
                  <a:lnTo>
                    <a:pt x="10176" y="15076"/>
                  </a:lnTo>
                  <a:lnTo>
                    <a:pt x="11406" y="16158"/>
                  </a:lnTo>
                  <a:lnTo>
                    <a:pt x="11835" y="16491"/>
                  </a:lnTo>
                  <a:lnTo>
                    <a:pt x="12304" y="16782"/>
                  </a:lnTo>
                  <a:lnTo>
                    <a:pt x="12753" y="16997"/>
                  </a:lnTo>
                  <a:lnTo>
                    <a:pt x="13242" y="17128"/>
                  </a:lnTo>
                  <a:lnTo>
                    <a:pt x="13730" y="17150"/>
                  </a:lnTo>
                  <a:lnTo>
                    <a:pt x="14219" y="17042"/>
                  </a:lnTo>
                  <a:lnTo>
                    <a:pt x="15663" y="15722"/>
                  </a:lnTo>
                  <a:lnTo>
                    <a:pt x="16367" y="14331"/>
                  </a:lnTo>
                  <a:lnTo>
                    <a:pt x="16601" y="13801"/>
                  </a:lnTo>
                  <a:lnTo>
                    <a:pt x="18437" y="21600"/>
                  </a:lnTo>
                  <a:lnTo>
                    <a:pt x="21209" y="15076"/>
                  </a:lnTo>
                  <a:lnTo>
                    <a:pt x="21600" y="14132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78" name="Vorm"/>
            <p:cNvSpPr/>
            <p:nvPr/>
          </p:nvSpPr>
          <p:spPr>
            <a:xfrm>
              <a:off x="29358" y="769104"/>
              <a:ext cx="15405" cy="6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17"/>
                  </a:moveTo>
                  <a:lnTo>
                    <a:pt x="16558" y="4280"/>
                  </a:lnTo>
                  <a:lnTo>
                    <a:pt x="12049" y="1860"/>
                  </a:lnTo>
                  <a:lnTo>
                    <a:pt x="7991" y="565"/>
                  </a:lnTo>
                  <a:lnTo>
                    <a:pt x="4196" y="0"/>
                  </a:lnTo>
                  <a:lnTo>
                    <a:pt x="2189" y="19054"/>
                  </a:lnTo>
                  <a:lnTo>
                    <a:pt x="0" y="17731"/>
                  </a:lnTo>
                  <a:lnTo>
                    <a:pt x="1831" y="21600"/>
                  </a:lnTo>
                  <a:lnTo>
                    <a:pt x="5534" y="17462"/>
                  </a:lnTo>
                  <a:lnTo>
                    <a:pt x="11961" y="13290"/>
                  </a:lnTo>
                  <a:lnTo>
                    <a:pt x="21600" y="8217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883" name="object 23"/>
          <p:cNvGrpSpPr/>
          <p:nvPr/>
        </p:nvGrpSpPr>
        <p:grpSpPr>
          <a:xfrm>
            <a:off x="24132359" y="6458682"/>
            <a:ext cx="30694" cy="605779"/>
            <a:chOff x="0" y="0"/>
            <a:chExt cx="30692" cy="605778"/>
          </a:xfrm>
        </p:grpSpPr>
        <p:sp>
          <p:nvSpPr>
            <p:cNvPr id="1880" name="Vorm"/>
            <p:cNvSpPr/>
            <p:nvPr/>
          </p:nvSpPr>
          <p:spPr>
            <a:xfrm>
              <a:off x="0" y="434197"/>
              <a:ext cx="15404" cy="4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38"/>
                  </a:moveTo>
                  <a:lnTo>
                    <a:pt x="13792" y="3625"/>
                  </a:lnTo>
                  <a:lnTo>
                    <a:pt x="7275" y="0"/>
                  </a:lnTo>
                  <a:lnTo>
                    <a:pt x="2849" y="5160"/>
                  </a:lnTo>
                  <a:lnTo>
                    <a:pt x="0" y="21600"/>
                  </a:lnTo>
                  <a:lnTo>
                    <a:pt x="8320" y="13786"/>
                  </a:lnTo>
                  <a:lnTo>
                    <a:pt x="14571" y="14129"/>
                  </a:lnTo>
                  <a:lnTo>
                    <a:pt x="21334" y="1355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81" name="Vorm"/>
            <p:cNvSpPr/>
            <p:nvPr/>
          </p:nvSpPr>
          <p:spPr>
            <a:xfrm>
              <a:off x="7632" y="18792"/>
              <a:ext cx="15405" cy="58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230" y="1086"/>
                  </a:lnTo>
                  <a:lnTo>
                    <a:pt x="13317" y="3037"/>
                  </a:lnTo>
                  <a:lnTo>
                    <a:pt x="8403" y="5540"/>
                  </a:lnTo>
                  <a:lnTo>
                    <a:pt x="3132" y="8920"/>
                  </a:lnTo>
                  <a:lnTo>
                    <a:pt x="4319" y="9999"/>
                  </a:lnTo>
                  <a:lnTo>
                    <a:pt x="5743" y="11333"/>
                  </a:lnTo>
                  <a:lnTo>
                    <a:pt x="6764" y="13267"/>
                  </a:lnTo>
                  <a:lnTo>
                    <a:pt x="6599" y="16336"/>
                  </a:lnTo>
                  <a:lnTo>
                    <a:pt x="5080" y="17836"/>
                  </a:lnTo>
                  <a:lnTo>
                    <a:pt x="3514" y="17665"/>
                  </a:lnTo>
                  <a:lnTo>
                    <a:pt x="1875" y="16781"/>
                  </a:lnTo>
                  <a:lnTo>
                    <a:pt x="0" y="16338"/>
                  </a:lnTo>
                  <a:lnTo>
                    <a:pt x="1946" y="18897"/>
                  </a:lnTo>
                  <a:lnTo>
                    <a:pt x="3110" y="20182"/>
                  </a:lnTo>
                  <a:lnTo>
                    <a:pt x="4368" y="21161"/>
                  </a:lnTo>
                  <a:lnTo>
                    <a:pt x="5721" y="21600"/>
                  </a:lnTo>
                  <a:lnTo>
                    <a:pt x="7145" y="21266"/>
                  </a:lnTo>
                  <a:lnTo>
                    <a:pt x="8616" y="19927"/>
                  </a:lnTo>
                  <a:lnTo>
                    <a:pt x="9850" y="17836"/>
                  </a:lnTo>
                  <a:lnTo>
                    <a:pt x="10160" y="17349"/>
                  </a:lnTo>
                  <a:lnTo>
                    <a:pt x="10253" y="13267"/>
                  </a:lnTo>
                  <a:lnTo>
                    <a:pt x="11892" y="10539"/>
                  </a:lnTo>
                  <a:lnTo>
                    <a:pt x="13814" y="7858"/>
                  </a:lnTo>
                  <a:lnTo>
                    <a:pt x="15903" y="5351"/>
                  </a:lnTo>
                  <a:lnTo>
                    <a:pt x="18086" y="3037"/>
                  </a:lnTo>
                  <a:lnTo>
                    <a:pt x="19938" y="13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82" name="Driehoek"/>
            <p:cNvSpPr/>
            <p:nvPr/>
          </p:nvSpPr>
          <p:spPr>
            <a:xfrm>
              <a:off x="15288" y="0"/>
              <a:ext cx="15405" cy="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0"/>
                  </a:moveTo>
                  <a:lnTo>
                    <a:pt x="13887" y="0"/>
                  </a:lnTo>
                  <a:lnTo>
                    <a:pt x="0" y="21600"/>
                  </a:lnTo>
                  <a:lnTo>
                    <a:pt x="21600" y="161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884" name="object 24"/>
          <p:cNvSpPr/>
          <p:nvPr/>
        </p:nvSpPr>
        <p:spPr>
          <a:xfrm>
            <a:off x="24141999" y="5038619"/>
            <a:ext cx="15404" cy="442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61" y="0"/>
                </a:moveTo>
                <a:lnTo>
                  <a:pt x="0" y="11001"/>
                </a:lnTo>
                <a:lnTo>
                  <a:pt x="8285" y="10442"/>
                </a:lnTo>
                <a:lnTo>
                  <a:pt x="7804" y="16173"/>
                </a:lnTo>
                <a:lnTo>
                  <a:pt x="9722" y="19237"/>
                </a:lnTo>
                <a:lnTo>
                  <a:pt x="13213" y="20551"/>
                </a:lnTo>
                <a:lnTo>
                  <a:pt x="17445" y="21033"/>
                </a:lnTo>
                <a:lnTo>
                  <a:pt x="21600" y="21600"/>
                </a:lnTo>
                <a:lnTo>
                  <a:pt x="1376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85" name="object 25"/>
          <p:cNvSpPr/>
          <p:nvPr/>
        </p:nvSpPr>
        <p:spPr>
          <a:xfrm>
            <a:off x="24164450" y="2868685"/>
            <a:ext cx="15405" cy="25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292" y="1664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86" name="object 26"/>
          <p:cNvSpPr/>
          <p:nvPr/>
        </p:nvSpPr>
        <p:spPr>
          <a:xfrm>
            <a:off x="24164574" y="2360200"/>
            <a:ext cx="15405" cy="1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0" y="0"/>
                </a:moveTo>
                <a:lnTo>
                  <a:pt x="0" y="18577"/>
                </a:lnTo>
                <a:lnTo>
                  <a:pt x="21600" y="21600"/>
                </a:lnTo>
                <a:lnTo>
                  <a:pt x="853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889" name="object 27"/>
          <p:cNvGrpSpPr/>
          <p:nvPr/>
        </p:nvGrpSpPr>
        <p:grpSpPr>
          <a:xfrm>
            <a:off x="276591" y="6569980"/>
            <a:ext cx="1423" cy="129997"/>
            <a:chOff x="0" y="0"/>
            <a:chExt cx="1421" cy="129996"/>
          </a:xfrm>
        </p:grpSpPr>
        <p:sp>
          <p:nvSpPr>
            <p:cNvPr id="1887" name="Lijn"/>
            <p:cNvSpPr/>
            <p:nvPr/>
          </p:nvSpPr>
          <p:spPr>
            <a:xfrm>
              <a:off x="0" y="-1"/>
              <a:ext cx="1422" cy="1299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88" name="Lijn"/>
            <p:cNvSpPr/>
            <p:nvPr/>
          </p:nvSpPr>
          <p:spPr>
            <a:xfrm flipH="1" flipV="1">
              <a:off x="0" y="0"/>
              <a:ext cx="1422" cy="12999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890" name="object 28"/>
          <p:cNvSpPr/>
          <p:nvPr/>
        </p:nvSpPr>
        <p:spPr>
          <a:xfrm>
            <a:off x="267998" y="5605882"/>
            <a:ext cx="15404" cy="4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234" y="13995"/>
                </a:lnTo>
                <a:lnTo>
                  <a:pt x="14869" y="21600"/>
                </a:lnTo>
                <a:lnTo>
                  <a:pt x="19473" y="21352"/>
                </a:lnTo>
                <a:lnTo>
                  <a:pt x="21600" y="11791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91" name="object 29"/>
          <p:cNvSpPr/>
          <p:nvPr/>
        </p:nvSpPr>
        <p:spPr>
          <a:xfrm>
            <a:off x="11875817" y="212776"/>
            <a:ext cx="377979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8" y="0"/>
                </a:moveTo>
                <a:lnTo>
                  <a:pt x="217" y="944"/>
                </a:lnTo>
                <a:lnTo>
                  <a:pt x="0" y="5278"/>
                </a:lnTo>
                <a:lnTo>
                  <a:pt x="3322" y="19533"/>
                </a:lnTo>
                <a:lnTo>
                  <a:pt x="7653" y="18457"/>
                </a:lnTo>
                <a:lnTo>
                  <a:pt x="11604" y="18260"/>
                </a:lnTo>
                <a:lnTo>
                  <a:pt x="15217" y="18806"/>
                </a:lnTo>
                <a:lnTo>
                  <a:pt x="21600" y="21600"/>
                </a:lnTo>
                <a:lnTo>
                  <a:pt x="8145" y="5473"/>
                </a:lnTo>
                <a:lnTo>
                  <a:pt x="4546" y="1741"/>
                </a:lnTo>
                <a:lnTo>
                  <a:pt x="1818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92" name="object 30"/>
          <p:cNvSpPr/>
          <p:nvPr/>
        </p:nvSpPr>
        <p:spPr>
          <a:xfrm>
            <a:off x="2584816" y="248890"/>
            <a:ext cx="183248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767"/>
                </a:lnTo>
                <a:lnTo>
                  <a:pt x="65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93" name="object 31"/>
          <p:cNvSpPr/>
          <p:nvPr/>
        </p:nvSpPr>
        <p:spPr>
          <a:xfrm>
            <a:off x="2201649" y="270873"/>
            <a:ext cx="249580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46" y="11062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94" name="object 32"/>
          <p:cNvSpPr/>
          <p:nvPr/>
        </p:nvSpPr>
        <p:spPr>
          <a:xfrm>
            <a:off x="277543" y="11703300"/>
            <a:ext cx="15405" cy="15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1" y="0"/>
                </a:moveTo>
                <a:lnTo>
                  <a:pt x="10302" y="143"/>
                </a:lnTo>
                <a:lnTo>
                  <a:pt x="5282" y="1010"/>
                </a:lnTo>
                <a:lnTo>
                  <a:pt x="0" y="833"/>
                </a:lnTo>
                <a:lnTo>
                  <a:pt x="21600" y="21600"/>
                </a:lnTo>
                <a:lnTo>
                  <a:pt x="20706" y="8960"/>
                </a:lnTo>
                <a:lnTo>
                  <a:pt x="18320" y="2349"/>
                </a:lnTo>
                <a:lnTo>
                  <a:pt x="1475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95" name="object 33"/>
          <p:cNvSpPr/>
          <p:nvPr/>
        </p:nvSpPr>
        <p:spPr>
          <a:xfrm>
            <a:off x="20076740" y="217705"/>
            <a:ext cx="407645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013" y="16867"/>
                </a:lnTo>
                <a:lnTo>
                  <a:pt x="15226" y="20411"/>
                </a:lnTo>
                <a:lnTo>
                  <a:pt x="17937" y="21600"/>
                </a:lnTo>
                <a:lnTo>
                  <a:pt x="20083" y="19648"/>
                </a:lnTo>
                <a:lnTo>
                  <a:pt x="21600" y="13766"/>
                </a:lnTo>
                <a:lnTo>
                  <a:pt x="11370" y="4943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96" name="object 34"/>
          <p:cNvSpPr/>
          <p:nvPr/>
        </p:nvSpPr>
        <p:spPr>
          <a:xfrm>
            <a:off x="212099" y="6198382"/>
            <a:ext cx="15405" cy="11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66" y="0"/>
                </a:moveTo>
                <a:lnTo>
                  <a:pt x="0" y="251"/>
                </a:lnTo>
                <a:lnTo>
                  <a:pt x="4947" y="10094"/>
                </a:lnTo>
                <a:lnTo>
                  <a:pt x="10214" y="16822"/>
                </a:lnTo>
                <a:lnTo>
                  <a:pt x="15770" y="20601"/>
                </a:lnTo>
                <a:lnTo>
                  <a:pt x="21600" y="21600"/>
                </a:lnTo>
                <a:lnTo>
                  <a:pt x="16856" y="11173"/>
                </a:lnTo>
                <a:lnTo>
                  <a:pt x="11746" y="3807"/>
                </a:lnTo>
                <a:lnTo>
                  <a:pt x="6166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97" name="object 35"/>
          <p:cNvSpPr/>
          <p:nvPr/>
        </p:nvSpPr>
        <p:spPr>
          <a:xfrm>
            <a:off x="19643738" y="214345"/>
            <a:ext cx="377160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lnTo>
                  <a:pt x="11601" y="7200"/>
                </a:lnTo>
                <a:lnTo>
                  <a:pt x="11601" y="0"/>
                </a:lnTo>
                <a:lnTo>
                  <a:pt x="8157" y="0"/>
                </a:lnTo>
                <a:lnTo>
                  <a:pt x="8157" y="7200"/>
                </a:lnTo>
                <a:lnTo>
                  <a:pt x="0" y="7200"/>
                </a:lnTo>
                <a:lnTo>
                  <a:pt x="0" y="14400"/>
                </a:lnTo>
                <a:lnTo>
                  <a:pt x="715" y="14400"/>
                </a:lnTo>
                <a:lnTo>
                  <a:pt x="715" y="21600"/>
                </a:lnTo>
                <a:lnTo>
                  <a:pt x="7565" y="21600"/>
                </a:lnTo>
                <a:lnTo>
                  <a:pt x="7565" y="14400"/>
                </a:lnTo>
                <a:lnTo>
                  <a:pt x="21600" y="144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98" name="object 36"/>
          <p:cNvSpPr/>
          <p:nvPr/>
        </p:nvSpPr>
        <p:spPr>
          <a:xfrm>
            <a:off x="17128560" y="13427612"/>
            <a:ext cx="42177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0" y="1620"/>
                </a:lnTo>
                <a:lnTo>
                  <a:pt x="21600" y="21600"/>
                </a:lnTo>
                <a:lnTo>
                  <a:pt x="21097" y="8424"/>
                </a:lnTo>
                <a:lnTo>
                  <a:pt x="16878" y="1728"/>
                </a:lnTo>
                <a:lnTo>
                  <a:pt x="962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99" name="object 37"/>
          <p:cNvSpPr/>
          <p:nvPr/>
        </p:nvSpPr>
        <p:spPr>
          <a:xfrm>
            <a:off x="22335780" y="13483225"/>
            <a:ext cx="222936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060"/>
                </a:lnTo>
                <a:lnTo>
                  <a:pt x="80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00" name="object 38"/>
          <p:cNvSpPr/>
          <p:nvPr/>
        </p:nvSpPr>
        <p:spPr>
          <a:xfrm>
            <a:off x="24059015" y="213830"/>
            <a:ext cx="84061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1"/>
                </a:moveTo>
                <a:lnTo>
                  <a:pt x="6501" y="0"/>
                </a:lnTo>
                <a:lnTo>
                  <a:pt x="0" y="21600"/>
                </a:lnTo>
                <a:lnTo>
                  <a:pt x="21600" y="8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01" name="object 39"/>
          <p:cNvSpPr/>
          <p:nvPr/>
        </p:nvSpPr>
        <p:spPr>
          <a:xfrm>
            <a:off x="24141327" y="721957"/>
            <a:ext cx="15405" cy="4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34" y="3900"/>
                </a:lnTo>
                <a:lnTo>
                  <a:pt x="13289" y="8863"/>
                </a:lnTo>
                <a:lnTo>
                  <a:pt x="18011" y="14795"/>
                </a:lnTo>
                <a:lnTo>
                  <a:pt x="21600" y="21600"/>
                </a:lnTo>
                <a:lnTo>
                  <a:pt x="17601" y="13565"/>
                </a:lnTo>
                <a:lnTo>
                  <a:pt x="12829" y="6998"/>
                </a:lnTo>
                <a:lnTo>
                  <a:pt x="7040" y="2332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02" name="object 40"/>
          <p:cNvSpPr/>
          <p:nvPr/>
        </p:nvSpPr>
        <p:spPr>
          <a:xfrm>
            <a:off x="18379919" y="249752"/>
            <a:ext cx="26171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1" y="361"/>
                </a:moveTo>
                <a:lnTo>
                  <a:pt x="0" y="0"/>
                </a:lnTo>
                <a:lnTo>
                  <a:pt x="16242" y="17013"/>
                </a:lnTo>
                <a:lnTo>
                  <a:pt x="21600" y="21600"/>
                </a:lnTo>
                <a:lnTo>
                  <a:pt x="8711" y="3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906" name="object 41"/>
          <p:cNvGrpSpPr/>
          <p:nvPr/>
        </p:nvGrpSpPr>
        <p:grpSpPr>
          <a:xfrm>
            <a:off x="23889174" y="214420"/>
            <a:ext cx="290744" cy="233736"/>
            <a:chOff x="0" y="0"/>
            <a:chExt cx="290743" cy="233734"/>
          </a:xfrm>
        </p:grpSpPr>
        <p:sp>
          <p:nvSpPr>
            <p:cNvPr id="1903" name="Vorm"/>
            <p:cNvSpPr/>
            <p:nvPr/>
          </p:nvSpPr>
          <p:spPr>
            <a:xfrm>
              <a:off x="0" y="0"/>
              <a:ext cx="197368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392" y="3858"/>
                  </a:lnTo>
                  <a:lnTo>
                    <a:pt x="18587" y="0"/>
                  </a:lnTo>
                  <a:lnTo>
                    <a:pt x="0" y="77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04" name="Driehoek"/>
            <p:cNvSpPr/>
            <p:nvPr/>
          </p:nvSpPr>
          <p:spPr>
            <a:xfrm>
              <a:off x="197367" y="662"/>
              <a:ext cx="84319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63"/>
                  </a:moveTo>
                  <a:lnTo>
                    <a:pt x="0" y="0"/>
                  </a:lnTo>
                  <a:lnTo>
                    <a:pt x="21596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05" name="Vorm"/>
            <p:cNvSpPr/>
            <p:nvPr/>
          </p:nvSpPr>
          <p:spPr>
            <a:xfrm>
              <a:off x="275339" y="122088"/>
              <a:ext cx="15405" cy="11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81"/>
                  </a:moveTo>
                  <a:lnTo>
                    <a:pt x="11465" y="0"/>
                  </a:lnTo>
                  <a:lnTo>
                    <a:pt x="0" y="20620"/>
                  </a:lnTo>
                  <a:lnTo>
                    <a:pt x="13167" y="21600"/>
                  </a:lnTo>
                  <a:lnTo>
                    <a:pt x="21281" y="19284"/>
                  </a:lnTo>
                  <a:lnTo>
                    <a:pt x="21600" y="1248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907" name="object 42"/>
          <p:cNvSpPr/>
          <p:nvPr/>
        </p:nvSpPr>
        <p:spPr>
          <a:xfrm>
            <a:off x="7141598" y="13441751"/>
            <a:ext cx="94853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06" y="3882"/>
                </a:lnTo>
                <a:lnTo>
                  <a:pt x="0" y="14906"/>
                </a:lnTo>
                <a:lnTo>
                  <a:pt x="5955" y="21600"/>
                </a:lnTo>
                <a:lnTo>
                  <a:pt x="19882" y="524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938" name="object 43"/>
          <p:cNvGrpSpPr/>
          <p:nvPr/>
        </p:nvGrpSpPr>
        <p:grpSpPr>
          <a:xfrm>
            <a:off x="210935" y="219104"/>
            <a:ext cx="23964439" cy="13286686"/>
            <a:chOff x="0" y="0"/>
            <a:chExt cx="23964438" cy="13286685"/>
          </a:xfrm>
        </p:grpSpPr>
        <p:grpSp>
          <p:nvGrpSpPr>
            <p:cNvPr id="1916" name="object 44"/>
            <p:cNvGrpSpPr/>
            <p:nvPr/>
          </p:nvGrpSpPr>
          <p:grpSpPr>
            <a:xfrm>
              <a:off x="-1" y="0"/>
              <a:ext cx="23964439" cy="13277959"/>
              <a:chOff x="0" y="0"/>
              <a:chExt cx="23964437" cy="13277958"/>
            </a:xfrm>
          </p:grpSpPr>
          <p:sp>
            <p:nvSpPr>
              <p:cNvPr id="1908" name="Vorm"/>
              <p:cNvSpPr/>
              <p:nvPr/>
            </p:nvSpPr>
            <p:spPr>
              <a:xfrm>
                <a:off x="23228" y="30807"/>
                <a:ext cx="2604330" cy="44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" y="0"/>
                    </a:lnTo>
                    <a:lnTo>
                      <a:pt x="13" y="4469"/>
                    </a:lnTo>
                    <a:lnTo>
                      <a:pt x="11" y="5959"/>
                    </a:lnTo>
                    <a:lnTo>
                      <a:pt x="3" y="12662"/>
                    </a:lnTo>
                    <a:lnTo>
                      <a:pt x="1" y="14897"/>
                    </a:lnTo>
                    <a:lnTo>
                      <a:pt x="0" y="21600"/>
                    </a:lnTo>
                    <a:lnTo>
                      <a:pt x="260" y="21600"/>
                    </a:lnTo>
                    <a:lnTo>
                      <a:pt x="256" y="20110"/>
                    </a:lnTo>
                    <a:lnTo>
                      <a:pt x="251" y="16386"/>
                    </a:lnTo>
                    <a:lnTo>
                      <a:pt x="241" y="15641"/>
                    </a:lnTo>
                    <a:lnTo>
                      <a:pt x="235" y="14897"/>
                    </a:lnTo>
                    <a:lnTo>
                      <a:pt x="234" y="14152"/>
                    </a:lnTo>
                    <a:lnTo>
                      <a:pt x="233" y="11172"/>
                    </a:lnTo>
                    <a:lnTo>
                      <a:pt x="242" y="5959"/>
                    </a:lnTo>
                    <a:lnTo>
                      <a:pt x="249" y="3724"/>
                    </a:lnTo>
                    <a:lnTo>
                      <a:pt x="257" y="1490"/>
                    </a:lnTo>
                    <a:lnTo>
                      <a:pt x="6212" y="1490"/>
                    </a:lnTo>
                    <a:lnTo>
                      <a:pt x="6082" y="2167"/>
                    </a:lnTo>
                    <a:lnTo>
                      <a:pt x="8998" y="1490"/>
                    </a:lnTo>
                    <a:lnTo>
                      <a:pt x="16259" y="1490"/>
                    </a:lnTo>
                    <a:lnTo>
                      <a:pt x="16622" y="745"/>
                    </a:lnTo>
                    <a:lnTo>
                      <a:pt x="17536" y="7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09" name="Vorm"/>
              <p:cNvSpPr/>
              <p:nvPr/>
            </p:nvSpPr>
            <p:spPr>
              <a:xfrm>
                <a:off x="2269914" y="0"/>
                <a:ext cx="19777259" cy="77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17347" y="4320"/>
                    </a:lnTo>
                    <a:lnTo>
                      <a:pt x="17274" y="0"/>
                    </a:lnTo>
                    <a:lnTo>
                      <a:pt x="17208" y="0"/>
                    </a:lnTo>
                    <a:lnTo>
                      <a:pt x="17151" y="4320"/>
                    </a:lnTo>
                    <a:lnTo>
                      <a:pt x="17037" y="4320"/>
                    </a:lnTo>
                    <a:lnTo>
                      <a:pt x="16995" y="0"/>
                    </a:lnTo>
                    <a:lnTo>
                      <a:pt x="15339" y="0"/>
                    </a:lnTo>
                    <a:lnTo>
                      <a:pt x="15321" y="4320"/>
                    </a:lnTo>
                    <a:lnTo>
                      <a:pt x="10069" y="4320"/>
                    </a:lnTo>
                    <a:lnTo>
                      <a:pt x="10022" y="8640"/>
                    </a:lnTo>
                    <a:lnTo>
                      <a:pt x="9972" y="4320"/>
                    </a:lnTo>
                    <a:lnTo>
                      <a:pt x="8845" y="4320"/>
                    </a:lnTo>
                    <a:lnTo>
                      <a:pt x="8760" y="8640"/>
                    </a:lnTo>
                    <a:lnTo>
                      <a:pt x="7977" y="8640"/>
                    </a:lnTo>
                    <a:lnTo>
                      <a:pt x="7898" y="4320"/>
                    </a:lnTo>
                    <a:lnTo>
                      <a:pt x="7493" y="8640"/>
                    </a:lnTo>
                    <a:lnTo>
                      <a:pt x="7253" y="8640"/>
                    </a:lnTo>
                    <a:lnTo>
                      <a:pt x="7276" y="4320"/>
                    </a:lnTo>
                    <a:lnTo>
                      <a:pt x="7147" y="4320"/>
                    </a:lnTo>
                    <a:lnTo>
                      <a:pt x="7086" y="8640"/>
                    </a:lnTo>
                    <a:lnTo>
                      <a:pt x="3754" y="8640"/>
                    </a:lnTo>
                    <a:lnTo>
                      <a:pt x="3595" y="4320"/>
                    </a:lnTo>
                    <a:lnTo>
                      <a:pt x="2875" y="4320"/>
                    </a:lnTo>
                    <a:lnTo>
                      <a:pt x="2881" y="8640"/>
                    </a:lnTo>
                    <a:lnTo>
                      <a:pt x="2737" y="8640"/>
                    </a:lnTo>
                    <a:lnTo>
                      <a:pt x="2610" y="4320"/>
                    </a:lnTo>
                    <a:lnTo>
                      <a:pt x="2344" y="4320"/>
                    </a:lnTo>
                    <a:lnTo>
                      <a:pt x="2326" y="8640"/>
                    </a:lnTo>
                    <a:lnTo>
                      <a:pt x="2291" y="4320"/>
                    </a:lnTo>
                    <a:lnTo>
                      <a:pt x="565" y="4320"/>
                    </a:lnTo>
                    <a:lnTo>
                      <a:pt x="537" y="8640"/>
                    </a:lnTo>
                    <a:lnTo>
                      <a:pt x="409" y="8640"/>
                    </a:lnTo>
                    <a:lnTo>
                      <a:pt x="372" y="12960"/>
                    </a:lnTo>
                    <a:lnTo>
                      <a:pt x="79" y="12960"/>
                    </a:lnTo>
                    <a:lnTo>
                      <a:pt x="0" y="17280"/>
                    </a:lnTo>
                    <a:lnTo>
                      <a:pt x="242" y="17280"/>
                    </a:lnTo>
                    <a:lnTo>
                      <a:pt x="364" y="21600"/>
                    </a:lnTo>
                    <a:lnTo>
                      <a:pt x="393" y="17280"/>
                    </a:lnTo>
                    <a:lnTo>
                      <a:pt x="1093" y="21600"/>
                    </a:lnTo>
                    <a:lnTo>
                      <a:pt x="1208" y="21600"/>
                    </a:lnTo>
                    <a:lnTo>
                      <a:pt x="1321" y="17280"/>
                    </a:lnTo>
                    <a:lnTo>
                      <a:pt x="1892" y="17280"/>
                    </a:lnTo>
                    <a:lnTo>
                      <a:pt x="1902" y="21332"/>
                    </a:lnTo>
                    <a:lnTo>
                      <a:pt x="2592" y="17280"/>
                    </a:lnTo>
                    <a:lnTo>
                      <a:pt x="1977" y="17280"/>
                    </a:lnTo>
                    <a:lnTo>
                      <a:pt x="2043" y="12960"/>
                    </a:lnTo>
                    <a:lnTo>
                      <a:pt x="2724" y="12960"/>
                    </a:lnTo>
                    <a:lnTo>
                      <a:pt x="2738" y="17280"/>
                    </a:lnTo>
                    <a:lnTo>
                      <a:pt x="2632" y="17280"/>
                    </a:lnTo>
                    <a:lnTo>
                      <a:pt x="2688" y="21600"/>
                    </a:lnTo>
                    <a:lnTo>
                      <a:pt x="2923" y="21600"/>
                    </a:lnTo>
                    <a:lnTo>
                      <a:pt x="2921" y="17280"/>
                    </a:lnTo>
                    <a:lnTo>
                      <a:pt x="3451" y="17280"/>
                    </a:lnTo>
                    <a:lnTo>
                      <a:pt x="3525" y="21600"/>
                    </a:lnTo>
                    <a:lnTo>
                      <a:pt x="3594" y="21600"/>
                    </a:lnTo>
                    <a:lnTo>
                      <a:pt x="3657" y="17280"/>
                    </a:lnTo>
                    <a:lnTo>
                      <a:pt x="6428" y="17280"/>
                    </a:lnTo>
                    <a:lnTo>
                      <a:pt x="6395" y="21600"/>
                    </a:lnTo>
                    <a:lnTo>
                      <a:pt x="6946" y="14826"/>
                    </a:lnTo>
                    <a:lnTo>
                      <a:pt x="6730" y="18753"/>
                    </a:lnTo>
                    <a:lnTo>
                      <a:pt x="6812" y="18058"/>
                    </a:lnTo>
                    <a:lnTo>
                      <a:pt x="6886" y="17591"/>
                    </a:lnTo>
                    <a:lnTo>
                      <a:pt x="6953" y="17314"/>
                    </a:lnTo>
                    <a:lnTo>
                      <a:pt x="7016" y="17202"/>
                    </a:lnTo>
                    <a:lnTo>
                      <a:pt x="7078" y="17215"/>
                    </a:lnTo>
                    <a:lnTo>
                      <a:pt x="7204" y="17474"/>
                    </a:lnTo>
                    <a:lnTo>
                      <a:pt x="7060" y="13431"/>
                    </a:lnTo>
                    <a:lnTo>
                      <a:pt x="7434" y="8834"/>
                    </a:lnTo>
                    <a:lnTo>
                      <a:pt x="7439" y="12960"/>
                    </a:lnTo>
                    <a:lnTo>
                      <a:pt x="7486" y="12960"/>
                    </a:lnTo>
                    <a:lnTo>
                      <a:pt x="7489" y="17280"/>
                    </a:lnTo>
                    <a:lnTo>
                      <a:pt x="7316" y="17280"/>
                    </a:lnTo>
                    <a:lnTo>
                      <a:pt x="7223" y="21600"/>
                    </a:lnTo>
                    <a:lnTo>
                      <a:pt x="7835" y="21600"/>
                    </a:lnTo>
                    <a:lnTo>
                      <a:pt x="7785" y="17280"/>
                    </a:lnTo>
                    <a:lnTo>
                      <a:pt x="8334" y="17280"/>
                    </a:lnTo>
                    <a:lnTo>
                      <a:pt x="8421" y="21600"/>
                    </a:lnTo>
                    <a:lnTo>
                      <a:pt x="8381" y="17280"/>
                    </a:lnTo>
                    <a:lnTo>
                      <a:pt x="8583" y="17280"/>
                    </a:lnTo>
                    <a:lnTo>
                      <a:pt x="8665" y="12960"/>
                    </a:lnTo>
                    <a:lnTo>
                      <a:pt x="8651" y="17280"/>
                    </a:lnTo>
                    <a:lnTo>
                      <a:pt x="8641" y="17280"/>
                    </a:lnTo>
                    <a:lnTo>
                      <a:pt x="8600" y="21600"/>
                    </a:lnTo>
                    <a:lnTo>
                      <a:pt x="9167" y="17280"/>
                    </a:lnTo>
                    <a:lnTo>
                      <a:pt x="9207" y="17280"/>
                    </a:lnTo>
                    <a:lnTo>
                      <a:pt x="9268" y="21600"/>
                    </a:lnTo>
                    <a:lnTo>
                      <a:pt x="9909" y="21600"/>
                    </a:lnTo>
                    <a:lnTo>
                      <a:pt x="9669" y="17280"/>
                    </a:lnTo>
                    <a:lnTo>
                      <a:pt x="10379" y="17280"/>
                    </a:lnTo>
                    <a:lnTo>
                      <a:pt x="10431" y="12960"/>
                    </a:lnTo>
                    <a:lnTo>
                      <a:pt x="10878" y="12960"/>
                    </a:lnTo>
                    <a:lnTo>
                      <a:pt x="10858" y="17280"/>
                    </a:lnTo>
                    <a:lnTo>
                      <a:pt x="11324" y="17280"/>
                    </a:lnTo>
                    <a:lnTo>
                      <a:pt x="11385" y="12960"/>
                    </a:lnTo>
                    <a:lnTo>
                      <a:pt x="11671" y="12960"/>
                    </a:lnTo>
                    <a:lnTo>
                      <a:pt x="11752" y="8640"/>
                    </a:lnTo>
                    <a:lnTo>
                      <a:pt x="12493" y="8640"/>
                    </a:lnTo>
                    <a:lnTo>
                      <a:pt x="12423" y="12960"/>
                    </a:lnTo>
                    <a:lnTo>
                      <a:pt x="12042" y="12960"/>
                    </a:lnTo>
                    <a:lnTo>
                      <a:pt x="11963" y="17280"/>
                    </a:lnTo>
                    <a:lnTo>
                      <a:pt x="11451" y="17280"/>
                    </a:lnTo>
                    <a:lnTo>
                      <a:pt x="11390" y="21600"/>
                    </a:lnTo>
                    <a:lnTo>
                      <a:pt x="12911" y="21600"/>
                    </a:lnTo>
                    <a:lnTo>
                      <a:pt x="12947" y="17319"/>
                    </a:lnTo>
                    <a:lnTo>
                      <a:pt x="12109" y="21311"/>
                    </a:lnTo>
                    <a:lnTo>
                      <a:pt x="12144" y="17280"/>
                    </a:lnTo>
                    <a:lnTo>
                      <a:pt x="12781" y="17280"/>
                    </a:lnTo>
                    <a:lnTo>
                      <a:pt x="12873" y="12960"/>
                    </a:lnTo>
                    <a:lnTo>
                      <a:pt x="13164" y="12960"/>
                    </a:lnTo>
                    <a:lnTo>
                      <a:pt x="13208" y="17280"/>
                    </a:lnTo>
                    <a:lnTo>
                      <a:pt x="13077" y="17280"/>
                    </a:lnTo>
                    <a:lnTo>
                      <a:pt x="13064" y="21600"/>
                    </a:lnTo>
                    <a:lnTo>
                      <a:pt x="13166" y="21600"/>
                    </a:lnTo>
                    <a:lnTo>
                      <a:pt x="13245" y="17280"/>
                    </a:lnTo>
                    <a:lnTo>
                      <a:pt x="13679" y="17280"/>
                    </a:lnTo>
                    <a:lnTo>
                      <a:pt x="13428" y="21600"/>
                    </a:lnTo>
                    <a:lnTo>
                      <a:pt x="13749" y="21600"/>
                    </a:lnTo>
                    <a:lnTo>
                      <a:pt x="13870" y="17280"/>
                    </a:lnTo>
                    <a:lnTo>
                      <a:pt x="14361" y="17280"/>
                    </a:lnTo>
                    <a:lnTo>
                      <a:pt x="14438" y="21600"/>
                    </a:lnTo>
                    <a:lnTo>
                      <a:pt x="14792" y="21600"/>
                    </a:lnTo>
                    <a:lnTo>
                      <a:pt x="14696" y="17280"/>
                    </a:lnTo>
                    <a:lnTo>
                      <a:pt x="14629" y="17280"/>
                    </a:lnTo>
                    <a:lnTo>
                      <a:pt x="14594" y="12960"/>
                    </a:lnTo>
                    <a:lnTo>
                      <a:pt x="14589" y="12960"/>
                    </a:lnTo>
                    <a:lnTo>
                      <a:pt x="14616" y="8640"/>
                    </a:lnTo>
                    <a:lnTo>
                      <a:pt x="15371" y="8640"/>
                    </a:lnTo>
                    <a:lnTo>
                      <a:pt x="15442" y="12960"/>
                    </a:lnTo>
                    <a:lnTo>
                      <a:pt x="15504" y="12960"/>
                    </a:lnTo>
                    <a:lnTo>
                      <a:pt x="15441" y="16861"/>
                    </a:lnTo>
                    <a:lnTo>
                      <a:pt x="15430" y="16792"/>
                    </a:lnTo>
                    <a:lnTo>
                      <a:pt x="15401" y="16550"/>
                    </a:lnTo>
                    <a:lnTo>
                      <a:pt x="15406" y="16852"/>
                    </a:lnTo>
                    <a:lnTo>
                      <a:pt x="15435" y="17111"/>
                    </a:lnTo>
                    <a:lnTo>
                      <a:pt x="15437" y="17120"/>
                    </a:lnTo>
                    <a:lnTo>
                      <a:pt x="15434" y="17280"/>
                    </a:lnTo>
                    <a:lnTo>
                      <a:pt x="15481" y="17280"/>
                    </a:lnTo>
                    <a:lnTo>
                      <a:pt x="15491" y="17314"/>
                    </a:lnTo>
                    <a:lnTo>
                      <a:pt x="15579" y="17440"/>
                    </a:lnTo>
                    <a:lnTo>
                      <a:pt x="15537" y="17280"/>
                    </a:lnTo>
                    <a:lnTo>
                      <a:pt x="16697" y="17280"/>
                    </a:lnTo>
                    <a:lnTo>
                      <a:pt x="16739" y="12960"/>
                    </a:lnTo>
                    <a:lnTo>
                      <a:pt x="19063" y="12960"/>
                    </a:lnTo>
                    <a:lnTo>
                      <a:pt x="19116" y="17280"/>
                    </a:lnTo>
                    <a:lnTo>
                      <a:pt x="19211" y="17280"/>
                    </a:lnTo>
                    <a:lnTo>
                      <a:pt x="19216" y="12960"/>
                    </a:lnTo>
                    <a:lnTo>
                      <a:pt x="19421" y="12960"/>
                    </a:lnTo>
                    <a:lnTo>
                      <a:pt x="19345" y="17280"/>
                    </a:lnTo>
                    <a:lnTo>
                      <a:pt x="20058" y="17280"/>
                    </a:lnTo>
                    <a:lnTo>
                      <a:pt x="20033" y="12960"/>
                    </a:lnTo>
                    <a:lnTo>
                      <a:pt x="19562" y="12960"/>
                    </a:lnTo>
                    <a:lnTo>
                      <a:pt x="19619" y="8640"/>
                    </a:lnTo>
                    <a:lnTo>
                      <a:pt x="21295" y="8640"/>
                    </a:lnTo>
                    <a:lnTo>
                      <a:pt x="21441" y="10562"/>
                    </a:lnTo>
                    <a:lnTo>
                      <a:pt x="21415" y="8640"/>
                    </a:lnTo>
                    <a:lnTo>
                      <a:pt x="21557" y="864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10" name="Driehoek"/>
              <p:cNvSpPr/>
              <p:nvPr/>
            </p:nvSpPr>
            <p:spPr>
              <a:xfrm>
                <a:off x="21901484" y="34234"/>
                <a:ext cx="167146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385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11" name="Vorm"/>
              <p:cNvSpPr/>
              <p:nvPr/>
            </p:nvSpPr>
            <p:spPr>
              <a:xfrm>
                <a:off x="0" y="492917"/>
                <a:ext cx="23443208" cy="1278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574"/>
                    </a:moveTo>
                    <a:lnTo>
                      <a:pt x="21438" y="21574"/>
                    </a:lnTo>
                    <a:lnTo>
                      <a:pt x="21394" y="21548"/>
                    </a:lnTo>
                    <a:lnTo>
                      <a:pt x="21208" y="21548"/>
                    </a:lnTo>
                    <a:lnTo>
                      <a:pt x="21208" y="21522"/>
                    </a:lnTo>
                    <a:lnTo>
                      <a:pt x="21166" y="21548"/>
                    </a:lnTo>
                    <a:lnTo>
                      <a:pt x="20818" y="21548"/>
                    </a:lnTo>
                    <a:lnTo>
                      <a:pt x="20761" y="21522"/>
                    </a:lnTo>
                    <a:lnTo>
                      <a:pt x="17569" y="21522"/>
                    </a:lnTo>
                    <a:lnTo>
                      <a:pt x="17546" y="21548"/>
                    </a:lnTo>
                    <a:lnTo>
                      <a:pt x="17514" y="21522"/>
                    </a:lnTo>
                    <a:lnTo>
                      <a:pt x="15496" y="21522"/>
                    </a:lnTo>
                    <a:lnTo>
                      <a:pt x="15545" y="21496"/>
                    </a:lnTo>
                    <a:lnTo>
                      <a:pt x="14811" y="21496"/>
                    </a:lnTo>
                    <a:lnTo>
                      <a:pt x="15088" y="21522"/>
                    </a:lnTo>
                    <a:lnTo>
                      <a:pt x="10383" y="21522"/>
                    </a:lnTo>
                    <a:lnTo>
                      <a:pt x="10348" y="21548"/>
                    </a:lnTo>
                    <a:lnTo>
                      <a:pt x="10258" y="21548"/>
                    </a:lnTo>
                    <a:lnTo>
                      <a:pt x="10162" y="21522"/>
                    </a:lnTo>
                    <a:lnTo>
                      <a:pt x="10114" y="21522"/>
                    </a:lnTo>
                    <a:lnTo>
                      <a:pt x="10073" y="21548"/>
                    </a:lnTo>
                    <a:lnTo>
                      <a:pt x="9737" y="21548"/>
                    </a:lnTo>
                    <a:lnTo>
                      <a:pt x="9707" y="21522"/>
                    </a:lnTo>
                    <a:lnTo>
                      <a:pt x="8908" y="21522"/>
                    </a:lnTo>
                    <a:lnTo>
                      <a:pt x="8915" y="21548"/>
                    </a:lnTo>
                    <a:lnTo>
                      <a:pt x="8139" y="21548"/>
                    </a:lnTo>
                    <a:lnTo>
                      <a:pt x="8091" y="21522"/>
                    </a:lnTo>
                    <a:lnTo>
                      <a:pt x="6935" y="21522"/>
                    </a:lnTo>
                    <a:lnTo>
                      <a:pt x="6790" y="21548"/>
                    </a:lnTo>
                    <a:lnTo>
                      <a:pt x="6261" y="21548"/>
                    </a:lnTo>
                    <a:lnTo>
                      <a:pt x="6325" y="21522"/>
                    </a:lnTo>
                    <a:lnTo>
                      <a:pt x="5391" y="21522"/>
                    </a:lnTo>
                    <a:lnTo>
                      <a:pt x="5424" y="21507"/>
                    </a:lnTo>
                    <a:lnTo>
                      <a:pt x="5316" y="21522"/>
                    </a:lnTo>
                    <a:lnTo>
                      <a:pt x="5276" y="21522"/>
                    </a:lnTo>
                    <a:lnTo>
                      <a:pt x="5219" y="21496"/>
                    </a:lnTo>
                    <a:lnTo>
                      <a:pt x="4978" y="21496"/>
                    </a:lnTo>
                    <a:lnTo>
                      <a:pt x="4975" y="21522"/>
                    </a:lnTo>
                    <a:lnTo>
                      <a:pt x="4376" y="21522"/>
                    </a:lnTo>
                    <a:lnTo>
                      <a:pt x="4351" y="21496"/>
                    </a:lnTo>
                    <a:lnTo>
                      <a:pt x="4097" y="21496"/>
                    </a:lnTo>
                    <a:lnTo>
                      <a:pt x="4083" y="21522"/>
                    </a:lnTo>
                    <a:lnTo>
                      <a:pt x="3921" y="21522"/>
                    </a:lnTo>
                    <a:lnTo>
                      <a:pt x="3857" y="21496"/>
                    </a:lnTo>
                    <a:lnTo>
                      <a:pt x="3391" y="21496"/>
                    </a:lnTo>
                    <a:lnTo>
                      <a:pt x="3451" y="21522"/>
                    </a:lnTo>
                    <a:lnTo>
                      <a:pt x="2161" y="21522"/>
                    </a:lnTo>
                    <a:lnTo>
                      <a:pt x="2221" y="21496"/>
                    </a:lnTo>
                    <a:lnTo>
                      <a:pt x="2152" y="21496"/>
                    </a:lnTo>
                    <a:lnTo>
                      <a:pt x="2089" y="21522"/>
                    </a:lnTo>
                    <a:lnTo>
                      <a:pt x="1274" y="21522"/>
                    </a:lnTo>
                    <a:lnTo>
                      <a:pt x="1336" y="21496"/>
                    </a:lnTo>
                    <a:lnTo>
                      <a:pt x="864" y="21496"/>
                    </a:lnTo>
                    <a:lnTo>
                      <a:pt x="302" y="21522"/>
                    </a:lnTo>
                    <a:lnTo>
                      <a:pt x="57" y="21522"/>
                    </a:lnTo>
                    <a:lnTo>
                      <a:pt x="57" y="21496"/>
                    </a:lnTo>
                    <a:lnTo>
                      <a:pt x="66" y="21496"/>
                    </a:lnTo>
                    <a:lnTo>
                      <a:pt x="66" y="21470"/>
                    </a:lnTo>
                    <a:lnTo>
                      <a:pt x="65" y="21418"/>
                    </a:lnTo>
                    <a:lnTo>
                      <a:pt x="63" y="21001"/>
                    </a:lnTo>
                    <a:lnTo>
                      <a:pt x="64" y="20949"/>
                    </a:lnTo>
                    <a:lnTo>
                      <a:pt x="65" y="20845"/>
                    </a:lnTo>
                    <a:lnTo>
                      <a:pt x="67" y="20741"/>
                    </a:lnTo>
                    <a:lnTo>
                      <a:pt x="68" y="20663"/>
                    </a:lnTo>
                    <a:lnTo>
                      <a:pt x="69" y="20611"/>
                    </a:lnTo>
                    <a:lnTo>
                      <a:pt x="70" y="20637"/>
                    </a:lnTo>
                    <a:lnTo>
                      <a:pt x="70" y="20611"/>
                    </a:lnTo>
                    <a:lnTo>
                      <a:pt x="70" y="20533"/>
                    </a:lnTo>
                    <a:lnTo>
                      <a:pt x="70" y="20351"/>
                    </a:lnTo>
                    <a:lnTo>
                      <a:pt x="70" y="20273"/>
                    </a:lnTo>
                    <a:lnTo>
                      <a:pt x="70" y="20169"/>
                    </a:lnTo>
                    <a:lnTo>
                      <a:pt x="70" y="20091"/>
                    </a:lnTo>
                    <a:lnTo>
                      <a:pt x="69" y="19987"/>
                    </a:lnTo>
                    <a:lnTo>
                      <a:pt x="67" y="19544"/>
                    </a:lnTo>
                    <a:lnTo>
                      <a:pt x="66" y="19440"/>
                    </a:lnTo>
                    <a:lnTo>
                      <a:pt x="65" y="19336"/>
                    </a:lnTo>
                    <a:lnTo>
                      <a:pt x="65" y="19232"/>
                    </a:lnTo>
                    <a:lnTo>
                      <a:pt x="65" y="19128"/>
                    </a:lnTo>
                    <a:lnTo>
                      <a:pt x="64" y="18998"/>
                    </a:lnTo>
                    <a:lnTo>
                      <a:pt x="64" y="18789"/>
                    </a:lnTo>
                    <a:lnTo>
                      <a:pt x="64" y="18685"/>
                    </a:lnTo>
                    <a:lnTo>
                      <a:pt x="65" y="18581"/>
                    </a:lnTo>
                    <a:lnTo>
                      <a:pt x="64" y="18529"/>
                    </a:lnTo>
                    <a:lnTo>
                      <a:pt x="64" y="18477"/>
                    </a:lnTo>
                    <a:lnTo>
                      <a:pt x="63" y="18399"/>
                    </a:lnTo>
                    <a:lnTo>
                      <a:pt x="62" y="18295"/>
                    </a:lnTo>
                    <a:lnTo>
                      <a:pt x="63" y="18191"/>
                    </a:lnTo>
                    <a:lnTo>
                      <a:pt x="63" y="18009"/>
                    </a:lnTo>
                    <a:lnTo>
                      <a:pt x="65" y="17514"/>
                    </a:lnTo>
                    <a:lnTo>
                      <a:pt x="65" y="17410"/>
                    </a:lnTo>
                    <a:lnTo>
                      <a:pt x="65" y="17306"/>
                    </a:lnTo>
                    <a:lnTo>
                      <a:pt x="66" y="17176"/>
                    </a:lnTo>
                    <a:lnTo>
                      <a:pt x="66" y="17020"/>
                    </a:lnTo>
                    <a:lnTo>
                      <a:pt x="66" y="16838"/>
                    </a:lnTo>
                    <a:lnTo>
                      <a:pt x="65" y="16681"/>
                    </a:lnTo>
                    <a:lnTo>
                      <a:pt x="65" y="16577"/>
                    </a:lnTo>
                    <a:lnTo>
                      <a:pt x="64" y="16447"/>
                    </a:lnTo>
                    <a:lnTo>
                      <a:pt x="63" y="16213"/>
                    </a:lnTo>
                    <a:lnTo>
                      <a:pt x="66" y="16031"/>
                    </a:lnTo>
                    <a:lnTo>
                      <a:pt x="71" y="15771"/>
                    </a:lnTo>
                    <a:lnTo>
                      <a:pt x="71" y="15693"/>
                    </a:lnTo>
                    <a:lnTo>
                      <a:pt x="71" y="15667"/>
                    </a:lnTo>
                    <a:lnTo>
                      <a:pt x="70" y="15614"/>
                    </a:lnTo>
                    <a:lnTo>
                      <a:pt x="70" y="15588"/>
                    </a:lnTo>
                    <a:lnTo>
                      <a:pt x="68" y="15588"/>
                    </a:lnTo>
                    <a:lnTo>
                      <a:pt x="67" y="15640"/>
                    </a:lnTo>
                    <a:lnTo>
                      <a:pt x="65" y="15693"/>
                    </a:lnTo>
                    <a:lnTo>
                      <a:pt x="63" y="15771"/>
                    </a:lnTo>
                    <a:lnTo>
                      <a:pt x="61" y="15771"/>
                    </a:lnTo>
                    <a:lnTo>
                      <a:pt x="61" y="15745"/>
                    </a:lnTo>
                    <a:lnTo>
                      <a:pt x="60" y="15745"/>
                    </a:lnTo>
                    <a:lnTo>
                      <a:pt x="60" y="15693"/>
                    </a:lnTo>
                    <a:lnTo>
                      <a:pt x="59" y="15667"/>
                    </a:lnTo>
                    <a:lnTo>
                      <a:pt x="59" y="15588"/>
                    </a:lnTo>
                    <a:lnTo>
                      <a:pt x="58" y="15536"/>
                    </a:lnTo>
                    <a:lnTo>
                      <a:pt x="58" y="15406"/>
                    </a:lnTo>
                    <a:lnTo>
                      <a:pt x="58" y="15302"/>
                    </a:lnTo>
                    <a:lnTo>
                      <a:pt x="57" y="15198"/>
                    </a:lnTo>
                    <a:lnTo>
                      <a:pt x="57" y="15068"/>
                    </a:lnTo>
                    <a:lnTo>
                      <a:pt x="57" y="15016"/>
                    </a:lnTo>
                    <a:lnTo>
                      <a:pt x="58" y="14938"/>
                    </a:lnTo>
                    <a:lnTo>
                      <a:pt x="59" y="14912"/>
                    </a:lnTo>
                    <a:lnTo>
                      <a:pt x="59" y="14886"/>
                    </a:lnTo>
                    <a:lnTo>
                      <a:pt x="65" y="14886"/>
                    </a:lnTo>
                    <a:lnTo>
                      <a:pt x="66" y="14860"/>
                    </a:lnTo>
                    <a:lnTo>
                      <a:pt x="66" y="14834"/>
                    </a:lnTo>
                    <a:lnTo>
                      <a:pt x="67" y="14808"/>
                    </a:lnTo>
                    <a:lnTo>
                      <a:pt x="65" y="14652"/>
                    </a:lnTo>
                    <a:lnTo>
                      <a:pt x="64" y="14573"/>
                    </a:lnTo>
                    <a:lnTo>
                      <a:pt x="62" y="14365"/>
                    </a:lnTo>
                    <a:lnTo>
                      <a:pt x="61" y="14287"/>
                    </a:lnTo>
                    <a:lnTo>
                      <a:pt x="61" y="14183"/>
                    </a:lnTo>
                    <a:lnTo>
                      <a:pt x="60" y="14079"/>
                    </a:lnTo>
                    <a:lnTo>
                      <a:pt x="59" y="13949"/>
                    </a:lnTo>
                    <a:lnTo>
                      <a:pt x="59" y="13845"/>
                    </a:lnTo>
                    <a:lnTo>
                      <a:pt x="59" y="13715"/>
                    </a:lnTo>
                    <a:lnTo>
                      <a:pt x="59" y="13480"/>
                    </a:lnTo>
                    <a:lnTo>
                      <a:pt x="59" y="13350"/>
                    </a:lnTo>
                    <a:lnTo>
                      <a:pt x="60" y="13220"/>
                    </a:lnTo>
                    <a:lnTo>
                      <a:pt x="61" y="13116"/>
                    </a:lnTo>
                    <a:lnTo>
                      <a:pt x="62" y="13220"/>
                    </a:lnTo>
                    <a:lnTo>
                      <a:pt x="62" y="13324"/>
                    </a:lnTo>
                    <a:lnTo>
                      <a:pt x="62" y="13637"/>
                    </a:lnTo>
                    <a:lnTo>
                      <a:pt x="62" y="13715"/>
                    </a:lnTo>
                    <a:lnTo>
                      <a:pt x="67" y="13194"/>
                    </a:lnTo>
                    <a:lnTo>
                      <a:pt x="68" y="13324"/>
                    </a:lnTo>
                    <a:lnTo>
                      <a:pt x="69" y="13428"/>
                    </a:lnTo>
                    <a:lnTo>
                      <a:pt x="70" y="13559"/>
                    </a:lnTo>
                    <a:lnTo>
                      <a:pt x="71" y="13637"/>
                    </a:lnTo>
                    <a:lnTo>
                      <a:pt x="72" y="13871"/>
                    </a:lnTo>
                    <a:lnTo>
                      <a:pt x="73" y="13949"/>
                    </a:lnTo>
                    <a:lnTo>
                      <a:pt x="73" y="13975"/>
                    </a:lnTo>
                    <a:lnTo>
                      <a:pt x="74" y="14001"/>
                    </a:lnTo>
                    <a:lnTo>
                      <a:pt x="74" y="14001"/>
                    </a:lnTo>
                    <a:lnTo>
                      <a:pt x="75" y="13975"/>
                    </a:lnTo>
                    <a:lnTo>
                      <a:pt x="76" y="13949"/>
                    </a:lnTo>
                    <a:lnTo>
                      <a:pt x="77" y="13871"/>
                    </a:lnTo>
                    <a:lnTo>
                      <a:pt x="78" y="13793"/>
                    </a:lnTo>
                    <a:lnTo>
                      <a:pt x="76" y="13767"/>
                    </a:lnTo>
                    <a:lnTo>
                      <a:pt x="73" y="13637"/>
                    </a:lnTo>
                    <a:lnTo>
                      <a:pt x="71" y="13559"/>
                    </a:lnTo>
                    <a:lnTo>
                      <a:pt x="71" y="13454"/>
                    </a:lnTo>
                    <a:lnTo>
                      <a:pt x="70" y="13324"/>
                    </a:lnTo>
                    <a:lnTo>
                      <a:pt x="70" y="13194"/>
                    </a:lnTo>
                    <a:lnTo>
                      <a:pt x="70" y="13116"/>
                    </a:lnTo>
                    <a:lnTo>
                      <a:pt x="69" y="13012"/>
                    </a:lnTo>
                    <a:lnTo>
                      <a:pt x="69" y="12596"/>
                    </a:lnTo>
                    <a:lnTo>
                      <a:pt x="69" y="12440"/>
                    </a:lnTo>
                    <a:lnTo>
                      <a:pt x="69" y="12309"/>
                    </a:lnTo>
                    <a:lnTo>
                      <a:pt x="68" y="12179"/>
                    </a:lnTo>
                    <a:lnTo>
                      <a:pt x="68" y="12049"/>
                    </a:lnTo>
                    <a:lnTo>
                      <a:pt x="67" y="11945"/>
                    </a:lnTo>
                    <a:lnTo>
                      <a:pt x="66" y="11841"/>
                    </a:lnTo>
                    <a:lnTo>
                      <a:pt x="64" y="11763"/>
                    </a:lnTo>
                    <a:lnTo>
                      <a:pt x="63" y="11711"/>
                    </a:lnTo>
                    <a:lnTo>
                      <a:pt x="60" y="11711"/>
                    </a:lnTo>
                    <a:lnTo>
                      <a:pt x="64" y="11347"/>
                    </a:lnTo>
                    <a:lnTo>
                      <a:pt x="64" y="11555"/>
                    </a:lnTo>
                    <a:lnTo>
                      <a:pt x="65" y="11451"/>
                    </a:lnTo>
                    <a:lnTo>
                      <a:pt x="66" y="11347"/>
                    </a:lnTo>
                    <a:lnTo>
                      <a:pt x="66" y="11268"/>
                    </a:lnTo>
                    <a:lnTo>
                      <a:pt x="66" y="11190"/>
                    </a:lnTo>
                    <a:lnTo>
                      <a:pt x="65" y="11138"/>
                    </a:lnTo>
                    <a:lnTo>
                      <a:pt x="64" y="11060"/>
                    </a:lnTo>
                    <a:lnTo>
                      <a:pt x="63" y="11008"/>
                    </a:lnTo>
                    <a:lnTo>
                      <a:pt x="60" y="10904"/>
                    </a:lnTo>
                    <a:lnTo>
                      <a:pt x="59" y="10852"/>
                    </a:lnTo>
                    <a:lnTo>
                      <a:pt x="58" y="10774"/>
                    </a:lnTo>
                    <a:lnTo>
                      <a:pt x="57" y="10696"/>
                    </a:lnTo>
                    <a:lnTo>
                      <a:pt x="56" y="10592"/>
                    </a:lnTo>
                    <a:lnTo>
                      <a:pt x="55" y="10488"/>
                    </a:lnTo>
                    <a:lnTo>
                      <a:pt x="55" y="10358"/>
                    </a:lnTo>
                    <a:lnTo>
                      <a:pt x="55" y="10201"/>
                    </a:lnTo>
                    <a:lnTo>
                      <a:pt x="56" y="10097"/>
                    </a:lnTo>
                    <a:lnTo>
                      <a:pt x="56" y="9993"/>
                    </a:lnTo>
                    <a:lnTo>
                      <a:pt x="57" y="9915"/>
                    </a:lnTo>
                    <a:lnTo>
                      <a:pt x="58" y="9837"/>
                    </a:lnTo>
                    <a:lnTo>
                      <a:pt x="60" y="9837"/>
                    </a:lnTo>
                    <a:lnTo>
                      <a:pt x="60" y="9915"/>
                    </a:lnTo>
                    <a:lnTo>
                      <a:pt x="60" y="9837"/>
                    </a:lnTo>
                    <a:lnTo>
                      <a:pt x="57" y="9239"/>
                    </a:lnTo>
                    <a:lnTo>
                      <a:pt x="57" y="9134"/>
                    </a:lnTo>
                    <a:lnTo>
                      <a:pt x="58" y="9134"/>
                    </a:lnTo>
                    <a:lnTo>
                      <a:pt x="59" y="9187"/>
                    </a:lnTo>
                    <a:lnTo>
                      <a:pt x="59" y="9291"/>
                    </a:lnTo>
                    <a:lnTo>
                      <a:pt x="59" y="9134"/>
                    </a:lnTo>
                    <a:lnTo>
                      <a:pt x="58" y="8276"/>
                    </a:lnTo>
                    <a:lnTo>
                      <a:pt x="59" y="8276"/>
                    </a:lnTo>
                    <a:lnTo>
                      <a:pt x="57" y="8198"/>
                    </a:lnTo>
                    <a:lnTo>
                      <a:pt x="56" y="8093"/>
                    </a:lnTo>
                    <a:lnTo>
                      <a:pt x="54" y="7963"/>
                    </a:lnTo>
                    <a:lnTo>
                      <a:pt x="53" y="7859"/>
                    </a:lnTo>
                    <a:lnTo>
                      <a:pt x="52" y="7729"/>
                    </a:lnTo>
                    <a:lnTo>
                      <a:pt x="51" y="7651"/>
                    </a:lnTo>
                    <a:lnTo>
                      <a:pt x="51" y="7573"/>
                    </a:lnTo>
                    <a:lnTo>
                      <a:pt x="52" y="7547"/>
                    </a:lnTo>
                    <a:lnTo>
                      <a:pt x="52" y="7573"/>
                    </a:lnTo>
                    <a:lnTo>
                      <a:pt x="53" y="7677"/>
                    </a:lnTo>
                    <a:lnTo>
                      <a:pt x="53" y="7703"/>
                    </a:lnTo>
                    <a:lnTo>
                      <a:pt x="54" y="7703"/>
                    </a:lnTo>
                    <a:lnTo>
                      <a:pt x="53" y="7547"/>
                    </a:lnTo>
                    <a:lnTo>
                      <a:pt x="51" y="7313"/>
                    </a:lnTo>
                    <a:lnTo>
                      <a:pt x="50" y="7157"/>
                    </a:lnTo>
                    <a:lnTo>
                      <a:pt x="52" y="7105"/>
                    </a:lnTo>
                    <a:lnTo>
                      <a:pt x="53" y="7079"/>
                    </a:lnTo>
                    <a:lnTo>
                      <a:pt x="54" y="7105"/>
                    </a:lnTo>
                    <a:lnTo>
                      <a:pt x="56" y="7235"/>
                    </a:lnTo>
                    <a:lnTo>
                      <a:pt x="57" y="7313"/>
                    </a:lnTo>
                    <a:lnTo>
                      <a:pt x="57" y="7417"/>
                    </a:lnTo>
                    <a:lnTo>
                      <a:pt x="58" y="7521"/>
                    </a:lnTo>
                    <a:lnTo>
                      <a:pt x="58" y="7781"/>
                    </a:lnTo>
                    <a:lnTo>
                      <a:pt x="60" y="7677"/>
                    </a:lnTo>
                    <a:lnTo>
                      <a:pt x="63" y="7547"/>
                    </a:lnTo>
                    <a:lnTo>
                      <a:pt x="64" y="7469"/>
                    </a:lnTo>
                    <a:lnTo>
                      <a:pt x="64" y="7417"/>
                    </a:lnTo>
                    <a:lnTo>
                      <a:pt x="64" y="7365"/>
                    </a:lnTo>
                    <a:lnTo>
                      <a:pt x="64" y="7287"/>
                    </a:lnTo>
                    <a:lnTo>
                      <a:pt x="63" y="7235"/>
                    </a:lnTo>
                    <a:lnTo>
                      <a:pt x="63" y="7157"/>
                    </a:lnTo>
                    <a:lnTo>
                      <a:pt x="62" y="7079"/>
                    </a:lnTo>
                    <a:lnTo>
                      <a:pt x="61" y="7000"/>
                    </a:lnTo>
                    <a:lnTo>
                      <a:pt x="61" y="6896"/>
                    </a:lnTo>
                    <a:lnTo>
                      <a:pt x="61" y="6792"/>
                    </a:lnTo>
                    <a:lnTo>
                      <a:pt x="61" y="6636"/>
                    </a:lnTo>
                    <a:lnTo>
                      <a:pt x="61" y="6532"/>
                    </a:lnTo>
                    <a:lnTo>
                      <a:pt x="61" y="6506"/>
                    </a:lnTo>
                    <a:lnTo>
                      <a:pt x="62" y="6350"/>
                    </a:lnTo>
                    <a:lnTo>
                      <a:pt x="63" y="6168"/>
                    </a:lnTo>
                    <a:lnTo>
                      <a:pt x="65" y="6714"/>
                    </a:lnTo>
                    <a:lnTo>
                      <a:pt x="67" y="6636"/>
                    </a:lnTo>
                    <a:lnTo>
                      <a:pt x="69" y="6532"/>
                    </a:lnTo>
                    <a:lnTo>
                      <a:pt x="70" y="6454"/>
                    </a:lnTo>
                    <a:lnTo>
                      <a:pt x="71" y="6376"/>
                    </a:lnTo>
                    <a:lnTo>
                      <a:pt x="71" y="6272"/>
                    </a:lnTo>
                    <a:lnTo>
                      <a:pt x="72" y="6168"/>
                    </a:lnTo>
                    <a:lnTo>
                      <a:pt x="72" y="6116"/>
                    </a:lnTo>
                    <a:lnTo>
                      <a:pt x="74" y="5725"/>
                    </a:lnTo>
                    <a:lnTo>
                      <a:pt x="75" y="5491"/>
                    </a:lnTo>
                    <a:lnTo>
                      <a:pt x="77" y="5335"/>
                    </a:lnTo>
                    <a:lnTo>
                      <a:pt x="76" y="5387"/>
                    </a:lnTo>
                    <a:lnTo>
                      <a:pt x="72" y="5647"/>
                    </a:lnTo>
                    <a:lnTo>
                      <a:pt x="71" y="5725"/>
                    </a:lnTo>
                    <a:lnTo>
                      <a:pt x="70" y="5803"/>
                    </a:lnTo>
                    <a:lnTo>
                      <a:pt x="67" y="5960"/>
                    </a:lnTo>
                    <a:lnTo>
                      <a:pt x="65" y="6064"/>
                    </a:lnTo>
                    <a:lnTo>
                      <a:pt x="63" y="6116"/>
                    </a:lnTo>
                    <a:lnTo>
                      <a:pt x="61" y="6116"/>
                    </a:lnTo>
                    <a:lnTo>
                      <a:pt x="61" y="6115"/>
                    </a:lnTo>
                    <a:lnTo>
                      <a:pt x="61" y="6324"/>
                    </a:lnTo>
                    <a:lnTo>
                      <a:pt x="61" y="6428"/>
                    </a:lnTo>
                    <a:lnTo>
                      <a:pt x="60" y="6506"/>
                    </a:lnTo>
                    <a:lnTo>
                      <a:pt x="57" y="6402"/>
                    </a:lnTo>
                    <a:lnTo>
                      <a:pt x="56" y="6324"/>
                    </a:lnTo>
                    <a:lnTo>
                      <a:pt x="56" y="6220"/>
                    </a:lnTo>
                    <a:lnTo>
                      <a:pt x="57" y="6090"/>
                    </a:lnTo>
                    <a:lnTo>
                      <a:pt x="58" y="5960"/>
                    </a:lnTo>
                    <a:lnTo>
                      <a:pt x="60" y="6194"/>
                    </a:lnTo>
                    <a:lnTo>
                      <a:pt x="61" y="6324"/>
                    </a:lnTo>
                    <a:lnTo>
                      <a:pt x="61" y="6115"/>
                    </a:lnTo>
                    <a:lnTo>
                      <a:pt x="60" y="6090"/>
                    </a:lnTo>
                    <a:lnTo>
                      <a:pt x="59" y="6038"/>
                    </a:lnTo>
                    <a:lnTo>
                      <a:pt x="59" y="5960"/>
                    </a:lnTo>
                    <a:lnTo>
                      <a:pt x="58" y="5933"/>
                    </a:lnTo>
                    <a:lnTo>
                      <a:pt x="59" y="5855"/>
                    </a:lnTo>
                    <a:lnTo>
                      <a:pt x="59" y="5777"/>
                    </a:lnTo>
                    <a:lnTo>
                      <a:pt x="59" y="5725"/>
                    </a:lnTo>
                    <a:lnTo>
                      <a:pt x="59" y="5569"/>
                    </a:lnTo>
                    <a:lnTo>
                      <a:pt x="59" y="5465"/>
                    </a:lnTo>
                    <a:lnTo>
                      <a:pt x="58" y="5335"/>
                    </a:lnTo>
                    <a:lnTo>
                      <a:pt x="57" y="5205"/>
                    </a:lnTo>
                    <a:lnTo>
                      <a:pt x="59" y="5205"/>
                    </a:lnTo>
                    <a:lnTo>
                      <a:pt x="60" y="5153"/>
                    </a:lnTo>
                    <a:lnTo>
                      <a:pt x="60" y="5127"/>
                    </a:lnTo>
                    <a:lnTo>
                      <a:pt x="61" y="5075"/>
                    </a:lnTo>
                    <a:lnTo>
                      <a:pt x="61" y="4997"/>
                    </a:lnTo>
                    <a:lnTo>
                      <a:pt x="61" y="4476"/>
                    </a:lnTo>
                    <a:lnTo>
                      <a:pt x="68" y="4502"/>
                    </a:lnTo>
                    <a:lnTo>
                      <a:pt x="67" y="4346"/>
                    </a:lnTo>
                    <a:lnTo>
                      <a:pt x="66" y="4242"/>
                    </a:lnTo>
                    <a:lnTo>
                      <a:pt x="65" y="4138"/>
                    </a:lnTo>
                    <a:lnTo>
                      <a:pt x="63" y="4086"/>
                    </a:lnTo>
                    <a:lnTo>
                      <a:pt x="62" y="4008"/>
                    </a:lnTo>
                    <a:lnTo>
                      <a:pt x="61" y="3956"/>
                    </a:lnTo>
                    <a:lnTo>
                      <a:pt x="59" y="3852"/>
                    </a:lnTo>
                    <a:lnTo>
                      <a:pt x="60" y="3669"/>
                    </a:lnTo>
                    <a:lnTo>
                      <a:pt x="61" y="3513"/>
                    </a:lnTo>
                    <a:lnTo>
                      <a:pt x="62" y="3409"/>
                    </a:lnTo>
                    <a:lnTo>
                      <a:pt x="64" y="3331"/>
                    </a:lnTo>
                    <a:lnTo>
                      <a:pt x="66" y="3253"/>
                    </a:lnTo>
                    <a:lnTo>
                      <a:pt x="70" y="3149"/>
                    </a:lnTo>
                    <a:lnTo>
                      <a:pt x="71" y="3123"/>
                    </a:lnTo>
                    <a:lnTo>
                      <a:pt x="71" y="2967"/>
                    </a:lnTo>
                    <a:lnTo>
                      <a:pt x="70" y="2941"/>
                    </a:lnTo>
                    <a:lnTo>
                      <a:pt x="70" y="2915"/>
                    </a:lnTo>
                    <a:lnTo>
                      <a:pt x="70" y="2889"/>
                    </a:lnTo>
                    <a:lnTo>
                      <a:pt x="69" y="2889"/>
                    </a:lnTo>
                    <a:lnTo>
                      <a:pt x="69" y="2915"/>
                    </a:lnTo>
                    <a:lnTo>
                      <a:pt x="68" y="2915"/>
                    </a:lnTo>
                    <a:lnTo>
                      <a:pt x="68" y="2941"/>
                    </a:lnTo>
                    <a:lnTo>
                      <a:pt x="67" y="2967"/>
                    </a:lnTo>
                    <a:lnTo>
                      <a:pt x="64" y="3097"/>
                    </a:lnTo>
                    <a:lnTo>
                      <a:pt x="63" y="3097"/>
                    </a:lnTo>
                    <a:lnTo>
                      <a:pt x="63" y="3123"/>
                    </a:lnTo>
                    <a:lnTo>
                      <a:pt x="62" y="3097"/>
                    </a:lnTo>
                    <a:lnTo>
                      <a:pt x="62" y="3097"/>
                    </a:lnTo>
                    <a:lnTo>
                      <a:pt x="61" y="3071"/>
                    </a:lnTo>
                    <a:lnTo>
                      <a:pt x="60" y="2993"/>
                    </a:lnTo>
                    <a:lnTo>
                      <a:pt x="60" y="2863"/>
                    </a:lnTo>
                    <a:lnTo>
                      <a:pt x="60" y="2759"/>
                    </a:lnTo>
                    <a:lnTo>
                      <a:pt x="60" y="2654"/>
                    </a:lnTo>
                    <a:lnTo>
                      <a:pt x="61" y="2498"/>
                    </a:lnTo>
                    <a:lnTo>
                      <a:pt x="61" y="2420"/>
                    </a:lnTo>
                    <a:lnTo>
                      <a:pt x="61" y="2108"/>
                    </a:lnTo>
                    <a:lnTo>
                      <a:pt x="60" y="1978"/>
                    </a:lnTo>
                    <a:lnTo>
                      <a:pt x="60" y="1874"/>
                    </a:lnTo>
                    <a:lnTo>
                      <a:pt x="60" y="1770"/>
                    </a:lnTo>
                    <a:lnTo>
                      <a:pt x="59" y="1692"/>
                    </a:lnTo>
                    <a:lnTo>
                      <a:pt x="59" y="1587"/>
                    </a:lnTo>
                    <a:lnTo>
                      <a:pt x="57" y="1249"/>
                    </a:lnTo>
                    <a:lnTo>
                      <a:pt x="55" y="885"/>
                    </a:lnTo>
                    <a:lnTo>
                      <a:pt x="56" y="729"/>
                    </a:lnTo>
                    <a:lnTo>
                      <a:pt x="57" y="703"/>
                    </a:lnTo>
                    <a:lnTo>
                      <a:pt x="58" y="703"/>
                    </a:lnTo>
                    <a:lnTo>
                      <a:pt x="59" y="755"/>
                    </a:lnTo>
                    <a:lnTo>
                      <a:pt x="60" y="807"/>
                    </a:lnTo>
                    <a:lnTo>
                      <a:pt x="60" y="833"/>
                    </a:lnTo>
                    <a:lnTo>
                      <a:pt x="61" y="833"/>
                    </a:lnTo>
                    <a:lnTo>
                      <a:pt x="62" y="807"/>
                    </a:lnTo>
                    <a:lnTo>
                      <a:pt x="60" y="703"/>
                    </a:lnTo>
                    <a:lnTo>
                      <a:pt x="56" y="416"/>
                    </a:lnTo>
                    <a:lnTo>
                      <a:pt x="56" y="364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9" y="364"/>
                    </a:lnTo>
                    <a:lnTo>
                      <a:pt x="59" y="338"/>
                    </a:lnTo>
                    <a:lnTo>
                      <a:pt x="57" y="234"/>
                    </a:lnTo>
                    <a:lnTo>
                      <a:pt x="54" y="156"/>
                    </a:lnTo>
                    <a:lnTo>
                      <a:pt x="53" y="156"/>
                    </a:lnTo>
                    <a:lnTo>
                      <a:pt x="52" y="130"/>
                    </a:lnTo>
                    <a:lnTo>
                      <a:pt x="51" y="78"/>
                    </a:lnTo>
                    <a:lnTo>
                      <a:pt x="51" y="26"/>
                    </a:lnTo>
                    <a:lnTo>
                      <a:pt x="50" y="0"/>
                    </a:lnTo>
                    <a:lnTo>
                      <a:pt x="20" y="0"/>
                    </a:lnTo>
                    <a:lnTo>
                      <a:pt x="19" y="234"/>
                    </a:lnTo>
                    <a:lnTo>
                      <a:pt x="19" y="286"/>
                    </a:lnTo>
                    <a:lnTo>
                      <a:pt x="19" y="390"/>
                    </a:lnTo>
                    <a:lnTo>
                      <a:pt x="18" y="442"/>
                    </a:lnTo>
                    <a:lnTo>
                      <a:pt x="18" y="520"/>
                    </a:lnTo>
                    <a:lnTo>
                      <a:pt x="18" y="677"/>
                    </a:lnTo>
                    <a:lnTo>
                      <a:pt x="18" y="729"/>
                    </a:lnTo>
                    <a:lnTo>
                      <a:pt x="19" y="859"/>
                    </a:lnTo>
                    <a:lnTo>
                      <a:pt x="19" y="911"/>
                    </a:lnTo>
                    <a:lnTo>
                      <a:pt x="19" y="1067"/>
                    </a:lnTo>
                    <a:lnTo>
                      <a:pt x="19" y="1145"/>
                    </a:lnTo>
                    <a:lnTo>
                      <a:pt x="18" y="1275"/>
                    </a:lnTo>
                    <a:lnTo>
                      <a:pt x="18" y="1353"/>
                    </a:lnTo>
                    <a:lnTo>
                      <a:pt x="17" y="1457"/>
                    </a:lnTo>
                    <a:lnTo>
                      <a:pt x="17" y="1561"/>
                    </a:lnTo>
                    <a:lnTo>
                      <a:pt x="16" y="1666"/>
                    </a:lnTo>
                    <a:lnTo>
                      <a:pt x="22" y="1587"/>
                    </a:lnTo>
                    <a:lnTo>
                      <a:pt x="24" y="1640"/>
                    </a:lnTo>
                    <a:lnTo>
                      <a:pt x="25" y="1666"/>
                    </a:lnTo>
                    <a:lnTo>
                      <a:pt x="26" y="1744"/>
                    </a:lnTo>
                    <a:lnTo>
                      <a:pt x="26" y="1822"/>
                    </a:lnTo>
                    <a:lnTo>
                      <a:pt x="26" y="1900"/>
                    </a:lnTo>
                    <a:lnTo>
                      <a:pt x="25" y="2004"/>
                    </a:lnTo>
                    <a:lnTo>
                      <a:pt x="24" y="2134"/>
                    </a:lnTo>
                    <a:lnTo>
                      <a:pt x="23" y="2238"/>
                    </a:lnTo>
                    <a:lnTo>
                      <a:pt x="21" y="2498"/>
                    </a:lnTo>
                    <a:lnTo>
                      <a:pt x="20" y="2628"/>
                    </a:lnTo>
                    <a:lnTo>
                      <a:pt x="19" y="2785"/>
                    </a:lnTo>
                    <a:lnTo>
                      <a:pt x="19" y="2915"/>
                    </a:lnTo>
                    <a:lnTo>
                      <a:pt x="19" y="3175"/>
                    </a:lnTo>
                    <a:lnTo>
                      <a:pt x="19" y="3305"/>
                    </a:lnTo>
                    <a:lnTo>
                      <a:pt x="22" y="3071"/>
                    </a:lnTo>
                    <a:lnTo>
                      <a:pt x="23" y="3123"/>
                    </a:lnTo>
                    <a:lnTo>
                      <a:pt x="23" y="3253"/>
                    </a:lnTo>
                    <a:lnTo>
                      <a:pt x="22" y="3331"/>
                    </a:lnTo>
                    <a:lnTo>
                      <a:pt x="21" y="3435"/>
                    </a:lnTo>
                    <a:lnTo>
                      <a:pt x="19" y="3539"/>
                    </a:lnTo>
                    <a:lnTo>
                      <a:pt x="18" y="3669"/>
                    </a:lnTo>
                    <a:lnTo>
                      <a:pt x="16" y="3773"/>
                    </a:lnTo>
                    <a:lnTo>
                      <a:pt x="11" y="3982"/>
                    </a:lnTo>
                    <a:lnTo>
                      <a:pt x="9" y="4086"/>
                    </a:lnTo>
                    <a:lnTo>
                      <a:pt x="8" y="4190"/>
                    </a:lnTo>
                    <a:lnTo>
                      <a:pt x="6" y="4294"/>
                    </a:lnTo>
                    <a:lnTo>
                      <a:pt x="5" y="4398"/>
                    </a:lnTo>
                    <a:lnTo>
                      <a:pt x="5" y="4476"/>
                    </a:lnTo>
                    <a:lnTo>
                      <a:pt x="4" y="4476"/>
                    </a:lnTo>
                    <a:lnTo>
                      <a:pt x="3" y="4424"/>
                    </a:lnTo>
                    <a:lnTo>
                      <a:pt x="2" y="4242"/>
                    </a:lnTo>
                    <a:lnTo>
                      <a:pt x="1" y="4424"/>
                    </a:lnTo>
                    <a:lnTo>
                      <a:pt x="0" y="4580"/>
                    </a:lnTo>
                    <a:lnTo>
                      <a:pt x="0" y="4632"/>
                    </a:lnTo>
                    <a:lnTo>
                      <a:pt x="1" y="4710"/>
                    </a:lnTo>
                    <a:lnTo>
                      <a:pt x="1" y="4710"/>
                    </a:lnTo>
                    <a:lnTo>
                      <a:pt x="1" y="4736"/>
                    </a:lnTo>
                    <a:lnTo>
                      <a:pt x="6" y="4736"/>
                    </a:lnTo>
                    <a:lnTo>
                      <a:pt x="6" y="4762"/>
                    </a:lnTo>
                    <a:lnTo>
                      <a:pt x="7" y="4762"/>
                    </a:lnTo>
                    <a:lnTo>
                      <a:pt x="8" y="4788"/>
                    </a:lnTo>
                    <a:lnTo>
                      <a:pt x="9" y="4788"/>
                    </a:lnTo>
                    <a:lnTo>
                      <a:pt x="9" y="4840"/>
                    </a:lnTo>
                    <a:lnTo>
                      <a:pt x="10" y="4867"/>
                    </a:lnTo>
                    <a:lnTo>
                      <a:pt x="10" y="4919"/>
                    </a:lnTo>
                    <a:lnTo>
                      <a:pt x="11" y="4997"/>
                    </a:lnTo>
                    <a:lnTo>
                      <a:pt x="11" y="5075"/>
                    </a:lnTo>
                    <a:lnTo>
                      <a:pt x="10" y="5101"/>
                    </a:lnTo>
                    <a:lnTo>
                      <a:pt x="8" y="5127"/>
                    </a:lnTo>
                    <a:lnTo>
                      <a:pt x="7" y="5101"/>
                    </a:lnTo>
                    <a:lnTo>
                      <a:pt x="4" y="5101"/>
                    </a:lnTo>
                    <a:lnTo>
                      <a:pt x="3" y="5127"/>
                    </a:lnTo>
                    <a:lnTo>
                      <a:pt x="2" y="5179"/>
                    </a:lnTo>
                    <a:lnTo>
                      <a:pt x="1" y="5257"/>
                    </a:lnTo>
                    <a:lnTo>
                      <a:pt x="0" y="5387"/>
                    </a:lnTo>
                    <a:lnTo>
                      <a:pt x="0" y="5439"/>
                    </a:lnTo>
                    <a:lnTo>
                      <a:pt x="0" y="5569"/>
                    </a:lnTo>
                    <a:lnTo>
                      <a:pt x="0" y="5647"/>
                    </a:lnTo>
                    <a:lnTo>
                      <a:pt x="1" y="5725"/>
                    </a:lnTo>
                    <a:lnTo>
                      <a:pt x="2" y="5829"/>
                    </a:lnTo>
                    <a:lnTo>
                      <a:pt x="4" y="6168"/>
                    </a:lnTo>
                    <a:lnTo>
                      <a:pt x="5" y="6272"/>
                    </a:lnTo>
                    <a:lnTo>
                      <a:pt x="5" y="6402"/>
                    </a:lnTo>
                    <a:lnTo>
                      <a:pt x="6" y="6532"/>
                    </a:lnTo>
                    <a:lnTo>
                      <a:pt x="7" y="6766"/>
                    </a:lnTo>
                    <a:lnTo>
                      <a:pt x="8" y="6896"/>
                    </a:lnTo>
                    <a:lnTo>
                      <a:pt x="8" y="7157"/>
                    </a:lnTo>
                    <a:lnTo>
                      <a:pt x="7" y="7261"/>
                    </a:lnTo>
                    <a:lnTo>
                      <a:pt x="7" y="7365"/>
                    </a:lnTo>
                    <a:lnTo>
                      <a:pt x="6" y="7469"/>
                    </a:lnTo>
                    <a:lnTo>
                      <a:pt x="7" y="7391"/>
                    </a:lnTo>
                    <a:lnTo>
                      <a:pt x="9" y="7339"/>
                    </a:lnTo>
                    <a:lnTo>
                      <a:pt x="10" y="7313"/>
                    </a:lnTo>
                    <a:lnTo>
                      <a:pt x="11" y="7313"/>
                    </a:lnTo>
                    <a:lnTo>
                      <a:pt x="13" y="7391"/>
                    </a:lnTo>
                    <a:lnTo>
                      <a:pt x="14" y="7521"/>
                    </a:lnTo>
                    <a:lnTo>
                      <a:pt x="14" y="7677"/>
                    </a:lnTo>
                    <a:lnTo>
                      <a:pt x="14" y="7807"/>
                    </a:lnTo>
                    <a:lnTo>
                      <a:pt x="13" y="7911"/>
                    </a:lnTo>
                    <a:lnTo>
                      <a:pt x="13" y="8015"/>
                    </a:lnTo>
                    <a:lnTo>
                      <a:pt x="10" y="8458"/>
                    </a:lnTo>
                    <a:lnTo>
                      <a:pt x="9" y="8692"/>
                    </a:lnTo>
                    <a:lnTo>
                      <a:pt x="9" y="8796"/>
                    </a:lnTo>
                    <a:lnTo>
                      <a:pt x="9" y="9004"/>
                    </a:lnTo>
                    <a:lnTo>
                      <a:pt x="9" y="9108"/>
                    </a:lnTo>
                    <a:lnTo>
                      <a:pt x="10" y="9213"/>
                    </a:lnTo>
                    <a:lnTo>
                      <a:pt x="11" y="9291"/>
                    </a:lnTo>
                    <a:lnTo>
                      <a:pt x="12" y="9369"/>
                    </a:lnTo>
                    <a:lnTo>
                      <a:pt x="11" y="9421"/>
                    </a:lnTo>
                    <a:lnTo>
                      <a:pt x="10" y="9473"/>
                    </a:lnTo>
                    <a:lnTo>
                      <a:pt x="10" y="9473"/>
                    </a:lnTo>
                    <a:lnTo>
                      <a:pt x="10" y="9551"/>
                    </a:lnTo>
                    <a:lnTo>
                      <a:pt x="11" y="9759"/>
                    </a:lnTo>
                    <a:lnTo>
                      <a:pt x="13" y="10097"/>
                    </a:lnTo>
                    <a:lnTo>
                      <a:pt x="13" y="10227"/>
                    </a:lnTo>
                    <a:lnTo>
                      <a:pt x="14" y="10358"/>
                    </a:lnTo>
                    <a:lnTo>
                      <a:pt x="14" y="10462"/>
                    </a:lnTo>
                    <a:lnTo>
                      <a:pt x="15" y="10592"/>
                    </a:lnTo>
                    <a:lnTo>
                      <a:pt x="16" y="10696"/>
                    </a:lnTo>
                    <a:lnTo>
                      <a:pt x="16" y="10774"/>
                    </a:lnTo>
                    <a:lnTo>
                      <a:pt x="17" y="10852"/>
                    </a:lnTo>
                    <a:lnTo>
                      <a:pt x="18" y="10930"/>
                    </a:lnTo>
                    <a:lnTo>
                      <a:pt x="19" y="10982"/>
                    </a:lnTo>
                    <a:lnTo>
                      <a:pt x="17" y="11034"/>
                    </a:lnTo>
                    <a:lnTo>
                      <a:pt x="15" y="11112"/>
                    </a:lnTo>
                    <a:lnTo>
                      <a:pt x="14" y="11190"/>
                    </a:lnTo>
                    <a:lnTo>
                      <a:pt x="13" y="11268"/>
                    </a:lnTo>
                    <a:lnTo>
                      <a:pt x="13" y="11373"/>
                    </a:lnTo>
                    <a:lnTo>
                      <a:pt x="12" y="11477"/>
                    </a:lnTo>
                    <a:lnTo>
                      <a:pt x="12" y="11711"/>
                    </a:lnTo>
                    <a:lnTo>
                      <a:pt x="12" y="11841"/>
                    </a:lnTo>
                    <a:lnTo>
                      <a:pt x="13" y="11971"/>
                    </a:lnTo>
                    <a:lnTo>
                      <a:pt x="13" y="12101"/>
                    </a:lnTo>
                    <a:lnTo>
                      <a:pt x="14" y="12231"/>
                    </a:lnTo>
                    <a:lnTo>
                      <a:pt x="16" y="12700"/>
                    </a:lnTo>
                    <a:lnTo>
                      <a:pt x="16" y="12804"/>
                    </a:lnTo>
                    <a:lnTo>
                      <a:pt x="17" y="12908"/>
                    </a:lnTo>
                    <a:lnTo>
                      <a:pt x="17" y="13012"/>
                    </a:lnTo>
                    <a:lnTo>
                      <a:pt x="17" y="13116"/>
                    </a:lnTo>
                    <a:lnTo>
                      <a:pt x="16" y="13246"/>
                    </a:lnTo>
                    <a:lnTo>
                      <a:pt x="15" y="13350"/>
                    </a:lnTo>
                    <a:lnTo>
                      <a:pt x="13" y="13402"/>
                    </a:lnTo>
                    <a:lnTo>
                      <a:pt x="11" y="13428"/>
                    </a:lnTo>
                    <a:lnTo>
                      <a:pt x="12" y="14652"/>
                    </a:lnTo>
                    <a:lnTo>
                      <a:pt x="10" y="14626"/>
                    </a:lnTo>
                    <a:lnTo>
                      <a:pt x="10" y="15016"/>
                    </a:lnTo>
                    <a:lnTo>
                      <a:pt x="10" y="15094"/>
                    </a:lnTo>
                    <a:lnTo>
                      <a:pt x="10" y="15198"/>
                    </a:lnTo>
                    <a:lnTo>
                      <a:pt x="10" y="15302"/>
                    </a:lnTo>
                    <a:lnTo>
                      <a:pt x="11" y="15406"/>
                    </a:lnTo>
                    <a:lnTo>
                      <a:pt x="12" y="15510"/>
                    </a:lnTo>
                    <a:lnTo>
                      <a:pt x="13" y="15588"/>
                    </a:lnTo>
                    <a:lnTo>
                      <a:pt x="13" y="15667"/>
                    </a:lnTo>
                    <a:lnTo>
                      <a:pt x="14" y="15745"/>
                    </a:lnTo>
                    <a:lnTo>
                      <a:pt x="15" y="15797"/>
                    </a:lnTo>
                    <a:lnTo>
                      <a:pt x="16" y="15875"/>
                    </a:lnTo>
                    <a:lnTo>
                      <a:pt x="17" y="15927"/>
                    </a:lnTo>
                    <a:lnTo>
                      <a:pt x="16" y="16031"/>
                    </a:lnTo>
                    <a:lnTo>
                      <a:pt x="15" y="16031"/>
                    </a:lnTo>
                    <a:lnTo>
                      <a:pt x="14" y="16005"/>
                    </a:lnTo>
                    <a:lnTo>
                      <a:pt x="13" y="15979"/>
                    </a:lnTo>
                    <a:lnTo>
                      <a:pt x="12" y="16265"/>
                    </a:lnTo>
                    <a:lnTo>
                      <a:pt x="12" y="16395"/>
                    </a:lnTo>
                    <a:lnTo>
                      <a:pt x="12" y="16629"/>
                    </a:lnTo>
                    <a:lnTo>
                      <a:pt x="11" y="16681"/>
                    </a:lnTo>
                    <a:lnTo>
                      <a:pt x="11" y="17020"/>
                    </a:lnTo>
                    <a:lnTo>
                      <a:pt x="12" y="17098"/>
                    </a:lnTo>
                    <a:lnTo>
                      <a:pt x="12" y="17176"/>
                    </a:lnTo>
                    <a:lnTo>
                      <a:pt x="12" y="17254"/>
                    </a:lnTo>
                    <a:lnTo>
                      <a:pt x="13" y="17332"/>
                    </a:lnTo>
                    <a:lnTo>
                      <a:pt x="13" y="17436"/>
                    </a:lnTo>
                    <a:lnTo>
                      <a:pt x="14" y="17514"/>
                    </a:lnTo>
                    <a:lnTo>
                      <a:pt x="14" y="17592"/>
                    </a:lnTo>
                    <a:lnTo>
                      <a:pt x="15" y="17696"/>
                    </a:lnTo>
                    <a:lnTo>
                      <a:pt x="16" y="17800"/>
                    </a:lnTo>
                    <a:lnTo>
                      <a:pt x="18" y="18035"/>
                    </a:lnTo>
                    <a:lnTo>
                      <a:pt x="19" y="18165"/>
                    </a:lnTo>
                    <a:lnTo>
                      <a:pt x="14" y="18269"/>
                    </a:lnTo>
                    <a:lnTo>
                      <a:pt x="14" y="18295"/>
                    </a:lnTo>
                    <a:lnTo>
                      <a:pt x="14" y="18347"/>
                    </a:lnTo>
                    <a:lnTo>
                      <a:pt x="14" y="18451"/>
                    </a:lnTo>
                    <a:lnTo>
                      <a:pt x="14" y="18529"/>
                    </a:lnTo>
                    <a:lnTo>
                      <a:pt x="14" y="18607"/>
                    </a:lnTo>
                    <a:lnTo>
                      <a:pt x="14" y="18685"/>
                    </a:lnTo>
                    <a:lnTo>
                      <a:pt x="11" y="19232"/>
                    </a:lnTo>
                    <a:lnTo>
                      <a:pt x="11" y="19310"/>
                    </a:lnTo>
                    <a:lnTo>
                      <a:pt x="10" y="19570"/>
                    </a:lnTo>
                    <a:lnTo>
                      <a:pt x="10" y="19700"/>
                    </a:lnTo>
                    <a:lnTo>
                      <a:pt x="10" y="19830"/>
                    </a:lnTo>
                    <a:lnTo>
                      <a:pt x="9" y="19960"/>
                    </a:lnTo>
                    <a:lnTo>
                      <a:pt x="9" y="20455"/>
                    </a:lnTo>
                    <a:lnTo>
                      <a:pt x="10" y="20611"/>
                    </a:lnTo>
                    <a:lnTo>
                      <a:pt x="10" y="20741"/>
                    </a:lnTo>
                    <a:lnTo>
                      <a:pt x="11" y="20871"/>
                    </a:lnTo>
                    <a:lnTo>
                      <a:pt x="11" y="21001"/>
                    </a:lnTo>
                    <a:lnTo>
                      <a:pt x="11" y="21001"/>
                    </a:lnTo>
                    <a:lnTo>
                      <a:pt x="10" y="20975"/>
                    </a:lnTo>
                    <a:lnTo>
                      <a:pt x="9" y="20949"/>
                    </a:lnTo>
                    <a:lnTo>
                      <a:pt x="9" y="20897"/>
                    </a:lnTo>
                    <a:lnTo>
                      <a:pt x="10" y="21210"/>
                    </a:lnTo>
                    <a:lnTo>
                      <a:pt x="10" y="21600"/>
                    </a:lnTo>
                    <a:lnTo>
                      <a:pt x="1547" y="21600"/>
                    </a:lnTo>
                    <a:lnTo>
                      <a:pt x="1997" y="21574"/>
                    </a:lnTo>
                    <a:lnTo>
                      <a:pt x="2270" y="21574"/>
                    </a:lnTo>
                    <a:lnTo>
                      <a:pt x="2332" y="21600"/>
                    </a:lnTo>
                    <a:lnTo>
                      <a:pt x="8248" y="21600"/>
                    </a:lnTo>
                    <a:lnTo>
                      <a:pt x="8220" y="21574"/>
                    </a:lnTo>
                    <a:lnTo>
                      <a:pt x="8242" y="21574"/>
                    </a:lnTo>
                    <a:lnTo>
                      <a:pt x="8284" y="21600"/>
                    </a:lnTo>
                    <a:lnTo>
                      <a:pt x="11037" y="21600"/>
                    </a:lnTo>
                    <a:lnTo>
                      <a:pt x="11013" y="21574"/>
                    </a:lnTo>
                    <a:lnTo>
                      <a:pt x="11238" y="21574"/>
                    </a:lnTo>
                    <a:lnTo>
                      <a:pt x="11263" y="21600"/>
                    </a:lnTo>
                    <a:lnTo>
                      <a:pt x="12629" y="21600"/>
                    </a:lnTo>
                    <a:lnTo>
                      <a:pt x="12607" y="21574"/>
                    </a:lnTo>
                    <a:lnTo>
                      <a:pt x="12668" y="21574"/>
                    </a:lnTo>
                    <a:lnTo>
                      <a:pt x="12690" y="21600"/>
                    </a:lnTo>
                    <a:lnTo>
                      <a:pt x="21579" y="21600"/>
                    </a:lnTo>
                    <a:lnTo>
                      <a:pt x="21600" y="21574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12" name="Vorm"/>
              <p:cNvSpPr/>
              <p:nvPr/>
            </p:nvSpPr>
            <p:spPr>
              <a:xfrm>
                <a:off x="23920212" y="3432474"/>
                <a:ext cx="15405" cy="20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469"/>
                    </a:moveTo>
                    <a:lnTo>
                      <a:pt x="18092" y="7239"/>
                    </a:lnTo>
                    <a:lnTo>
                      <a:pt x="14854" y="2702"/>
                    </a:lnTo>
                    <a:lnTo>
                      <a:pt x="11161" y="142"/>
                    </a:lnTo>
                    <a:lnTo>
                      <a:pt x="7200" y="0"/>
                    </a:lnTo>
                    <a:lnTo>
                      <a:pt x="3423" y="2717"/>
                    </a:lnTo>
                    <a:lnTo>
                      <a:pt x="0" y="8735"/>
                    </a:lnTo>
                    <a:lnTo>
                      <a:pt x="4954" y="21600"/>
                    </a:lnTo>
                    <a:lnTo>
                      <a:pt x="21600" y="2046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13" name="Vorm"/>
              <p:cNvSpPr/>
              <p:nvPr/>
            </p:nvSpPr>
            <p:spPr>
              <a:xfrm>
                <a:off x="23934376" y="1879863"/>
                <a:ext cx="15404" cy="1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86"/>
                    </a:moveTo>
                    <a:lnTo>
                      <a:pt x="21381" y="16643"/>
                    </a:lnTo>
                    <a:lnTo>
                      <a:pt x="0" y="0"/>
                    </a:lnTo>
                    <a:lnTo>
                      <a:pt x="1866" y="21600"/>
                    </a:lnTo>
                    <a:lnTo>
                      <a:pt x="21600" y="21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14" name="Vorm"/>
              <p:cNvSpPr/>
              <p:nvPr/>
            </p:nvSpPr>
            <p:spPr>
              <a:xfrm>
                <a:off x="22419388" y="15403"/>
                <a:ext cx="1545050" cy="198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186"/>
                    </a:moveTo>
                    <a:lnTo>
                      <a:pt x="21583" y="4353"/>
                    </a:lnTo>
                    <a:lnTo>
                      <a:pt x="21567" y="4521"/>
                    </a:lnTo>
                    <a:lnTo>
                      <a:pt x="21554" y="4521"/>
                    </a:lnTo>
                    <a:lnTo>
                      <a:pt x="21546" y="4186"/>
                    </a:lnTo>
                    <a:lnTo>
                      <a:pt x="21545" y="3684"/>
                    </a:lnTo>
                    <a:lnTo>
                      <a:pt x="21545" y="3349"/>
                    </a:lnTo>
                    <a:lnTo>
                      <a:pt x="21549" y="2344"/>
                    </a:lnTo>
                    <a:lnTo>
                      <a:pt x="21532" y="2009"/>
                    </a:lnTo>
                    <a:lnTo>
                      <a:pt x="21524" y="1842"/>
                    </a:lnTo>
                    <a:lnTo>
                      <a:pt x="21517" y="1674"/>
                    </a:lnTo>
                    <a:lnTo>
                      <a:pt x="21520" y="1507"/>
                    </a:lnTo>
                    <a:lnTo>
                      <a:pt x="21516" y="1674"/>
                    </a:lnTo>
                    <a:lnTo>
                      <a:pt x="21513" y="1507"/>
                    </a:lnTo>
                    <a:lnTo>
                      <a:pt x="21515" y="1674"/>
                    </a:lnTo>
                    <a:lnTo>
                      <a:pt x="21502" y="2177"/>
                    </a:lnTo>
                    <a:lnTo>
                      <a:pt x="21489" y="2679"/>
                    </a:lnTo>
                    <a:lnTo>
                      <a:pt x="21474" y="3014"/>
                    </a:lnTo>
                    <a:lnTo>
                      <a:pt x="21460" y="3349"/>
                    </a:lnTo>
                    <a:lnTo>
                      <a:pt x="21448" y="3014"/>
                    </a:lnTo>
                    <a:lnTo>
                      <a:pt x="21429" y="2344"/>
                    </a:lnTo>
                    <a:lnTo>
                      <a:pt x="21406" y="1172"/>
                    </a:lnTo>
                    <a:lnTo>
                      <a:pt x="21395" y="0"/>
                    </a:lnTo>
                    <a:lnTo>
                      <a:pt x="17296" y="167"/>
                    </a:lnTo>
                    <a:lnTo>
                      <a:pt x="13849" y="167"/>
                    </a:lnTo>
                    <a:lnTo>
                      <a:pt x="14141" y="0"/>
                    </a:lnTo>
                    <a:lnTo>
                      <a:pt x="14101" y="0"/>
                    </a:lnTo>
                    <a:lnTo>
                      <a:pt x="10897" y="167"/>
                    </a:lnTo>
                    <a:lnTo>
                      <a:pt x="10748" y="167"/>
                    </a:lnTo>
                    <a:lnTo>
                      <a:pt x="10465" y="0"/>
                    </a:lnTo>
                    <a:lnTo>
                      <a:pt x="0" y="0"/>
                    </a:lnTo>
                    <a:lnTo>
                      <a:pt x="1028" y="167"/>
                    </a:lnTo>
                    <a:lnTo>
                      <a:pt x="2179" y="167"/>
                    </a:lnTo>
                    <a:lnTo>
                      <a:pt x="1986" y="335"/>
                    </a:lnTo>
                    <a:lnTo>
                      <a:pt x="17473" y="335"/>
                    </a:lnTo>
                    <a:lnTo>
                      <a:pt x="17907" y="167"/>
                    </a:lnTo>
                    <a:lnTo>
                      <a:pt x="21266" y="167"/>
                    </a:lnTo>
                    <a:lnTo>
                      <a:pt x="21329" y="4353"/>
                    </a:lnTo>
                    <a:lnTo>
                      <a:pt x="21334" y="5023"/>
                    </a:lnTo>
                    <a:lnTo>
                      <a:pt x="21338" y="5693"/>
                    </a:lnTo>
                    <a:lnTo>
                      <a:pt x="21339" y="7702"/>
                    </a:lnTo>
                    <a:lnTo>
                      <a:pt x="21335" y="8372"/>
                    </a:lnTo>
                    <a:lnTo>
                      <a:pt x="21329" y="9042"/>
                    </a:lnTo>
                    <a:lnTo>
                      <a:pt x="21220" y="9879"/>
                    </a:lnTo>
                    <a:lnTo>
                      <a:pt x="21235" y="9544"/>
                    </a:lnTo>
                    <a:lnTo>
                      <a:pt x="21249" y="9042"/>
                    </a:lnTo>
                    <a:lnTo>
                      <a:pt x="21260" y="8372"/>
                    </a:lnTo>
                    <a:lnTo>
                      <a:pt x="21264" y="7702"/>
                    </a:lnTo>
                    <a:lnTo>
                      <a:pt x="21263" y="6698"/>
                    </a:lnTo>
                    <a:lnTo>
                      <a:pt x="21259" y="6455"/>
                    </a:lnTo>
                    <a:lnTo>
                      <a:pt x="21258" y="7033"/>
                    </a:lnTo>
                    <a:lnTo>
                      <a:pt x="21251" y="7702"/>
                    </a:lnTo>
                    <a:lnTo>
                      <a:pt x="21240" y="8372"/>
                    </a:lnTo>
                    <a:lnTo>
                      <a:pt x="21214" y="10047"/>
                    </a:lnTo>
                    <a:lnTo>
                      <a:pt x="21202" y="10884"/>
                    </a:lnTo>
                    <a:lnTo>
                      <a:pt x="21197" y="11386"/>
                    </a:lnTo>
                    <a:lnTo>
                      <a:pt x="21196" y="12558"/>
                    </a:lnTo>
                    <a:lnTo>
                      <a:pt x="21201" y="13060"/>
                    </a:lnTo>
                    <a:lnTo>
                      <a:pt x="21218" y="13730"/>
                    </a:lnTo>
                    <a:lnTo>
                      <a:pt x="21247" y="14233"/>
                    </a:lnTo>
                    <a:lnTo>
                      <a:pt x="21322" y="11386"/>
                    </a:lnTo>
                    <a:lnTo>
                      <a:pt x="21334" y="11888"/>
                    </a:lnTo>
                    <a:lnTo>
                      <a:pt x="21347" y="12558"/>
                    </a:lnTo>
                    <a:lnTo>
                      <a:pt x="21403" y="15237"/>
                    </a:lnTo>
                    <a:lnTo>
                      <a:pt x="21417" y="15907"/>
                    </a:lnTo>
                    <a:lnTo>
                      <a:pt x="21430" y="16577"/>
                    </a:lnTo>
                    <a:lnTo>
                      <a:pt x="21441" y="17247"/>
                    </a:lnTo>
                    <a:lnTo>
                      <a:pt x="21450" y="17916"/>
                    </a:lnTo>
                    <a:lnTo>
                      <a:pt x="21457" y="18753"/>
                    </a:lnTo>
                    <a:lnTo>
                      <a:pt x="21462" y="19423"/>
                    </a:lnTo>
                    <a:lnTo>
                      <a:pt x="21463" y="20595"/>
                    </a:lnTo>
                    <a:lnTo>
                      <a:pt x="21462" y="21098"/>
                    </a:lnTo>
                    <a:lnTo>
                      <a:pt x="21458" y="21600"/>
                    </a:lnTo>
                    <a:lnTo>
                      <a:pt x="21488" y="21098"/>
                    </a:lnTo>
                    <a:lnTo>
                      <a:pt x="21503" y="20763"/>
                    </a:lnTo>
                    <a:lnTo>
                      <a:pt x="21508" y="20595"/>
                    </a:lnTo>
                    <a:lnTo>
                      <a:pt x="21509" y="19926"/>
                    </a:lnTo>
                    <a:lnTo>
                      <a:pt x="21516" y="19591"/>
                    </a:lnTo>
                    <a:lnTo>
                      <a:pt x="21535" y="19088"/>
                    </a:lnTo>
                    <a:lnTo>
                      <a:pt x="21564" y="18419"/>
                    </a:lnTo>
                    <a:lnTo>
                      <a:pt x="21572" y="18251"/>
                    </a:lnTo>
                    <a:lnTo>
                      <a:pt x="21555" y="18419"/>
                    </a:lnTo>
                    <a:lnTo>
                      <a:pt x="21520" y="18419"/>
                    </a:lnTo>
                    <a:lnTo>
                      <a:pt x="21512" y="18084"/>
                    </a:lnTo>
                    <a:lnTo>
                      <a:pt x="21506" y="17916"/>
                    </a:lnTo>
                    <a:lnTo>
                      <a:pt x="21502" y="17581"/>
                    </a:lnTo>
                    <a:lnTo>
                      <a:pt x="21499" y="17247"/>
                    </a:lnTo>
                    <a:lnTo>
                      <a:pt x="21497" y="16744"/>
                    </a:lnTo>
                    <a:lnTo>
                      <a:pt x="21496" y="13730"/>
                    </a:lnTo>
                    <a:lnTo>
                      <a:pt x="21493" y="12893"/>
                    </a:lnTo>
                    <a:lnTo>
                      <a:pt x="21491" y="12558"/>
                    </a:lnTo>
                    <a:lnTo>
                      <a:pt x="21490" y="12391"/>
                    </a:lnTo>
                    <a:lnTo>
                      <a:pt x="21488" y="12223"/>
                    </a:lnTo>
                    <a:lnTo>
                      <a:pt x="21483" y="11888"/>
                    </a:lnTo>
                    <a:lnTo>
                      <a:pt x="21477" y="11721"/>
                    </a:lnTo>
                    <a:lnTo>
                      <a:pt x="21459" y="11721"/>
                    </a:lnTo>
                    <a:lnTo>
                      <a:pt x="21446" y="11888"/>
                    </a:lnTo>
                    <a:lnTo>
                      <a:pt x="21431" y="12056"/>
                    </a:lnTo>
                    <a:lnTo>
                      <a:pt x="21414" y="12391"/>
                    </a:lnTo>
                    <a:lnTo>
                      <a:pt x="21446" y="11721"/>
                    </a:lnTo>
                    <a:lnTo>
                      <a:pt x="21457" y="11386"/>
                    </a:lnTo>
                    <a:lnTo>
                      <a:pt x="21487" y="10549"/>
                    </a:lnTo>
                    <a:lnTo>
                      <a:pt x="21499" y="9879"/>
                    </a:lnTo>
                    <a:lnTo>
                      <a:pt x="21508" y="9209"/>
                    </a:lnTo>
                    <a:lnTo>
                      <a:pt x="21515" y="8540"/>
                    </a:lnTo>
                    <a:lnTo>
                      <a:pt x="21539" y="6530"/>
                    </a:lnTo>
                    <a:lnTo>
                      <a:pt x="21553" y="5860"/>
                    </a:lnTo>
                    <a:lnTo>
                      <a:pt x="21573" y="5023"/>
                    </a:lnTo>
                    <a:lnTo>
                      <a:pt x="21589" y="4521"/>
                    </a:lnTo>
                    <a:lnTo>
                      <a:pt x="21600" y="4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15" name="Vorm"/>
              <p:cNvSpPr/>
              <p:nvPr/>
            </p:nvSpPr>
            <p:spPr>
              <a:xfrm>
                <a:off x="70379" y="55283"/>
                <a:ext cx="23893611" cy="131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67" y="12"/>
                    </a:moveTo>
                    <a:lnTo>
                      <a:pt x="7951" y="12"/>
                    </a:lnTo>
                    <a:lnTo>
                      <a:pt x="7955" y="12"/>
                    </a:lnTo>
                    <a:lnTo>
                      <a:pt x="7967" y="12"/>
                    </a:lnTo>
                    <a:close/>
                    <a:moveTo>
                      <a:pt x="12711" y="10"/>
                    </a:moveTo>
                    <a:lnTo>
                      <a:pt x="12705" y="10"/>
                    </a:lnTo>
                    <a:lnTo>
                      <a:pt x="12705" y="11"/>
                    </a:lnTo>
                    <a:lnTo>
                      <a:pt x="12711" y="10"/>
                    </a:lnTo>
                    <a:close/>
                    <a:moveTo>
                      <a:pt x="620" y="33"/>
                    </a:moveTo>
                    <a:lnTo>
                      <a:pt x="589" y="36"/>
                    </a:lnTo>
                    <a:lnTo>
                      <a:pt x="619" y="36"/>
                    </a:lnTo>
                    <a:lnTo>
                      <a:pt x="620" y="33"/>
                    </a:lnTo>
                    <a:close/>
                    <a:moveTo>
                      <a:pt x="1978" y="5"/>
                    </a:moveTo>
                    <a:lnTo>
                      <a:pt x="1964" y="4"/>
                    </a:lnTo>
                    <a:lnTo>
                      <a:pt x="1954" y="3"/>
                    </a:lnTo>
                    <a:lnTo>
                      <a:pt x="1948" y="1"/>
                    </a:lnTo>
                    <a:lnTo>
                      <a:pt x="1943" y="0"/>
                    </a:lnTo>
                    <a:lnTo>
                      <a:pt x="1926" y="1"/>
                    </a:lnTo>
                    <a:lnTo>
                      <a:pt x="1924" y="3"/>
                    </a:lnTo>
                    <a:lnTo>
                      <a:pt x="1940" y="4"/>
                    </a:lnTo>
                    <a:lnTo>
                      <a:pt x="1978" y="5"/>
                    </a:lnTo>
                    <a:close/>
                    <a:moveTo>
                      <a:pt x="1" y="18745"/>
                    </a:moveTo>
                    <a:lnTo>
                      <a:pt x="0" y="18699"/>
                    </a:lnTo>
                    <a:lnTo>
                      <a:pt x="0" y="18722"/>
                    </a:lnTo>
                    <a:lnTo>
                      <a:pt x="0" y="18735"/>
                    </a:lnTo>
                    <a:lnTo>
                      <a:pt x="1" y="18742"/>
                    </a:lnTo>
                    <a:lnTo>
                      <a:pt x="1" y="18745"/>
                    </a:lnTo>
                    <a:close/>
                    <a:moveTo>
                      <a:pt x="3563" y="36"/>
                    </a:moveTo>
                    <a:lnTo>
                      <a:pt x="3563" y="34"/>
                    </a:lnTo>
                    <a:lnTo>
                      <a:pt x="3525" y="36"/>
                    </a:lnTo>
                    <a:lnTo>
                      <a:pt x="3563" y="36"/>
                    </a:lnTo>
                    <a:close/>
                    <a:moveTo>
                      <a:pt x="21578" y="894"/>
                    </a:moveTo>
                    <a:lnTo>
                      <a:pt x="21578" y="844"/>
                    </a:lnTo>
                    <a:lnTo>
                      <a:pt x="21578" y="908"/>
                    </a:lnTo>
                    <a:lnTo>
                      <a:pt x="21578" y="894"/>
                    </a:lnTo>
                    <a:close/>
                    <a:moveTo>
                      <a:pt x="5341" y="21575"/>
                    </a:moveTo>
                    <a:lnTo>
                      <a:pt x="5283" y="21575"/>
                    </a:lnTo>
                    <a:lnTo>
                      <a:pt x="5258" y="21586"/>
                    </a:lnTo>
                    <a:lnTo>
                      <a:pt x="5341" y="21575"/>
                    </a:lnTo>
                    <a:close/>
                    <a:moveTo>
                      <a:pt x="21584" y="2693"/>
                    </a:moveTo>
                    <a:lnTo>
                      <a:pt x="21583" y="2578"/>
                    </a:lnTo>
                    <a:lnTo>
                      <a:pt x="21582" y="2311"/>
                    </a:lnTo>
                    <a:lnTo>
                      <a:pt x="21580" y="2347"/>
                    </a:lnTo>
                    <a:lnTo>
                      <a:pt x="21579" y="2417"/>
                    </a:lnTo>
                    <a:lnTo>
                      <a:pt x="21578" y="2515"/>
                    </a:lnTo>
                    <a:lnTo>
                      <a:pt x="21579" y="2635"/>
                    </a:lnTo>
                    <a:lnTo>
                      <a:pt x="21579" y="2921"/>
                    </a:lnTo>
                    <a:lnTo>
                      <a:pt x="21579" y="2867"/>
                    </a:lnTo>
                    <a:lnTo>
                      <a:pt x="21582" y="2881"/>
                    </a:lnTo>
                    <a:lnTo>
                      <a:pt x="21583" y="2852"/>
                    </a:lnTo>
                    <a:lnTo>
                      <a:pt x="21584" y="2787"/>
                    </a:lnTo>
                    <a:lnTo>
                      <a:pt x="21584" y="2693"/>
                    </a:lnTo>
                    <a:close/>
                    <a:moveTo>
                      <a:pt x="21600" y="1910"/>
                    </a:moveTo>
                    <a:lnTo>
                      <a:pt x="21599" y="1477"/>
                    </a:lnTo>
                    <a:lnTo>
                      <a:pt x="21599" y="1612"/>
                    </a:lnTo>
                    <a:lnTo>
                      <a:pt x="21598" y="1711"/>
                    </a:lnTo>
                    <a:lnTo>
                      <a:pt x="21597" y="1867"/>
                    </a:lnTo>
                    <a:lnTo>
                      <a:pt x="21599" y="1834"/>
                    </a:lnTo>
                    <a:lnTo>
                      <a:pt x="21600" y="1845"/>
                    </a:lnTo>
                    <a:lnTo>
                      <a:pt x="21600" y="1910"/>
                    </a:lnTo>
                    <a:close/>
                    <a:moveTo>
                      <a:pt x="6284" y="21575"/>
                    </a:moveTo>
                    <a:lnTo>
                      <a:pt x="6243" y="21600"/>
                    </a:lnTo>
                    <a:lnTo>
                      <a:pt x="6260" y="21600"/>
                    </a:lnTo>
                    <a:lnTo>
                      <a:pt x="6284" y="21575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917" name="object 45"/>
            <p:cNvSpPr/>
            <p:nvPr/>
          </p:nvSpPr>
          <p:spPr>
            <a:xfrm>
              <a:off x="23274859" y="3966"/>
              <a:ext cx="286347" cy="1"/>
            </a:xfrm>
            <a:prstGeom prst="line">
              <a:avLst/>
            </a:prstGeom>
            <a:noFill/>
            <a:ln w="3175" cap="flat">
              <a:solidFill>
                <a:srgbClr val="FFB9BB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1933" name="object 46"/>
            <p:cNvGrpSpPr/>
            <p:nvPr/>
          </p:nvGrpSpPr>
          <p:grpSpPr>
            <a:xfrm>
              <a:off x="62461" y="25916"/>
              <a:ext cx="23877491" cy="13260770"/>
              <a:chOff x="0" y="0"/>
              <a:chExt cx="23877489" cy="13260768"/>
            </a:xfrm>
          </p:grpSpPr>
          <p:sp>
            <p:nvSpPr>
              <p:cNvPr id="1918" name="Driehoek"/>
              <p:cNvSpPr/>
              <p:nvPr/>
            </p:nvSpPr>
            <p:spPr>
              <a:xfrm>
                <a:off x="0" y="6577418"/>
                <a:ext cx="15404" cy="10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111" y="1155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19" name="Vorm"/>
              <p:cNvSpPr/>
              <p:nvPr/>
            </p:nvSpPr>
            <p:spPr>
              <a:xfrm>
                <a:off x="7485" y="3280772"/>
                <a:ext cx="15405" cy="21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2"/>
                    </a:moveTo>
                    <a:lnTo>
                      <a:pt x="17412" y="1892"/>
                    </a:lnTo>
                    <a:lnTo>
                      <a:pt x="17412" y="0"/>
                    </a:lnTo>
                    <a:lnTo>
                      <a:pt x="10159" y="0"/>
                    </a:lnTo>
                    <a:lnTo>
                      <a:pt x="10159" y="1892"/>
                    </a:lnTo>
                    <a:lnTo>
                      <a:pt x="6936" y="1892"/>
                    </a:lnTo>
                    <a:lnTo>
                      <a:pt x="6936" y="3311"/>
                    </a:lnTo>
                    <a:lnTo>
                      <a:pt x="3547" y="3311"/>
                    </a:lnTo>
                    <a:lnTo>
                      <a:pt x="3547" y="7883"/>
                    </a:lnTo>
                    <a:lnTo>
                      <a:pt x="0" y="7883"/>
                    </a:lnTo>
                    <a:lnTo>
                      <a:pt x="0" y="21600"/>
                    </a:lnTo>
                    <a:lnTo>
                      <a:pt x="6688" y="21600"/>
                    </a:lnTo>
                    <a:lnTo>
                      <a:pt x="6688" y="7883"/>
                    </a:lnTo>
                    <a:lnTo>
                      <a:pt x="17894" y="7883"/>
                    </a:lnTo>
                    <a:lnTo>
                      <a:pt x="17894" y="3311"/>
                    </a:lnTo>
                    <a:lnTo>
                      <a:pt x="21600" y="3311"/>
                    </a:lnTo>
                    <a:lnTo>
                      <a:pt x="21600" y="189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20" name="Vorm"/>
              <p:cNvSpPr/>
              <p:nvPr/>
            </p:nvSpPr>
            <p:spPr>
              <a:xfrm>
                <a:off x="11044" y="9070995"/>
                <a:ext cx="15405" cy="365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3"/>
                    </a:moveTo>
                    <a:lnTo>
                      <a:pt x="16155" y="0"/>
                    </a:lnTo>
                    <a:lnTo>
                      <a:pt x="16077" y="5912"/>
                    </a:lnTo>
                    <a:lnTo>
                      <a:pt x="11624" y="10998"/>
                    </a:lnTo>
                    <a:lnTo>
                      <a:pt x="824" y="18397"/>
                    </a:lnTo>
                    <a:lnTo>
                      <a:pt x="0" y="20561"/>
                    </a:lnTo>
                    <a:lnTo>
                      <a:pt x="6017" y="21600"/>
                    </a:lnTo>
                    <a:lnTo>
                      <a:pt x="21600" y="21443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21" name="Driehoek"/>
              <p:cNvSpPr/>
              <p:nvPr/>
            </p:nvSpPr>
            <p:spPr>
              <a:xfrm>
                <a:off x="11932849" y="26986"/>
                <a:ext cx="117839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159" y="17007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22" name="Vorm"/>
              <p:cNvSpPr/>
              <p:nvPr/>
            </p:nvSpPr>
            <p:spPr>
              <a:xfrm>
                <a:off x="11648866" y="33202"/>
                <a:ext cx="488497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70"/>
                    </a:moveTo>
                    <a:lnTo>
                      <a:pt x="21046" y="8546"/>
                    </a:lnTo>
                    <a:lnTo>
                      <a:pt x="19654" y="7276"/>
                    </a:lnTo>
                    <a:lnTo>
                      <a:pt x="13813" y="4129"/>
                    </a:lnTo>
                    <a:lnTo>
                      <a:pt x="12436" y="2986"/>
                    </a:lnTo>
                    <a:lnTo>
                      <a:pt x="11904" y="1653"/>
                    </a:lnTo>
                    <a:lnTo>
                      <a:pt x="12557" y="0"/>
                    </a:lnTo>
                    <a:lnTo>
                      <a:pt x="2514" y="5337"/>
                    </a:lnTo>
                    <a:lnTo>
                      <a:pt x="778" y="7148"/>
                    </a:lnTo>
                    <a:lnTo>
                      <a:pt x="0" y="9880"/>
                    </a:lnTo>
                    <a:lnTo>
                      <a:pt x="270" y="14137"/>
                    </a:lnTo>
                    <a:lnTo>
                      <a:pt x="1680" y="20424"/>
                    </a:lnTo>
                    <a:lnTo>
                      <a:pt x="6505" y="21600"/>
                    </a:lnTo>
                    <a:lnTo>
                      <a:pt x="9421" y="20902"/>
                    </a:lnTo>
                    <a:lnTo>
                      <a:pt x="10341" y="20044"/>
                    </a:lnTo>
                    <a:lnTo>
                      <a:pt x="10995" y="18931"/>
                    </a:lnTo>
                    <a:lnTo>
                      <a:pt x="11794" y="16295"/>
                    </a:lnTo>
                    <a:lnTo>
                      <a:pt x="12383" y="13596"/>
                    </a:lnTo>
                    <a:lnTo>
                      <a:pt x="12776" y="12388"/>
                    </a:lnTo>
                    <a:lnTo>
                      <a:pt x="13330" y="11405"/>
                    </a:lnTo>
                    <a:lnTo>
                      <a:pt x="14114" y="10672"/>
                    </a:lnTo>
                    <a:lnTo>
                      <a:pt x="16659" y="10325"/>
                    </a:lnTo>
                    <a:lnTo>
                      <a:pt x="20977" y="11943"/>
                    </a:lnTo>
                    <a:lnTo>
                      <a:pt x="21600" y="1007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23" name="Driehoek"/>
              <p:cNvSpPr/>
              <p:nvPr/>
            </p:nvSpPr>
            <p:spPr>
              <a:xfrm>
                <a:off x="15973198" y="416"/>
                <a:ext cx="8208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7"/>
                    </a:moveTo>
                    <a:lnTo>
                      <a:pt x="18499" y="0"/>
                    </a:lnTo>
                    <a:lnTo>
                      <a:pt x="0" y="21600"/>
                    </a:lnTo>
                    <a:lnTo>
                      <a:pt x="21600" y="21447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24" name="Vorm"/>
              <p:cNvSpPr/>
              <p:nvPr/>
            </p:nvSpPr>
            <p:spPr>
              <a:xfrm>
                <a:off x="20475429" y="0"/>
                <a:ext cx="334845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32"/>
                    </a:moveTo>
                    <a:lnTo>
                      <a:pt x="21039" y="0"/>
                    </a:lnTo>
                    <a:lnTo>
                      <a:pt x="219" y="8371"/>
                    </a:lnTo>
                    <a:lnTo>
                      <a:pt x="0" y="14985"/>
                    </a:lnTo>
                    <a:lnTo>
                      <a:pt x="2168" y="19628"/>
                    </a:lnTo>
                    <a:lnTo>
                      <a:pt x="6188" y="21600"/>
                    </a:lnTo>
                    <a:lnTo>
                      <a:pt x="11523" y="20475"/>
                    </a:lnTo>
                    <a:lnTo>
                      <a:pt x="19347" y="11257"/>
                    </a:lnTo>
                    <a:lnTo>
                      <a:pt x="21600" y="633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25" name="Vorm"/>
              <p:cNvSpPr/>
              <p:nvPr/>
            </p:nvSpPr>
            <p:spPr>
              <a:xfrm>
                <a:off x="20604342" y="19824"/>
                <a:ext cx="35496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529"/>
                    </a:moveTo>
                    <a:lnTo>
                      <a:pt x="20561" y="3644"/>
                    </a:lnTo>
                    <a:lnTo>
                      <a:pt x="14123" y="0"/>
                    </a:lnTo>
                    <a:lnTo>
                      <a:pt x="12001" y="3819"/>
                    </a:lnTo>
                    <a:lnTo>
                      <a:pt x="866" y="16300"/>
                    </a:lnTo>
                    <a:lnTo>
                      <a:pt x="61" y="18010"/>
                    </a:lnTo>
                    <a:lnTo>
                      <a:pt x="0" y="19432"/>
                    </a:lnTo>
                    <a:lnTo>
                      <a:pt x="847" y="20518"/>
                    </a:lnTo>
                    <a:lnTo>
                      <a:pt x="5938" y="21600"/>
                    </a:lnTo>
                    <a:lnTo>
                      <a:pt x="10513" y="21429"/>
                    </a:lnTo>
                    <a:lnTo>
                      <a:pt x="11453" y="19262"/>
                    </a:lnTo>
                    <a:lnTo>
                      <a:pt x="20561" y="9290"/>
                    </a:lnTo>
                    <a:lnTo>
                      <a:pt x="21517" y="7351"/>
                    </a:lnTo>
                    <a:lnTo>
                      <a:pt x="21600" y="552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26" name="Vorm"/>
              <p:cNvSpPr/>
              <p:nvPr/>
            </p:nvSpPr>
            <p:spPr>
              <a:xfrm>
                <a:off x="21625483" y="14179"/>
                <a:ext cx="15218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45"/>
                    </a:moveTo>
                    <a:lnTo>
                      <a:pt x="14197" y="10461"/>
                    </a:lnTo>
                    <a:lnTo>
                      <a:pt x="9469" y="7425"/>
                    </a:lnTo>
                    <a:lnTo>
                      <a:pt x="1393" y="0"/>
                    </a:lnTo>
                    <a:lnTo>
                      <a:pt x="0" y="21600"/>
                    </a:lnTo>
                    <a:lnTo>
                      <a:pt x="21600" y="13245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27" name="Driehoek"/>
              <p:cNvSpPr/>
              <p:nvPr/>
            </p:nvSpPr>
            <p:spPr>
              <a:xfrm>
                <a:off x="23186350" y="13245365"/>
                <a:ext cx="24599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659" y="0"/>
                    </a:lnTo>
                    <a:lnTo>
                      <a:pt x="0" y="816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28" name="Vorm"/>
              <p:cNvSpPr/>
              <p:nvPr/>
            </p:nvSpPr>
            <p:spPr>
              <a:xfrm>
                <a:off x="23663926" y="13239086"/>
                <a:ext cx="124262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4921" y="4320"/>
                    </a:lnTo>
                    <a:lnTo>
                      <a:pt x="4921" y="0"/>
                    </a:lnTo>
                    <a:lnTo>
                      <a:pt x="0" y="0"/>
                    </a:lnTo>
                    <a:lnTo>
                      <a:pt x="0" y="4320"/>
                    </a:lnTo>
                    <a:lnTo>
                      <a:pt x="4705" y="4320"/>
                    </a:lnTo>
                    <a:lnTo>
                      <a:pt x="4705" y="21600"/>
                    </a:lnTo>
                    <a:lnTo>
                      <a:pt x="21600" y="2160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29" name="Driehoek"/>
              <p:cNvSpPr/>
              <p:nvPr/>
            </p:nvSpPr>
            <p:spPr>
              <a:xfrm>
                <a:off x="23855471" y="888599"/>
                <a:ext cx="15404" cy="29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013" y="1522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30" name="Vorm"/>
              <p:cNvSpPr/>
              <p:nvPr/>
            </p:nvSpPr>
            <p:spPr>
              <a:xfrm>
                <a:off x="23860777" y="127750"/>
                <a:ext cx="15405" cy="374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91"/>
                    </a:moveTo>
                    <a:lnTo>
                      <a:pt x="20642" y="1730"/>
                    </a:lnTo>
                    <a:lnTo>
                      <a:pt x="18142" y="382"/>
                    </a:lnTo>
                    <a:lnTo>
                      <a:pt x="13839" y="0"/>
                    </a:lnTo>
                    <a:lnTo>
                      <a:pt x="0" y="17035"/>
                    </a:lnTo>
                    <a:lnTo>
                      <a:pt x="5609" y="17266"/>
                    </a:lnTo>
                    <a:lnTo>
                      <a:pt x="10147" y="18224"/>
                    </a:lnTo>
                    <a:lnTo>
                      <a:pt x="16827" y="21600"/>
                    </a:lnTo>
                    <a:lnTo>
                      <a:pt x="21600" y="389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31" name="Vorm"/>
              <p:cNvSpPr/>
              <p:nvPr/>
            </p:nvSpPr>
            <p:spPr>
              <a:xfrm>
                <a:off x="23862086" y="502737"/>
                <a:ext cx="15404" cy="23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874" y="12233"/>
                    </a:lnTo>
                    <a:lnTo>
                      <a:pt x="9074" y="1741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32" name="Driehoek"/>
              <p:cNvSpPr/>
              <p:nvPr/>
            </p:nvSpPr>
            <p:spPr>
              <a:xfrm>
                <a:off x="23859667" y="1419069"/>
                <a:ext cx="15405" cy="17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71"/>
                    </a:moveTo>
                    <a:lnTo>
                      <a:pt x="4184" y="0"/>
                    </a:lnTo>
                    <a:lnTo>
                      <a:pt x="0" y="21600"/>
                    </a:lnTo>
                    <a:lnTo>
                      <a:pt x="21600" y="1317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934" name="object 47"/>
            <p:cNvSpPr/>
            <p:nvPr/>
          </p:nvSpPr>
          <p:spPr>
            <a:xfrm>
              <a:off x="22039000" y="11520160"/>
              <a:ext cx="1472528" cy="14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956" y="32"/>
                  </a:lnTo>
                  <a:lnTo>
                    <a:pt x="9130" y="128"/>
                  </a:lnTo>
                  <a:lnTo>
                    <a:pt x="8324" y="285"/>
                  </a:lnTo>
                  <a:lnTo>
                    <a:pt x="7540" y="501"/>
                  </a:lnTo>
                  <a:lnTo>
                    <a:pt x="6782" y="772"/>
                  </a:lnTo>
                  <a:lnTo>
                    <a:pt x="6050" y="1098"/>
                  </a:lnTo>
                  <a:lnTo>
                    <a:pt x="5349" y="1475"/>
                  </a:lnTo>
                  <a:lnTo>
                    <a:pt x="4680" y="1900"/>
                  </a:lnTo>
                  <a:lnTo>
                    <a:pt x="4045" y="2373"/>
                  </a:lnTo>
                  <a:lnTo>
                    <a:pt x="3447" y="2889"/>
                  </a:lnTo>
                  <a:lnTo>
                    <a:pt x="2889" y="3447"/>
                  </a:lnTo>
                  <a:lnTo>
                    <a:pt x="2373" y="4045"/>
                  </a:lnTo>
                  <a:lnTo>
                    <a:pt x="1900" y="4680"/>
                  </a:lnTo>
                  <a:lnTo>
                    <a:pt x="1475" y="5349"/>
                  </a:lnTo>
                  <a:lnTo>
                    <a:pt x="1098" y="6050"/>
                  </a:lnTo>
                  <a:lnTo>
                    <a:pt x="772" y="6782"/>
                  </a:lnTo>
                  <a:lnTo>
                    <a:pt x="501" y="7540"/>
                  </a:lnTo>
                  <a:lnTo>
                    <a:pt x="285" y="8324"/>
                  </a:lnTo>
                  <a:lnTo>
                    <a:pt x="128" y="9130"/>
                  </a:lnTo>
                  <a:lnTo>
                    <a:pt x="32" y="9956"/>
                  </a:lnTo>
                  <a:lnTo>
                    <a:pt x="0" y="10800"/>
                  </a:lnTo>
                  <a:lnTo>
                    <a:pt x="32" y="11644"/>
                  </a:lnTo>
                  <a:lnTo>
                    <a:pt x="128" y="12470"/>
                  </a:lnTo>
                  <a:lnTo>
                    <a:pt x="285" y="13276"/>
                  </a:lnTo>
                  <a:lnTo>
                    <a:pt x="501" y="14060"/>
                  </a:lnTo>
                  <a:lnTo>
                    <a:pt x="772" y="14818"/>
                  </a:lnTo>
                  <a:lnTo>
                    <a:pt x="1098" y="15550"/>
                  </a:lnTo>
                  <a:lnTo>
                    <a:pt x="1475" y="16251"/>
                  </a:lnTo>
                  <a:lnTo>
                    <a:pt x="1900" y="16920"/>
                  </a:lnTo>
                  <a:lnTo>
                    <a:pt x="2373" y="17555"/>
                  </a:lnTo>
                  <a:lnTo>
                    <a:pt x="2889" y="18153"/>
                  </a:lnTo>
                  <a:lnTo>
                    <a:pt x="3447" y="18711"/>
                  </a:lnTo>
                  <a:lnTo>
                    <a:pt x="4045" y="19227"/>
                  </a:lnTo>
                  <a:lnTo>
                    <a:pt x="4680" y="19700"/>
                  </a:lnTo>
                  <a:lnTo>
                    <a:pt x="5349" y="20125"/>
                  </a:lnTo>
                  <a:lnTo>
                    <a:pt x="6050" y="20502"/>
                  </a:lnTo>
                  <a:lnTo>
                    <a:pt x="6782" y="20828"/>
                  </a:lnTo>
                  <a:lnTo>
                    <a:pt x="7540" y="21099"/>
                  </a:lnTo>
                  <a:lnTo>
                    <a:pt x="8324" y="21315"/>
                  </a:lnTo>
                  <a:lnTo>
                    <a:pt x="9130" y="21472"/>
                  </a:lnTo>
                  <a:lnTo>
                    <a:pt x="9956" y="21567"/>
                  </a:lnTo>
                  <a:lnTo>
                    <a:pt x="10800" y="21600"/>
                  </a:lnTo>
                  <a:lnTo>
                    <a:pt x="11644" y="21567"/>
                  </a:lnTo>
                  <a:lnTo>
                    <a:pt x="12470" y="21472"/>
                  </a:lnTo>
                  <a:lnTo>
                    <a:pt x="13276" y="21315"/>
                  </a:lnTo>
                  <a:lnTo>
                    <a:pt x="14060" y="21099"/>
                  </a:lnTo>
                  <a:lnTo>
                    <a:pt x="14818" y="20828"/>
                  </a:lnTo>
                  <a:lnTo>
                    <a:pt x="15550" y="20502"/>
                  </a:lnTo>
                  <a:lnTo>
                    <a:pt x="16251" y="20125"/>
                  </a:lnTo>
                  <a:lnTo>
                    <a:pt x="16920" y="19700"/>
                  </a:lnTo>
                  <a:lnTo>
                    <a:pt x="17555" y="19227"/>
                  </a:lnTo>
                  <a:lnTo>
                    <a:pt x="18153" y="18711"/>
                  </a:lnTo>
                  <a:lnTo>
                    <a:pt x="18711" y="18153"/>
                  </a:lnTo>
                  <a:lnTo>
                    <a:pt x="19227" y="17555"/>
                  </a:lnTo>
                  <a:lnTo>
                    <a:pt x="19700" y="16920"/>
                  </a:lnTo>
                  <a:lnTo>
                    <a:pt x="20126" y="16251"/>
                  </a:lnTo>
                  <a:lnTo>
                    <a:pt x="20502" y="15550"/>
                  </a:lnTo>
                  <a:lnTo>
                    <a:pt x="20828" y="14818"/>
                  </a:lnTo>
                  <a:lnTo>
                    <a:pt x="21099" y="14060"/>
                  </a:lnTo>
                  <a:lnTo>
                    <a:pt x="21315" y="13276"/>
                  </a:lnTo>
                  <a:lnTo>
                    <a:pt x="21472" y="12470"/>
                  </a:lnTo>
                  <a:lnTo>
                    <a:pt x="21568" y="11644"/>
                  </a:lnTo>
                  <a:lnTo>
                    <a:pt x="21600" y="10800"/>
                  </a:lnTo>
                  <a:lnTo>
                    <a:pt x="21568" y="9956"/>
                  </a:lnTo>
                  <a:lnTo>
                    <a:pt x="21472" y="9130"/>
                  </a:lnTo>
                  <a:lnTo>
                    <a:pt x="21315" y="8324"/>
                  </a:lnTo>
                  <a:lnTo>
                    <a:pt x="21099" y="7540"/>
                  </a:lnTo>
                  <a:lnTo>
                    <a:pt x="20828" y="6782"/>
                  </a:lnTo>
                  <a:lnTo>
                    <a:pt x="20502" y="6050"/>
                  </a:lnTo>
                  <a:lnTo>
                    <a:pt x="20126" y="5349"/>
                  </a:lnTo>
                  <a:lnTo>
                    <a:pt x="19700" y="4680"/>
                  </a:lnTo>
                  <a:lnTo>
                    <a:pt x="19227" y="4045"/>
                  </a:lnTo>
                  <a:lnTo>
                    <a:pt x="18711" y="3447"/>
                  </a:lnTo>
                  <a:lnTo>
                    <a:pt x="18153" y="2889"/>
                  </a:lnTo>
                  <a:lnTo>
                    <a:pt x="17555" y="2373"/>
                  </a:lnTo>
                  <a:lnTo>
                    <a:pt x="16920" y="1900"/>
                  </a:lnTo>
                  <a:lnTo>
                    <a:pt x="16251" y="1475"/>
                  </a:lnTo>
                  <a:lnTo>
                    <a:pt x="15550" y="1098"/>
                  </a:lnTo>
                  <a:lnTo>
                    <a:pt x="14818" y="772"/>
                  </a:lnTo>
                  <a:lnTo>
                    <a:pt x="14060" y="501"/>
                  </a:lnTo>
                  <a:lnTo>
                    <a:pt x="13276" y="285"/>
                  </a:lnTo>
                  <a:lnTo>
                    <a:pt x="12470" y="128"/>
                  </a:lnTo>
                  <a:lnTo>
                    <a:pt x="11644" y="3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935" name="object 48" descr="object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87951" y="12022150"/>
              <a:ext cx="371520" cy="4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6" name="object 49" descr="object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4022" y="12037176"/>
              <a:ext cx="288385" cy="438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7" name="object 50" descr="object 5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13539" y="12037176"/>
              <a:ext cx="353237" cy="45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39" name="SUE | Influence Framework© NL.jpg"/>
          <p:cNvSpPr>
            <a:spLocks noGrp="1"/>
          </p:cNvSpPr>
          <p:nvPr>
            <p:ph type="pic" idx="21"/>
          </p:nvPr>
        </p:nvSpPr>
        <p:spPr>
          <a:xfrm>
            <a:off x="4040809" y="1467370"/>
            <a:ext cx="16302382" cy="10659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 vragen UK coral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947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1948" name="object 2"/>
          <p:cNvSpPr/>
          <p:nvPr/>
        </p:nvSpPr>
        <p:spPr>
          <a:xfrm>
            <a:off x="24163670" y="13358066"/>
            <a:ext cx="15405" cy="10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0" y="0"/>
                </a:moveTo>
                <a:lnTo>
                  <a:pt x="4231" y="278"/>
                </a:lnTo>
                <a:lnTo>
                  <a:pt x="0" y="2962"/>
                </a:lnTo>
                <a:lnTo>
                  <a:pt x="152" y="4318"/>
                </a:lnTo>
                <a:lnTo>
                  <a:pt x="2273" y="15768"/>
                </a:lnTo>
                <a:lnTo>
                  <a:pt x="8902" y="19916"/>
                </a:lnTo>
                <a:lnTo>
                  <a:pt x="16517" y="20585"/>
                </a:lnTo>
                <a:lnTo>
                  <a:pt x="21600" y="21600"/>
                </a:lnTo>
                <a:lnTo>
                  <a:pt x="17203" y="5862"/>
                </a:lnTo>
                <a:lnTo>
                  <a:pt x="1069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49" name="object 3"/>
          <p:cNvSpPr/>
          <p:nvPr/>
        </p:nvSpPr>
        <p:spPr>
          <a:xfrm>
            <a:off x="24148212" y="11336711"/>
            <a:ext cx="15405" cy="26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753" y="19006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50" name="object 4"/>
          <p:cNvSpPr/>
          <p:nvPr/>
        </p:nvSpPr>
        <p:spPr>
          <a:xfrm>
            <a:off x="24148609" y="9880178"/>
            <a:ext cx="15405" cy="109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45" y="0"/>
                </a:moveTo>
                <a:lnTo>
                  <a:pt x="6724" y="702"/>
                </a:lnTo>
                <a:lnTo>
                  <a:pt x="3473" y="1542"/>
                </a:lnTo>
                <a:lnTo>
                  <a:pt x="1417" y="2505"/>
                </a:lnTo>
                <a:lnTo>
                  <a:pt x="380" y="3575"/>
                </a:lnTo>
                <a:lnTo>
                  <a:pt x="667" y="5972"/>
                </a:lnTo>
                <a:lnTo>
                  <a:pt x="6961" y="12750"/>
                </a:lnTo>
                <a:lnTo>
                  <a:pt x="8026" y="15449"/>
                </a:lnTo>
                <a:lnTo>
                  <a:pt x="7549" y="16734"/>
                </a:lnTo>
                <a:lnTo>
                  <a:pt x="6161" y="17955"/>
                </a:lnTo>
                <a:lnTo>
                  <a:pt x="0" y="18930"/>
                </a:lnTo>
                <a:lnTo>
                  <a:pt x="21600" y="21600"/>
                </a:lnTo>
                <a:lnTo>
                  <a:pt x="9928" y="6253"/>
                </a:lnTo>
                <a:lnTo>
                  <a:pt x="9271" y="2859"/>
                </a:lnTo>
                <a:lnTo>
                  <a:pt x="10294" y="883"/>
                </a:lnTo>
                <a:lnTo>
                  <a:pt x="1134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953" name="object 5"/>
          <p:cNvGrpSpPr/>
          <p:nvPr/>
        </p:nvGrpSpPr>
        <p:grpSpPr>
          <a:xfrm>
            <a:off x="24167101" y="8952504"/>
            <a:ext cx="17176" cy="255378"/>
            <a:chOff x="0" y="0"/>
            <a:chExt cx="17175" cy="255376"/>
          </a:xfrm>
        </p:grpSpPr>
        <p:sp>
          <p:nvSpPr>
            <p:cNvPr id="1951" name="Vorm"/>
            <p:cNvSpPr/>
            <p:nvPr/>
          </p:nvSpPr>
          <p:spPr>
            <a:xfrm>
              <a:off x="0" y="0"/>
              <a:ext cx="15404" cy="23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76"/>
                  </a:moveTo>
                  <a:lnTo>
                    <a:pt x="14916" y="3115"/>
                  </a:lnTo>
                  <a:lnTo>
                    <a:pt x="9641" y="2994"/>
                  </a:lnTo>
                  <a:lnTo>
                    <a:pt x="5529" y="2315"/>
                  </a:lnTo>
                  <a:lnTo>
                    <a:pt x="0" y="0"/>
                  </a:lnTo>
                  <a:lnTo>
                    <a:pt x="12344" y="21600"/>
                  </a:lnTo>
                  <a:lnTo>
                    <a:pt x="19929" y="18119"/>
                  </a:lnTo>
                  <a:lnTo>
                    <a:pt x="21600" y="2376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52" name="Vorm"/>
            <p:cNvSpPr/>
            <p:nvPr/>
          </p:nvSpPr>
          <p:spPr>
            <a:xfrm>
              <a:off x="1771" y="170518"/>
              <a:ext cx="15405" cy="8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25"/>
                  </a:moveTo>
                  <a:lnTo>
                    <a:pt x="18412" y="0"/>
                  </a:lnTo>
                  <a:lnTo>
                    <a:pt x="11534" y="1055"/>
                  </a:lnTo>
                  <a:lnTo>
                    <a:pt x="0" y="7038"/>
                  </a:lnTo>
                  <a:lnTo>
                    <a:pt x="2203" y="17252"/>
                  </a:lnTo>
                  <a:lnTo>
                    <a:pt x="6144" y="21600"/>
                  </a:lnTo>
                  <a:lnTo>
                    <a:pt x="10800" y="21423"/>
                  </a:lnTo>
                  <a:lnTo>
                    <a:pt x="19146" y="12915"/>
                  </a:lnTo>
                  <a:lnTo>
                    <a:pt x="21600" y="252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957" name="object 6"/>
          <p:cNvGrpSpPr/>
          <p:nvPr/>
        </p:nvGrpSpPr>
        <p:grpSpPr>
          <a:xfrm>
            <a:off x="24160525" y="8105796"/>
            <a:ext cx="24662" cy="456996"/>
            <a:chOff x="0" y="0"/>
            <a:chExt cx="24661" cy="456995"/>
          </a:xfrm>
        </p:grpSpPr>
        <p:sp>
          <p:nvSpPr>
            <p:cNvPr id="1954" name="Vorm"/>
            <p:cNvSpPr/>
            <p:nvPr/>
          </p:nvSpPr>
          <p:spPr>
            <a:xfrm>
              <a:off x="0" y="0"/>
              <a:ext cx="15404" cy="1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18"/>
                  </a:moveTo>
                  <a:lnTo>
                    <a:pt x="15430" y="7947"/>
                  </a:lnTo>
                  <a:lnTo>
                    <a:pt x="0" y="0"/>
                  </a:lnTo>
                  <a:lnTo>
                    <a:pt x="14918" y="21600"/>
                  </a:lnTo>
                  <a:lnTo>
                    <a:pt x="20574" y="18330"/>
                  </a:lnTo>
                  <a:lnTo>
                    <a:pt x="21600" y="1391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55" name="Vorm"/>
            <p:cNvSpPr/>
            <p:nvPr/>
          </p:nvSpPr>
          <p:spPr>
            <a:xfrm>
              <a:off x="731" y="121580"/>
              <a:ext cx="15405" cy="25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9198" y="0"/>
                  </a:lnTo>
                  <a:lnTo>
                    <a:pt x="3816" y="1798"/>
                  </a:lnTo>
                  <a:lnTo>
                    <a:pt x="0" y="3487"/>
                  </a:lnTo>
                  <a:lnTo>
                    <a:pt x="1975" y="5911"/>
                  </a:lnTo>
                  <a:lnTo>
                    <a:pt x="13631" y="9916"/>
                  </a:lnTo>
                  <a:lnTo>
                    <a:pt x="8720" y="9704"/>
                  </a:lnTo>
                  <a:lnTo>
                    <a:pt x="10014" y="1165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56" name="Vorm"/>
            <p:cNvSpPr/>
            <p:nvPr/>
          </p:nvSpPr>
          <p:spPr>
            <a:xfrm>
              <a:off x="9257" y="110598"/>
              <a:ext cx="15405" cy="3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61"/>
                  </a:moveTo>
                  <a:lnTo>
                    <a:pt x="19336" y="5001"/>
                  </a:lnTo>
                  <a:lnTo>
                    <a:pt x="16890" y="1635"/>
                  </a:lnTo>
                  <a:lnTo>
                    <a:pt x="14169" y="42"/>
                  </a:lnTo>
                  <a:lnTo>
                    <a:pt x="11171" y="0"/>
                  </a:lnTo>
                  <a:lnTo>
                    <a:pt x="7846" y="1289"/>
                  </a:lnTo>
                  <a:lnTo>
                    <a:pt x="4154" y="3687"/>
                  </a:lnTo>
                  <a:lnTo>
                    <a:pt x="0" y="6973"/>
                  </a:lnTo>
                  <a:lnTo>
                    <a:pt x="9415" y="21600"/>
                  </a:lnTo>
                  <a:lnTo>
                    <a:pt x="12646" y="18794"/>
                  </a:lnTo>
                  <a:lnTo>
                    <a:pt x="17170" y="11348"/>
                  </a:lnTo>
                  <a:lnTo>
                    <a:pt x="19198" y="9380"/>
                  </a:lnTo>
                  <a:lnTo>
                    <a:pt x="21600" y="1036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958" name="object 7"/>
          <p:cNvSpPr/>
          <p:nvPr/>
        </p:nvSpPr>
        <p:spPr>
          <a:xfrm>
            <a:off x="24159223" y="8631118"/>
            <a:ext cx="15404" cy="3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24" y="0"/>
                </a:moveTo>
                <a:lnTo>
                  <a:pt x="13054" y="9283"/>
                </a:lnTo>
                <a:lnTo>
                  <a:pt x="10947" y="10421"/>
                </a:lnTo>
                <a:lnTo>
                  <a:pt x="8659" y="10660"/>
                </a:lnTo>
                <a:lnTo>
                  <a:pt x="6117" y="9788"/>
                </a:lnTo>
                <a:lnTo>
                  <a:pt x="3256" y="7590"/>
                </a:lnTo>
                <a:lnTo>
                  <a:pt x="0" y="3855"/>
                </a:lnTo>
                <a:lnTo>
                  <a:pt x="2280" y="12273"/>
                </a:lnTo>
                <a:lnTo>
                  <a:pt x="5657" y="17967"/>
                </a:lnTo>
                <a:lnTo>
                  <a:pt x="7602" y="19822"/>
                </a:lnTo>
                <a:lnTo>
                  <a:pt x="9636" y="21029"/>
                </a:lnTo>
                <a:lnTo>
                  <a:pt x="11694" y="21600"/>
                </a:lnTo>
                <a:lnTo>
                  <a:pt x="13715" y="21547"/>
                </a:lnTo>
                <a:lnTo>
                  <a:pt x="15636" y="20881"/>
                </a:lnTo>
                <a:lnTo>
                  <a:pt x="17399" y="19613"/>
                </a:lnTo>
                <a:lnTo>
                  <a:pt x="20192" y="15317"/>
                </a:lnTo>
                <a:lnTo>
                  <a:pt x="21600" y="8749"/>
                </a:lnTo>
                <a:lnTo>
                  <a:pt x="21124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59" name="object 8"/>
          <p:cNvSpPr/>
          <p:nvPr/>
        </p:nvSpPr>
        <p:spPr>
          <a:xfrm>
            <a:off x="24138996" y="9793837"/>
            <a:ext cx="15405" cy="3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4"/>
                </a:moveTo>
                <a:lnTo>
                  <a:pt x="17539" y="1014"/>
                </a:lnTo>
                <a:lnTo>
                  <a:pt x="17539" y="0"/>
                </a:lnTo>
                <a:lnTo>
                  <a:pt x="13131" y="0"/>
                </a:lnTo>
                <a:lnTo>
                  <a:pt x="13131" y="1014"/>
                </a:lnTo>
                <a:lnTo>
                  <a:pt x="9428" y="1014"/>
                </a:lnTo>
                <a:lnTo>
                  <a:pt x="9428" y="4158"/>
                </a:lnTo>
                <a:lnTo>
                  <a:pt x="0" y="4158"/>
                </a:lnTo>
                <a:lnTo>
                  <a:pt x="0" y="11561"/>
                </a:lnTo>
                <a:lnTo>
                  <a:pt x="1194" y="11561"/>
                </a:lnTo>
                <a:lnTo>
                  <a:pt x="1194" y="18254"/>
                </a:lnTo>
                <a:lnTo>
                  <a:pt x="13009" y="18254"/>
                </a:lnTo>
                <a:lnTo>
                  <a:pt x="13009" y="21600"/>
                </a:lnTo>
                <a:lnTo>
                  <a:pt x="15631" y="21600"/>
                </a:lnTo>
                <a:lnTo>
                  <a:pt x="15631" y="18254"/>
                </a:lnTo>
                <a:lnTo>
                  <a:pt x="16111" y="11561"/>
                </a:lnTo>
                <a:lnTo>
                  <a:pt x="19927" y="11561"/>
                </a:lnTo>
                <a:lnTo>
                  <a:pt x="19927" y="4158"/>
                </a:lnTo>
                <a:lnTo>
                  <a:pt x="21600" y="4158"/>
                </a:lnTo>
                <a:lnTo>
                  <a:pt x="21600" y="1014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962" name="object 9"/>
          <p:cNvGrpSpPr/>
          <p:nvPr/>
        </p:nvGrpSpPr>
        <p:grpSpPr>
          <a:xfrm>
            <a:off x="24161534" y="6704447"/>
            <a:ext cx="20927" cy="432058"/>
            <a:chOff x="0" y="0"/>
            <a:chExt cx="20925" cy="432057"/>
          </a:xfrm>
        </p:grpSpPr>
        <p:sp>
          <p:nvSpPr>
            <p:cNvPr id="1960" name="Vorm"/>
            <p:cNvSpPr/>
            <p:nvPr/>
          </p:nvSpPr>
          <p:spPr>
            <a:xfrm>
              <a:off x="0" y="0"/>
              <a:ext cx="15404" cy="26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38"/>
                  </a:moveTo>
                  <a:lnTo>
                    <a:pt x="18888" y="19938"/>
                  </a:lnTo>
                  <a:lnTo>
                    <a:pt x="18888" y="16232"/>
                  </a:lnTo>
                  <a:lnTo>
                    <a:pt x="13570" y="16232"/>
                  </a:lnTo>
                  <a:lnTo>
                    <a:pt x="13570" y="9714"/>
                  </a:lnTo>
                  <a:lnTo>
                    <a:pt x="5112" y="9714"/>
                  </a:lnTo>
                  <a:lnTo>
                    <a:pt x="5112" y="0"/>
                  </a:lnTo>
                  <a:lnTo>
                    <a:pt x="0" y="0"/>
                  </a:lnTo>
                  <a:lnTo>
                    <a:pt x="0" y="9714"/>
                  </a:lnTo>
                  <a:lnTo>
                    <a:pt x="1249" y="9714"/>
                  </a:lnTo>
                  <a:lnTo>
                    <a:pt x="1249" y="16232"/>
                  </a:lnTo>
                  <a:lnTo>
                    <a:pt x="5112" y="16232"/>
                  </a:lnTo>
                  <a:lnTo>
                    <a:pt x="5112" y="19938"/>
                  </a:lnTo>
                  <a:lnTo>
                    <a:pt x="10751" y="19938"/>
                  </a:lnTo>
                  <a:lnTo>
                    <a:pt x="10751" y="21472"/>
                  </a:lnTo>
                  <a:lnTo>
                    <a:pt x="14293" y="21472"/>
                  </a:lnTo>
                  <a:lnTo>
                    <a:pt x="14293" y="21600"/>
                  </a:lnTo>
                  <a:lnTo>
                    <a:pt x="15444" y="21600"/>
                  </a:lnTo>
                  <a:lnTo>
                    <a:pt x="15444" y="21472"/>
                  </a:lnTo>
                  <a:lnTo>
                    <a:pt x="21600" y="21472"/>
                  </a:lnTo>
                  <a:lnTo>
                    <a:pt x="21600" y="1993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61" name="Vorm"/>
            <p:cNvSpPr/>
            <p:nvPr/>
          </p:nvSpPr>
          <p:spPr>
            <a:xfrm>
              <a:off x="5522" y="162400"/>
              <a:ext cx="15404" cy="26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1" y="515"/>
                  </a:lnTo>
                  <a:lnTo>
                    <a:pt x="11368" y="2895"/>
                  </a:lnTo>
                  <a:lnTo>
                    <a:pt x="5553" y="5757"/>
                  </a:lnTo>
                  <a:lnTo>
                    <a:pt x="0" y="7720"/>
                  </a:lnTo>
                  <a:lnTo>
                    <a:pt x="6297" y="21600"/>
                  </a:lnTo>
                  <a:lnTo>
                    <a:pt x="12329" y="8479"/>
                  </a:lnTo>
                  <a:lnTo>
                    <a:pt x="16308" y="277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963" name="object 10"/>
          <p:cNvSpPr/>
          <p:nvPr/>
        </p:nvSpPr>
        <p:spPr>
          <a:xfrm>
            <a:off x="24152924" y="7981881"/>
            <a:ext cx="15404" cy="50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09" y="349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64" name="object 11"/>
          <p:cNvSpPr/>
          <p:nvPr/>
        </p:nvSpPr>
        <p:spPr>
          <a:xfrm>
            <a:off x="24172198" y="5761842"/>
            <a:ext cx="15405" cy="26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06" y="9474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967" name="object 12"/>
          <p:cNvGrpSpPr/>
          <p:nvPr/>
        </p:nvGrpSpPr>
        <p:grpSpPr>
          <a:xfrm>
            <a:off x="24170087" y="4487521"/>
            <a:ext cx="19902" cy="757415"/>
            <a:chOff x="0" y="0"/>
            <a:chExt cx="19901" cy="757413"/>
          </a:xfrm>
        </p:grpSpPr>
        <p:sp>
          <p:nvSpPr>
            <p:cNvPr id="1965" name="Vorm"/>
            <p:cNvSpPr/>
            <p:nvPr/>
          </p:nvSpPr>
          <p:spPr>
            <a:xfrm>
              <a:off x="0" y="0"/>
              <a:ext cx="15404" cy="230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197" y="10776"/>
                  </a:lnTo>
                  <a:lnTo>
                    <a:pt x="7276" y="53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66" name="Vorm"/>
            <p:cNvSpPr/>
            <p:nvPr/>
          </p:nvSpPr>
          <p:spPr>
            <a:xfrm>
              <a:off x="4497" y="230331"/>
              <a:ext cx="15405" cy="5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75"/>
                  </a:moveTo>
                  <a:lnTo>
                    <a:pt x="19260" y="13886"/>
                  </a:lnTo>
                  <a:lnTo>
                    <a:pt x="15208" y="8954"/>
                  </a:lnTo>
                  <a:lnTo>
                    <a:pt x="4679" y="0"/>
                  </a:lnTo>
                  <a:lnTo>
                    <a:pt x="6706" y="4576"/>
                  </a:lnTo>
                  <a:lnTo>
                    <a:pt x="6706" y="9438"/>
                  </a:lnTo>
                  <a:lnTo>
                    <a:pt x="4523" y="14724"/>
                  </a:lnTo>
                  <a:lnTo>
                    <a:pt x="0" y="20574"/>
                  </a:lnTo>
                  <a:lnTo>
                    <a:pt x="3390" y="21600"/>
                  </a:lnTo>
                  <a:lnTo>
                    <a:pt x="6509" y="21573"/>
                  </a:lnTo>
                  <a:lnTo>
                    <a:pt x="9435" y="20848"/>
                  </a:lnTo>
                  <a:lnTo>
                    <a:pt x="14698" y="18722"/>
                  </a:lnTo>
                  <a:lnTo>
                    <a:pt x="17117" y="18033"/>
                  </a:lnTo>
                  <a:lnTo>
                    <a:pt x="19417" y="18065"/>
                  </a:lnTo>
                  <a:lnTo>
                    <a:pt x="21600" y="1917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971" name="object 13"/>
          <p:cNvGrpSpPr/>
          <p:nvPr/>
        </p:nvGrpSpPr>
        <p:grpSpPr>
          <a:xfrm>
            <a:off x="24160539" y="5939963"/>
            <a:ext cx="18515" cy="348093"/>
            <a:chOff x="0" y="0"/>
            <a:chExt cx="18514" cy="348091"/>
          </a:xfrm>
        </p:grpSpPr>
        <p:sp>
          <p:nvSpPr>
            <p:cNvPr id="1968" name="Vorm"/>
            <p:cNvSpPr/>
            <p:nvPr/>
          </p:nvSpPr>
          <p:spPr>
            <a:xfrm>
              <a:off x="0" y="322382"/>
              <a:ext cx="15404" cy="2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141" y="8256"/>
                  </a:lnTo>
                  <a:lnTo>
                    <a:pt x="0" y="13240"/>
                  </a:lnTo>
                  <a:lnTo>
                    <a:pt x="211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69" name="Driehoek"/>
            <p:cNvSpPr/>
            <p:nvPr/>
          </p:nvSpPr>
          <p:spPr>
            <a:xfrm>
              <a:off x="500" y="0"/>
              <a:ext cx="15404" cy="2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8354" y="212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70" name="Vorm"/>
            <p:cNvSpPr/>
            <p:nvPr/>
          </p:nvSpPr>
          <p:spPr>
            <a:xfrm>
              <a:off x="3111" y="118346"/>
              <a:ext cx="15404" cy="20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1" y="10792"/>
                  </a:lnTo>
                  <a:lnTo>
                    <a:pt x="0" y="21600"/>
                  </a:lnTo>
                  <a:lnTo>
                    <a:pt x="4585" y="19493"/>
                  </a:lnTo>
                  <a:lnTo>
                    <a:pt x="10619" y="15775"/>
                  </a:lnTo>
                  <a:lnTo>
                    <a:pt x="16716" y="95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972" name="object 14"/>
          <p:cNvSpPr/>
          <p:nvPr/>
        </p:nvSpPr>
        <p:spPr>
          <a:xfrm>
            <a:off x="24156650" y="7092539"/>
            <a:ext cx="1" cy="291798"/>
          </a:xfrm>
          <a:prstGeom prst="line">
            <a:avLst/>
          </a:prstGeom>
          <a:ln w="3175">
            <a:solidFill>
              <a:srgbClr val="FFB9BB"/>
            </a:solidFill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975" name="object 15"/>
          <p:cNvGrpSpPr/>
          <p:nvPr/>
        </p:nvGrpSpPr>
        <p:grpSpPr>
          <a:xfrm>
            <a:off x="24153452" y="6279860"/>
            <a:ext cx="17307" cy="430564"/>
            <a:chOff x="0" y="0"/>
            <a:chExt cx="17305" cy="430562"/>
          </a:xfrm>
        </p:grpSpPr>
        <p:sp>
          <p:nvSpPr>
            <p:cNvPr id="1973" name="Driehoek"/>
            <p:cNvSpPr/>
            <p:nvPr/>
          </p:nvSpPr>
          <p:spPr>
            <a:xfrm>
              <a:off x="0" y="0"/>
              <a:ext cx="15404" cy="13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44"/>
                  </a:moveTo>
                  <a:lnTo>
                    <a:pt x="0" y="0"/>
                  </a:lnTo>
                  <a:lnTo>
                    <a:pt x="17036" y="21600"/>
                  </a:lnTo>
                  <a:lnTo>
                    <a:pt x="21600" y="5244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74" name="Vorm"/>
            <p:cNvSpPr/>
            <p:nvPr/>
          </p:nvSpPr>
          <p:spPr>
            <a:xfrm>
              <a:off x="1901" y="134828"/>
              <a:ext cx="15405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352" y="0"/>
                  </a:lnTo>
                  <a:lnTo>
                    <a:pt x="0" y="20113"/>
                  </a:lnTo>
                  <a:lnTo>
                    <a:pt x="10766" y="18641"/>
                  </a:lnTo>
                  <a:lnTo>
                    <a:pt x="16383" y="18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976" name="object 16"/>
          <p:cNvSpPr/>
          <p:nvPr/>
        </p:nvSpPr>
        <p:spPr>
          <a:xfrm>
            <a:off x="24160579" y="4563369"/>
            <a:ext cx="15405" cy="50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73"/>
                </a:moveTo>
                <a:lnTo>
                  <a:pt x="20837" y="16873"/>
                </a:lnTo>
                <a:lnTo>
                  <a:pt x="20837" y="15232"/>
                </a:lnTo>
                <a:lnTo>
                  <a:pt x="18319" y="15232"/>
                </a:lnTo>
                <a:lnTo>
                  <a:pt x="18319" y="14312"/>
                </a:lnTo>
                <a:lnTo>
                  <a:pt x="14424" y="14312"/>
                </a:lnTo>
                <a:lnTo>
                  <a:pt x="14424" y="8863"/>
                </a:lnTo>
                <a:lnTo>
                  <a:pt x="9688" y="8863"/>
                </a:lnTo>
                <a:lnTo>
                  <a:pt x="9688" y="0"/>
                </a:lnTo>
                <a:lnTo>
                  <a:pt x="5722" y="0"/>
                </a:lnTo>
                <a:lnTo>
                  <a:pt x="5722" y="8863"/>
                </a:lnTo>
                <a:lnTo>
                  <a:pt x="2134" y="8863"/>
                </a:lnTo>
                <a:lnTo>
                  <a:pt x="2134" y="14312"/>
                </a:lnTo>
                <a:lnTo>
                  <a:pt x="529" y="14312"/>
                </a:lnTo>
                <a:lnTo>
                  <a:pt x="529" y="15232"/>
                </a:lnTo>
                <a:lnTo>
                  <a:pt x="228" y="16873"/>
                </a:lnTo>
                <a:lnTo>
                  <a:pt x="0" y="20221"/>
                </a:lnTo>
                <a:lnTo>
                  <a:pt x="1064" y="20221"/>
                </a:lnTo>
                <a:lnTo>
                  <a:pt x="1064" y="20550"/>
                </a:lnTo>
                <a:lnTo>
                  <a:pt x="4808" y="20550"/>
                </a:lnTo>
                <a:lnTo>
                  <a:pt x="4808" y="21140"/>
                </a:lnTo>
                <a:lnTo>
                  <a:pt x="10986" y="21140"/>
                </a:lnTo>
                <a:lnTo>
                  <a:pt x="10986" y="21600"/>
                </a:lnTo>
                <a:lnTo>
                  <a:pt x="15951" y="21600"/>
                </a:lnTo>
                <a:lnTo>
                  <a:pt x="15951" y="21140"/>
                </a:lnTo>
                <a:lnTo>
                  <a:pt x="18926" y="21140"/>
                </a:lnTo>
                <a:lnTo>
                  <a:pt x="18926" y="20550"/>
                </a:lnTo>
                <a:lnTo>
                  <a:pt x="20608" y="20550"/>
                </a:lnTo>
                <a:lnTo>
                  <a:pt x="20608" y="20221"/>
                </a:lnTo>
                <a:lnTo>
                  <a:pt x="21600" y="20221"/>
                </a:lnTo>
                <a:lnTo>
                  <a:pt x="21600" y="16873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77" name="object 17"/>
          <p:cNvSpPr/>
          <p:nvPr/>
        </p:nvSpPr>
        <p:spPr>
          <a:xfrm>
            <a:off x="24161086" y="5518182"/>
            <a:ext cx="15405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5" y="0"/>
                </a:moveTo>
                <a:lnTo>
                  <a:pt x="2715" y="9305"/>
                </a:lnTo>
                <a:lnTo>
                  <a:pt x="0" y="16655"/>
                </a:lnTo>
                <a:lnTo>
                  <a:pt x="5587" y="21077"/>
                </a:lnTo>
                <a:lnTo>
                  <a:pt x="21600" y="21600"/>
                </a:lnTo>
                <a:lnTo>
                  <a:pt x="1172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78" name="object 18"/>
          <p:cNvSpPr/>
          <p:nvPr/>
        </p:nvSpPr>
        <p:spPr>
          <a:xfrm>
            <a:off x="24159536" y="3116150"/>
            <a:ext cx="15404" cy="28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510"/>
                </a:lnTo>
                <a:lnTo>
                  <a:pt x="204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79" name="object 19"/>
          <p:cNvSpPr/>
          <p:nvPr/>
        </p:nvSpPr>
        <p:spPr>
          <a:xfrm>
            <a:off x="24158134" y="5032892"/>
            <a:ext cx="15405" cy="28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0"/>
                </a:moveTo>
                <a:lnTo>
                  <a:pt x="4598" y="47"/>
                </a:lnTo>
                <a:lnTo>
                  <a:pt x="2915" y="766"/>
                </a:lnTo>
                <a:lnTo>
                  <a:pt x="3502" y="2382"/>
                </a:lnTo>
                <a:lnTo>
                  <a:pt x="0" y="8416"/>
                </a:lnTo>
                <a:lnTo>
                  <a:pt x="3016" y="13422"/>
                </a:lnTo>
                <a:lnTo>
                  <a:pt x="10811" y="17713"/>
                </a:lnTo>
                <a:lnTo>
                  <a:pt x="21600" y="21600"/>
                </a:lnTo>
                <a:lnTo>
                  <a:pt x="12969" y="401"/>
                </a:lnTo>
                <a:lnTo>
                  <a:pt x="81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80" name="object 20"/>
          <p:cNvSpPr/>
          <p:nvPr/>
        </p:nvSpPr>
        <p:spPr>
          <a:xfrm>
            <a:off x="24164166" y="4083830"/>
            <a:ext cx="15405" cy="20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7" y="0"/>
                </a:moveTo>
                <a:lnTo>
                  <a:pt x="0" y="21600"/>
                </a:lnTo>
                <a:lnTo>
                  <a:pt x="8937" y="15870"/>
                </a:lnTo>
                <a:lnTo>
                  <a:pt x="17155" y="9281"/>
                </a:lnTo>
                <a:lnTo>
                  <a:pt x="21600" y="3452"/>
                </a:lnTo>
                <a:lnTo>
                  <a:pt x="19217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983" name="object 21"/>
          <p:cNvGrpSpPr/>
          <p:nvPr/>
        </p:nvGrpSpPr>
        <p:grpSpPr>
          <a:xfrm>
            <a:off x="24160954" y="5321337"/>
            <a:ext cx="17500" cy="196860"/>
            <a:chOff x="0" y="0"/>
            <a:chExt cx="17498" cy="196858"/>
          </a:xfrm>
        </p:grpSpPr>
        <p:sp>
          <p:nvSpPr>
            <p:cNvPr id="1981" name="Vorm"/>
            <p:cNvSpPr/>
            <p:nvPr/>
          </p:nvSpPr>
          <p:spPr>
            <a:xfrm>
              <a:off x="0" y="0"/>
              <a:ext cx="15404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9"/>
                  </a:moveTo>
                  <a:lnTo>
                    <a:pt x="11796" y="8082"/>
                  </a:lnTo>
                  <a:lnTo>
                    <a:pt x="0" y="0"/>
                  </a:lnTo>
                  <a:lnTo>
                    <a:pt x="11796" y="21600"/>
                  </a:lnTo>
                  <a:lnTo>
                    <a:pt x="21600" y="172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82" name="Vorm"/>
            <p:cNvSpPr/>
            <p:nvPr/>
          </p:nvSpPr>
          <p:spPr>
            <a:xfrm>
              <a:off x="2095" y="145148"/>
              <a:ext cx="15404" cy="2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489" y="1646"/>
                  </a:lnTo>
                  <a:lnTo>
                    <a:pt x="0" y="8624"/>
                  </a:lnTo>
                  <a:lnTo>
                    <a:pt x="6167" y="21600"/>
                  </a:lnTo>
                  <a:lnTo>
                    <a:pt x="20051" y="59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987" name="object 22"/>
          <p:cNvGrpSpPr/>
          <p:nvPr/>
        </p:nvGrpSpPr>
        <p:grpSpPr>
          <a:xfrm>
            <a:off x="24132891" y="2375693"/>
            <a:ext cx="44763" cy="2187476"/>
            <a:chOff x="0" y="0"/>
            <a:chExt cx="44762" cy="2187474"/>
          </a:xfrm>
        </p:grpSpPr>
        <p:sp>
          <p:nvSpPr>
            <p:cNvPr id="1984" name="Vorm"/>
            <p:cNvSpPr/>
            <p:nvPr/>
          </p:nvSpPr>
          <p:spPr>
            <a:xfrm>
              <a:off x="0" y="0"/>
              <a:ext cx="33841" cy="10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919"/>
                  </a:moveTo>
                  <a:lnTo>
                    <a:pt x="19044" y="14533"/>
                  </a:lnTo>
                  <a:lnTo>
                    <a:pt x="18081" y="12845"/>
                  </a:lnTo>
                  <a:lnTo>
                    <a:pt x="17009" y="10075"/>
                  </a:lnTo>
                  <a:lnTo>
                    <a:pt x="13430" y="17440"/>
                  </a:lnTo>
                  <a:lnTo>
                    <a:pt x="12899" y="18209"/>
                  </a:lnTo>
                  <a:lnTo>
                    <a:pt x="12358" y="18770"/>
                  </a:lnTo>
                  <a:lnTo>
                    <a:pt x="11798" y="19069"/>
                  </a:lnTo>
                  <a:lnTo>
                    <a:pt x="11218" y="19055"/>
                  </a:lnTo>
                  <a:lnTo>
                    <a:pt x="10618" y="18675"/>
                  </a:lnTo>
                  <a:lnTo>
                    <a:pt x="9998" y="17876"/>
                  </a:lnTo>
                  <a:lnTo>
                    <a:pt x="9635" y="15874"/>
                  </a:lnTo>
                  <a:lnTo>
                    <a:pt x="9507" y="14321"/>
                  </a:lnTo>
                  <a:lnTo>
                    <a:pt x="9566" y="13134"/>
                  </a:lnTo>
                  <a:lnTo>
                    <a:pt x="9802" y="12229"/>
                  </a:lnTo>
                  <a:lnTo>
                    <a:pt x="10166" y="11523"/>
                  </a:lnTo>
                  <a:lnTo>
                    <a:pt x="12299" y="9025"/>
                  </a:lnTo>
                  <a:lnTo>
                    <a:pt x="12840" y="8066"/>
                  </a:lnTo>
                  <a:lnTo>
                    <a:pt x="12014" y="8501"/>
                  </a:lnTo>
                  <a:lnTo>
                    <a:pt x="11238" y="8519"/>
                  </a:lnTo>
                  <a:lnTo>
                    <a:pt x="10510" y="8186"/>
                  </a:lnTo>
                  <a:lnTo>
                    <a:pt x="9802" y="7567"/>
                  </a:lnTo>
                  <a:lnTo>
                    <a:pt x="6174" y="2492"/>
                  </a:lnTo>
                  <a:lnTo>
                    <a:pt x="5329" y="1541"/>
                  </a:lnTo>
                  <a:lnTo>
                    <a:pt x="4424" y="765"/>
                  </a:lnTo>
                  <a:lnTo>
                    <a:pt x="3431" y="229"/>
                  </a:lnTo>
                  <a:lnTo>
                    <a:pt x="2340" y="0"/>
                  </a:lnTo>
                  <a:lnTo>
                    <a:pt x="1140" y="143"/>
                  </a:lnTo>
                  <a:lnTo>
                    <a:pt x="3205" y="6732"/>
                  </a:lnTo>
                  <a:lnTo>
                    <a:pt x="2438" y="6458"/>
                  </a:lnTo>
                  <a:lnTo>
                    <a:pt x="1573" y="5874"/>
                  </a:lnTo>
                  <a:lnTo>
                    <a:pt x="727" y="5610"/>
                  </a:lnTo>
                  <a:lnTo>
                    <a:pt x="0" y="6297"/>
                  </a:lnTo>
                  <a:lnTo>
                    <a:pt x="944" y="6602"/>
                  </a:lnTo>
                  <a:lnTo>
                    <a:pt x="1848" y="7229"/>
                  </a:lnTo>
                  <a:lnTo>
                    <a:pt x="3343" y="9280"/>
                  </a:lnTo>
                  <a:lnTo>
                    <a:pt x="3864" y="10622"/>
                  </a:lnTo>
                  <a:lnTo>
                    <a:pt x="4178" y="12119"/>
                  </a:lnTo>
                  <a:lnTo>
                    <a:pt x="4266" y="13729"/>
                  </a:lnTo>
                  <a:lnTo>
                    <a:pt x="4080" y="15411"/>
                  </a:lnTo>
                  <a:lnTo>
                    <a:pt x="3578" y="17122"/>
                  </a:lnTo>
                  <a:lnTo>
                    <a:pt x="2733" y="18823"/>
                  </a:lnTo>
                  <a:lnTo>
                    <a:pt x="3578" y="20106"/>
                  </a:lnTo>
                  <a:lnTo>
                    <a:pt x="4778" y="20973"/>
                  </a:lnTo>
                  <a:lnTo>
                    <a:pt x="6262" y="21459"/>
                  </a:lnTo>
                  <a:lnTo>
                    <a:pt x="7973" y="21600"/>
                  </a:lnTo>
                  <a:lnTo>
                    <a:pt x="9861" y="21431"/>
                  </a:lnTo>
                  <a:lnTo>
                    <a:pt x="13931" y="20309"/>
                  </a:lnTo>
                  <a:lnTo>
                    <a:pt x="18002" y="18376"/>
                  </a:lnTo>
                  <a:lnTo>
                    <a:pt x="19890" y="17195"/>
                  </a:lnTo>
                  <a:lnTo>
                    <a:pt x="21600" y="159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85" name="Vorm"/>
            <p:cNvSpPr/>
            <p:nvPr/>
          </p:nvSpPr>
          <p:spPr>
            <a:xfrm>
              <a:off x="20255" y="1394185"/>
              <a:ext cx="17037" cy="7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32"/>
                  </a:moveTo>
                  <a:lnTo>
                    <a:pt x="21346" y="14331"/>
                  </a:lnTo>
                  <a:lnTo>
                    <a:pt x="21191" y="14531"/>
                  </a:lnTo>
                  <a:lnTo>
                    <a:pt x="21093" y="14517"/>
                  </a:lnTo>
                  <a:lnTo>
                    <a:pt x="21073" y="14531"/>
                  </a:lnTo>
                  <a:lnTo>
                    <a:pt x="20527" y="14886"/>
                  </a:lnTo>
                  <a:lnTo>
                    <a:pt x="20136" y="15076"/>
                  </a:lnTo>
                  <a:lnTo>
                    <a:pt x="19941" y="14331"/>
                  </a:lnTo>
                  <a:lnTo>
                    <a:pt x="19101" y="14244"/>
                  </a:lnTo>
                  <a:lnTo>
                    <a:pt x="17752" y="13801"/>
                  </a:lnTo>
                  <a:lnTo>
                    <a:pt x="17440" y="13689"/>
                  </a:lnTo>
                  <a:lnTo>
                    <a:pt x="18183" y="12026"/>
                  </a:lnTo>
                  <a:lnTo>
                    <a:pt x="18729" y="11735"/>
                  </a:lnTo>
                  <a:lnTo>
                    <a:pt x="19178" y="12342"/>
                  </a:lnTo>
                  <a:lnTo>
                    <a:pt x="20038" y="14342"/>
                  </a:lnTo>
                  <a:lnTo>
                    <a:pt x="20410" y="14389"/>
                  </a:lnTo>
                  <a:lnTo>
                    <a:pt x="20722" y="14503"/>
                  </a:lnTo>
                  <a:lnTo>
                    <a:pt x="21093" y="14517"/>
                  </a:lnTo>
                  <a:lnTo>
                    <a:pt x="20976" y="13689"/>
                  </a:lnTo>
                  <a:lnTo>
                    <a:pt x="20448" y="11735"/>
                  </a:lnTo>
                  <a:lnTo>
                    <a:pt x="17362" y="0"/>
                  </a:lnTo>
                  <a:lnTo>
                    <a:pt x="17070" y="1188"/>
                  </a:lnTo>
                  <a:lnTo>
                    <a:pt x="16854" y="2475"/>
                  </a:lnTo>
                  <a:lnTo>
                    <a:pt x="16776" y="7060"/>
                  </a:lnTo>
                  <a:lnTo>
                    <a:pt x="16913" y="9114"/>
                  </a:lnTo>
                  <a:lnTo>
                    <a:pt x="17402" y="13689"/>
                  </a:lnTo>
                  <a:lnTo>
                    <a:pt x="14980" y="12598"/>
                  </a:lnTo>
                  <a:lnTo>
                    <a:pt x="12811" y="11239"/>
                  </a:lnTo>
                  <a:lnTo>
                    <a:pt x="10820" y="9809"/>
                  </a:lnTo>
                  <a:lnTo>
                    <a:pt x="8847" y="8471"/>
                  </a:lnTo>
                  <a:lnTo>
                    <a:pt x="6972" y="7523"/>
                  </a:lnTo>
                  <a:lnTo>
                    <a:pt x="4921" y="7060"/>
                  </a:lnTo>
                  <a:lnTo>
                    <a:pt x="2617" y="7310"/>
                  </a:lnTo>
                  <a:lnTo>
                    <a:pt x="0" y="8471"/>
                  </a:lnTo>
                  <a:lnTo>
                    <a:pt x="274" y="10826"/>
                  </a:lnTo>
                  <a:lnTo>
                    <a:pt x="801" y="12602"/>
                  </a:lnTo>
                  <a:lnTo>
                    <a:pt x="1601" y="13977"/>
                  </a:lnTo>
                  <a:lnTo>
                    <a:pt x="3457" y="15629"/>
                  </a:lnTo>
                  <a:lnTo>
                    <a:pt x="5664" y="16911"/>
                  </a:lnTo>
                  <a:lnTo>
                    <a:pt x="6777" y="17685"/>
                  </a:lnTo>
                  <a:lnTo>
                    <a:pt x="7832" y="18704"/>
                  </a:lnTo>
                  <a:lnTo>
                    <a:pt x="8809" y="20087"/>
                  </a:lnTo>
                  <a:lnTo>
                    <a:pt x="8672" y="18704"/>
                  </a:lnTo>
                  <a:lnTo>
                    <a:pt x="8847" y="14389"/>
                  </a:lnTo>
                  <a:lnTo>
                    <a:pt x="9022" y="14331"/>
                  </a:lnTo>
                  <a:lnTo>
                    <a:pt x="9258" y="14389"/>
                  </a:lnTo>
                  <a:lnTo>
                    <a:pt x="9491" y="14517"/>
                  </a:lnTo>
                  <a:lnTo>
                    <a:pt x="10176" y="15076"/>
                  </a:lnTo>
                  <a:lnTo>
                    <a:pt x="11406" y="16158"/>
                  </a:lnTo>
                  <a:lnTo>
                    <a:pt x="11835" y="16491"/>
                  </a:lnTo>
                  <a:lnTo>
                    <a:pt x="12304" y="16782"/>
                  </a:lnTo>
                  <a:lnTo>
                    <a:pt x="12753" y="16997"/>
                  </a:lnTo>
                  <a:lnTo>
                    <a:pt x="13242" y="17128"/>
                  </a:lnTo>
                  <a:lnTo>
                    <a:pt x="13730" y="17150"/>
                  </a:lnTo>
                  <a:lnTo>
                    <a:pt x="14219" y="17042"/>
                  </a:lnTo>
                  <a:lnTo>
                    <a:pt x="15663" y="15722"/>
                  </a:lnTo>
                  <a:lnTo>
                    <a:pt x="16367" y="14331"/>
                  </a:lnTo>
                  <a:lnTo>
                    <a:pt x="16601" y="13801"/>
                  </a:lnTo>
                  <a:lnTo>
                    <a:pt x="18437" y="21600"/>
                  </a:lnTo>
                  <a:lnTo>
                    <a:pt x="21209" y="15076"/>
                  </a:lnTo>
                  <a:lnTo>
                    <a:pt x="21600" y="14132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86" name="Vorm"/>
            <p:cNvSpPr/>
            <p:nvPr/>
          </p:nvSpPr>
          <p:spPr>
            <a:xfrm>
              <a:off x="29358" y="769104"/>
              <a:ext cx="15405" cy="6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17"/>
                  </a:moveTo>
                  <a:lnTo>
                    <a:pt x="16558" y="4280"/>
                  </a:lnTo>
                  <a:lnTo>
                    <a:pt x="12049" y="1860"/>
                  </a:lnTo>
                  <a:lnTo>
                    <a:pt x="7991" y="565"/>
                  </a:lnTo>
                  <a:lnTo>
                    <a:pt x="4196" y="0"/>
                  </a:lnTo>
                  <a:lnTo>
                    <a:pt x="2189" y="19054"/>
                  </a:lnTo>
                  <a:lnTo>
                    <a:pt x="0" y="17731"/>
                  </a:lnTo>
                  <a:lnTo>
                    <a:pt x="1831" y="21600"/>
                  </a:lnTo>
                  <a:lnTo>
                    <a:pt x="5534" y="17462"/>
                  </a:lnTo>
                  <a:lnTo>
                    <a:pt x="11961" y="13290"/>
                  </a:lnTo>
                  <a:lnTo>
                    <a:pt x="21600" y="8217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991" name="object 23"/>
          <p:cNvGrpSpPr/>
          <p:nvPr/>
        </p:nvGrpSpPr>
        <p:grpSpPr>
          <a:xfrm>
            <a:off x="24132359" y="6458682"/>
            <a:ext cx="30694" cy="605779"/>
            <a:chOff x="0" y="0"/>
            <a:chExt cx="30692" cy="605778"/>
          </a:xfrm>
        </p:grpSpPr>
        <p:sp>
          <p:nvSpPr>
            <p:cNvPr id="1988" name="Vorm"/>
            <p:cNvSpPr/>
            <p:nvPr/>
          </p:nvSpPr>
          <p:spPr>
            <a:xfrm>
              <a:off x="0" y="434197"/>
              <a:ext cx="15404" cy="4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38"/>
                  </a:moveTo>
                  <a:lnTo>
                    <a:pt x="13792" y="3625"/>
                  </a:lnTo>
                  <a:lnTo>
                    <a:pt x="7275" y="0"/>
                  </a:lnTo>
                  <a:lnTo>
                    <a:pt x="2849" y="5160"/>
                  </a:lnTo>
                  <a:lnTo>
                    <a:pt x="0" y="21600"/>
                  </a:lnTo>
                  <a:lnTo>
                    <a:pt x="8320" y="13786"/>
                  </a:lnTo>
                  <a:lnTo>
                    <a:pt x="14571" y="14129"/>
                  </a:lnTo>
                  <a:lnTo>
                    <a:pt x="21334" y="1355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89" name="Vorm"/>
            <p:cNvSpPr/>
            <p:nvPr/>
          </p:nvSpPr>
          <p:spPr>
            <a:xfrm>
              <a:off x="7632" y="18792"/>
              <a:ext cx="15405" cy="58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230" y="1086"/>
                  </a:lnTo>
                  <a:lnTo>
                    <a:pt x="13317" y="3037"/>
                  </a:lnTo>
                  <a:lnTo>
                    <a:pt x="8403" y="5540"/>
                  </a:lnTo>
                  <a:lnTo>
                    <a:pt x="3132" y="8920"/>
                  </a:lnTo>
                  <a:lnTo>
                    <a:pt x="4319" y="9999"/>
                  </a:lnTo>
                  <a:lnTo>
                    <a:pt x="5743" y="11333"/>
                  </a:lnTo>
                  <a:lnTo>
                    <a:pt x="6764" y="13267"/>
                  </a:lnTo>
                  <a:lnTo>
                    <a:pt x="6599" y="16336"/>
                  </a:lnTo>
                  <a:lnTo>
                    <a:pt x="5080" y="17836"/>
                  </a:lnTo>
                  <a:lnTo>
                    <a:pt x="3514" y="17665"/>
                  </a:lnTo>
                  <a:lnTo>
                    <a:pt x="1875" y="16781"/>
                  </a:lnTo>
                  <a:lnTo>
                    <a:pt x="0" y="16338"/>
                  </a:lnTo>
                  <a:lnTo>
                    <a:pt x="1946" y="18897"/>
                  </a:lnTo>
                  <a:lnTo>
                    <a:pt x="3110" y="20182"/>
                  </a:lnTo>
                  <a:lnTo>
                    <a:pt x="4368" y="21161"/>
                  </a:lnTo>
                  <a:lnTo>
                    <a:pt x="5721" y="21600"/>
                  </a:lnTo>
                  <a:lnTo>
                    <a:pt x="7145" y="21266"/>
                  </a:lnTo>
                  <a:lnTo>
                    <a:pt x="8616" y="19927"/>
                  </a:lnTo>
                  <a:lnTo>
                    <a:pt x="9850" y="17836"/>
                  </a:lnTo>
                  <a:lnTo>
                    <a:pt x="10160" y="17349"/>
                  </a:lnTo>
                  <a:lnTo>
                    <a:pt x="10253" y="13267"/>
                  </a:lnTo>
                  <a:lnTo>
                    <a:pt x="11892" y="10539"/>
                  </a:lnTo>
                  <a:lnTo>
                    <a:pt x="13814" y="7858"/>
                  </a:lnTo>
                  <a:lnTo>
                    <a:pt x="15903" y="5351"/>
                  </a:lnTo>
                  <a:lnTo>
                    <a:pt x="18086" y="3037"/>
                  </a:lnTo>
                  <a:lnTo>
                    <a:pt x="19938" y="13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90" name="Driehoek"/>
            <p:cNvSpPr/>
            <p:nvPr/>
          </p:nvSpPr>
          <p:spPr>
            <a:xfrm>
              <a:off x="15288" y="0"/>
              <a:ext cx="15405" cy="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0"/>
                  </a:moveTo>
                  <a:lnTo>
                    <a:pt x="13887" y="0"/>
                  </a:lnTo>
                  <a:lnTo>
                    <a:pt x="0" y="21600"/>
                  </a:lnTo>
                  <a:lnTo>
                    <a:pt x="21600" y="161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992" name="object 24"/>
          <p:cNvSpPr/>
          <p:nvPr/>
        </p:nvSpPr>
        <p:spPr>
          <a:xfrm>
            <a:off x="24141999" y="5038619"/>
            <a:ext cx="15404" cy="442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61" y="0"/>
                </a:moveTo>
                <a:lnTo>
                  <a:pt x="0" y="11001"/>
                </a:lnTo>
                <a:lnTo>
                  <a:pt x="8285" y="10442"/>
                </a:lnTo>
                <a:lnTo>
                  <a:pt x="7804" y="16173"/>
                </a:lnTo>
                <a:lnTo>
                  <a:pt x="9722" y="19237"/>
                </a:lnTo>
                <a:lnTo>
                  <a:pt x="13213" y="20551"/>
                </a:lnTo>
                <a:lnTo>
                  <a:pt x="17445" y="21033"/>
                </a:lnTo>
                <a:lnTo>
                  <a:pt x="21600" y="21600"/>
                </a:lnTo>
                <a:lnTo>
                  <a:pt x="1376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93" name="object 25"/>
          <p:cNvSpPr/>
          <p:nvPr/>
        </p:nvSpPr>
        <p:spPr>
          <a:xfrm>
            <a:off x="24164450" y="2868685"/>
            <a:ext cx="15405" cy="25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292" y="1664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94" name="object 26"/>
          <p:cNvSpPr/>
          <p:nvPr/>
        </p:nvSpPr>
        <p:spPr>
          <a:xfrm>
            <a:off x="24164574" y="2360200"/>
            <a:ext cx="15405" cy="1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0" y="0"/>
                </a:moveTo>
                <a:lnTo>
                  <a:pt x="0" y="18577"/>
                </a:lnTo>
                <a:lnTo>
                  <a:pt x="21600" y="21600"/>
                </a:lnTo>
                <a:lnTo>
                  <a:pt x="853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997" name="object 27"/>
          <p:cNvGrpSpPr/>
          <p:nvPr/>
        </p:nvGrpSpPr>
        <p:grpSpPr>
          <a:xfrm>
            <a:off x="276591" y="6569980"/>
            <a:ext cx="1423" cy="129997"/>
            <a:chOff x="0" y="0"/>
            <a:chExt cx="1421" cy="129996"/>
          </a:xfrm>
        </p:grpSpPr>
        <p:sp>
          <p:nvSpPr>
            <p:cNvPr id="1995" name="Lijn"/>
            <p:cNvSpPr/>
            <p:nvPr/>
          </p:nvSpPr>
          <p:spPr>
            <a:xfrm>
              <a:off x="0" y="-1"/>
              <a:ext cx="1422" cy="1299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96" name="Lijn"/>
            <p:cNvSpPr/>
            <p:nvPr/>
          </p:nvSpPr>
          <p:spPr>
            <a:xfrm flipH="1" flipV="1">
              <a:off x="0" y="0"/>
              <a:ext cx="1422" cy="12999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998" name="object 28"/>
          <p:cNvSpPr/>
          <p:nvPr/>
        </p:nvSpPr>
        <p:spPr>
          <a:xfrm>
            <a:off x="267998" y="5605882"/>
            <a:ext cx="15404" cy="4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234" y="13995"/>
                </a:lnTo>
                <a:lnTo>
                  <a:pt x="14869" y="21600"/>
                </a:lnTo>
                <a:lnTo>
                  <a:pt x="19473" y="21352"/>
                </a:lnTo>
                <a:lnTo>
                  <a:pt x="21600" y="11791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99" name="object 29"/>
          <p:cNvSpPr/>
          <p:nvPr/>
        </p:nvSpPr>
        <p:spPr>
          <a:xfrm>
            <a:off x="11875817" y="212776"/>
            <a:ext cx="377979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8" y="0"/>
                </a:moveTo>
                <a:lnTo>
                  <a:pt x="217" y="944"/>
                </a:lnTo>
                <a:lnTo>
                  <a:pt x="0" y="5278"/>
                </a:lnTo>
                <a:lnTo>
                  <a:pt x="3322" y="19533"/>
                </a:lnTo>
                <a:lnTo>
                  <a:pt x="7653" y="18457"/>
                </a:lnTo>
                <a:lnTo>
                  <a:pt x="11604" y="18260"/>
                </a:lnTo>
                <a:lnTo>
                  <a:pt x="15217" y="18806"/>
                </a:lnTo>
                <a:lnTo>
                  <a:pt x="21600" y="21600"/>
                </a:lnTo>
                <a:lnTo>
                  <a:pt x="8145" y="5473"/>
                </a:lnTo>
                <a:lnTo>
                  <a:pt x="4546" y="1741"/>
                </a:lnTo>
                <a:lnTo>
                  <a:pt x="1818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00" name="object 30"/>
          <p:cNvSpPr/>
          <p:nvPr/>
        </p:nvSpPr>
        <p:spPr>
          <a:xfrm>
            <a:off x="2584816" y="248890"/>
            <a:ext cx="183248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767"/>
                </a:lnTo>
                <a:lnTo>
                  <a:pt x="65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01" name="object 31"/>
          <p:cNvSpPr/>
          <p:nvPr/>
        </p:nvSpPr>
        <p:spPr>
          <a:xfrm>
            <a:off x="2201649" y="270873"/>
            <a:ext cx="249580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46" y="11062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02" name="object 32"/>
          <p:cNvSpPr/>
          <p:nvPr/>
        </p:nvSpPr>
        <p:spPr>
          <a:xfrm>
            <a:off x="277543" y="11703300"/>
            <a:ext cx="15405" cy="15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1" y="0"/>
                </a:moveTo>
                <a:lnTo>
                  <a:pt x="10302" y="143"/>
                </a:lnTo>
                <a:lnTo>
                  <a:pt x="5282" y="1010"/>
                </a:lnTo>
                <a:lnTo>
                  <a:pt x="0" y="833"/>
                </a:lnTo>
                <a:lnTo>
                  <a:pt x="21600" y="21600"/>
                </a:lnTo>
                <a:lnTo>
                  <a:pt x="20706" y="8960"/>
                </a:lnTo>
                <a:lnTo>
                  <a:pt x="18320" y="2349"/>
                </a:lnTo>
                <a:lnTo>
                  <a:pt x="1475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03" name="object 33"/>
          <p:cNvSpPr/>
          <p:nvPr/>
        </p:nvSpPr>
        <p:spPr>
          <a:xfrm>
            <a:off x="20076740" y="217705"/>
            <a:ext cx="407645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013" y="16867"/>
                </a:lnTo>
                <a:lnTo>
                  <a:pt x="15226" y="20411"/>
                </a:lnTo>
                <a:lnTo>
                  <a:pt x="17937" y="21600"/>
                </a:lnTo>
                <a:lnTo>
                  <a:pt x="20083" y="19648"/>
                </a:lnTo>
                <a:lnTo>
                  <a:pt x="21600" y="13766"/>
                </a:lnTo>
                <a:lnTo>
                  <a:pt x="11370" y="4943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04" name="object 34"/>
          <p:cNvSpPr/>
          <p:nvPr/>
        </p:nvSpPr>
        <p:spPr>
          <a:xfrm>
            <a:off x="212099" y="6198382"/>
            <a:ext cx="15405" cy="11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66" y="0"/>
                </a:moveTo>
                <a:lnTo>
                  <a:pt x="0" y="251"/>
                </a:lnTo>
                <a:lnTo>
                  <a:pt x="4947" y="10094"/>
                </a:lnTo>
                <a:lnTo>
                  <a:pt x="10214" y="16822"/>
                </a:lnTo>
                <a:lnTo>
                  <a:pt x="15770" y="20601"/>
                </a:lnTo>
                <a:lnTo>
                  <a:pt x="21600" y="21600"/>
                </a:lnTo>
                <a:lnTo>
                  <a:pt x="16856" y="11173"/>
                </a:lnTo>
                <a:lnTo>
                  <a:pt x="11746" y="3807"/>
                </a:lnTo>
                <a:lnTo>
                  <a:pt x="6166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05" name="object 35"/>
          <p:cNvSpPr/>
          <p:nvPr/>
        </p:nvSpPr>
        <p:spPr>
          <a:xfrm>
            <a:off x="19643738" y="214345"/>
            <a:ext cx="377160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lnTo>
                  <a:pt x="11601" y="7200"/>
                </a:lnTo>
                <a:lnTo>
                  <a:pt x="11601" y="0"/>
                </a:lnTo>
                <a:lnTo>
                  <a:pt x="8157" y="0"/>
                </a:lnTo>
                <a:lnTo>
                  <a:pt x="8157" y="7200"/>
                </a:lnTo>
                <a:lnTo>
                  <a:pt x="0" y="7200"/>
                </a:lnTo>
                <a:lnTo>
                  <a:pt x="0" y="14400"/>
                </a:lnTo>
                <a:lnTo>
                  <a:pt x="715" y="14400"/>
                </a:lnTo>
                <a:lnTo>
                  <a:pt x="715" y="21600"/>
                </a:lnTo>
                <a:lnTo>
                  <a:pt x="7565" y="21600"/>
                </a:lnTo>
                <a:lnTo>
                  <a:pt x="7565" y="14400"/>
                </a:lnTo>
                <a:lnTo>
                  <a:pt x="21600" y="144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06" name="object 36"/>
          <p:cNvSpPr/>
          <p:nvPr/>
        </p:nvSpPr>
        <p:spPr>
          <a:xfrm>
            <a:off x="17128560" y="13427612"/>
            <a:ext cx="42177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0" y="1620"/>
                </a:lnTo>
                <a:lnTo>
                  <a:pt x="21600" y="21600"/>
                </a:lnTo>
                <a:lnTo>
                  <a:pt x="21097" y="8424"/>
                </a:lnTo>
                <a:lnTo>
                  <a:pt x="16878" y="1728"/>
                </a:lnTo>
                <a:lnTo>
                  <a:pt x="962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07" name="object 37"/>
          <p:cNvSpPr/>
          <p:nvPr/>
        </p:nvSpPr>
        <p:spPr>
          <a:xfrm>
            <a:off x="22335780" y="13483225"/>
            <a:ext cx="222936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060"/>
                </a:lnTo>
                <a:lnTo>
                  <a:pt x="80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08" name="object 38"/>
          <p:cNvSpPr/>
          <p:nvPr/>
        </p:nvSpPr>
        <p:spPr>
          <a:xfrm>
            <a:off x="24059015" y="213830"/>
            <a:ext cx="84061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1"/>
                </a:moveTo>
                <a:lnTo>
                  <a:pt x="6501" y="0"/>
                </a:lnTo>
                <a:lnTo>
                  <a:pt x="0" y="21600"/>
                </a:lnTo>
                <a:lnTo>
                  <a:pt x="21600" y="8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09" name="object 39"/>
          <p:cNvSpPr/>
          <p:nvPr/>
        </p:nvSpPr>
        <p:spPr>
          <a:xfrm>
            <a:off x="24141327" y="721957"/>
            <a:ext cx="15405" cy="4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34" y="3900"/>
                </a:lnTo>
                <a:lnTo>
                  <a:pt x="13289" y="8863"/>
                </a:lnTo>
                <a:lnTo>
                  <a:pt x="18011" y="14795"/>
                </a:lnTo>
                <a:lnTo>
                  <a:pt x="21600" y="21600"/>
                </a:lnTo>
                <a:lnTo>
                  <a:pt x="17601" y="13565"/>
                </a:lnTo>
                <a:lnTo>
                  <a:pt x="12829" y="6998"/>
                </a:lnTo>
                <a:lnTo>
                  <a:pt x="7040" y="2332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10" name="object 40"/>
          <p:cNvSpPr/>
          <p:nvPr/>
        </p:nvSpPr>
        <p:spPr>
          <a:xfrm>
            <a:off x="18379919" y="249752"/>
            <a:ext cx="26171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1" y="361"/>
                </a:moveTo>
                <a:lnTo>
                  <a:pt x="0" y="0"/>
                </a:lnTo>
                <a:lnTo>
                  <a:pt x="16242" y="17013"/>
                </a:lnTo>
                <a:lnTo>
                  <a:pt x="21600" y="21600"/>
                </a:lnTo>
                <a:lnTo>
                  <a:pt x="8711" y="3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014" name="object 41"/>
          <p:cNvGrpSpPr/>
          <p:nvPr/>
        </p:nvGrpSpPr>
        <p:grpSpPr>
          <a:xfrm>
            <a:off x="23889174" y="214420"/>
            <a:ext cx="290744" cy="233736"/>
            <a:chOff x="0" y="0"/>
            <a:chExt cx="290743" cy="233734"/>
          </a:xfrm>
        </p:grpSpPr>
        <p:sp>
          <p:nvSpPr>
            <p:cNvPr id="2011" name="Vorm"/>
            <p:cNvSpPr/>
            <p:nvPr/>
          </p:nvSpPr>
          <p:spPr>
            <a:xfrm>
              <a:off x="0" y="0"/>
              <a:ext cx="197368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392" y="3858"/>
                  </a:lnTo>
                  <a:lnTo>
                    <a:pt x="18587" y="0"/>
                  </a:lnTo>
                  <a:lnTo>
                    <a:pt x="0" y="77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12" name="Driehoek"/>
            <p:cNvSpPr/>
            <p:nvPr/>
          </p:nvSpPr>
          <p:spPr>
            <a:xfrm>
              <a:off x="197367" y="662"/>
              <a:ext cx="84319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63"/>
                  </a:moveTo>
                  <a:lnTo>
                    <a:pt x="0" y="0"/>
                  </a:lnTo>
                  <a:lnTo>
                    <a:pt x="21596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13" name="Vorm"/>
            <p:cNvSpPr/>
            <p:nvPr/>
          </p:nvSpPr>
          <p:spPr>
            <a:xfrm>
              <a:off x="275339" y="122088"/>
              <a:ext cx="15405" cy="11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81"/>
                  </a:moveTo>
                  <a:lnTo>
                    <a:pt x="11465" y="0"/>
                  </a:lnTo>
                  <a:lnTo>
                    <a:pt x="0" y="20620"/>
                  </a:lnTo>
                  <a:lnTo>
                    <a:pt x="13167" y="21600"/>
                  </a:lnTo>
                  <a:lnTo>
                    <a:pt x="21281" y="19284"/>
                  </a:lnTo>
                  <a:lnTo>
                    <a:pt x="21600" y="1248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015" name="object 42"/>
          <p:cNvSpPr/>
          <p:nvPr/>
        </p:nvSpPr>
        <p:spPr>
          <a:xfrm>
            <a:off x="7141598" y="13441751"/>
            <a:ext cx="94853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06" y="3882"/>
                </a:lnTo>
                <a:lnTo>
                  <a:pt x="0" y="14906"/>
                </a:lnTo>
                <a:lnTo>
                  <a:pt x="5955" y="21600"/>
                </a:lnTo>
                <a:lnTo>
                  <a:pt x="19882" y="524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046" name="object 43"/>
          <p:cNvGrpSpPr/>
          <p:nvPr/>
        </p:nvGrpSpPr>
        <p:grpSpPr>
          <a:xfrm>
            <a:off x="210935" y="219104"/>
            <a:ext cx="23964439" cy="13286686"/>
            <a:chOff x="0" y="0"/>
            <a:chExt cx="23964438" cy="13286685"/>
          </a:xfrm>
        </p:grpSpPr>
        <p:grpSp>
          <p:nvGrpSpPr>
            <p:cNvPr id="2024" name="object 44"/>
            <p:cNvGrpSpPr/>
            <p:nvPr/>
          </p:nvGrpSpPr>
          <p:grpSpPr>
            <a:xfrm>
              <a:off x="-1" y="0"/>
              <a:ext cx="23964439" cy="13277959"/>
              <a:chOff x="0" y="0"/>
              <a:chExt cx="23964437" cy="13277958"/>
            </a:xfrm>
          </p:grpSpPr>
          <p:sp>
            <p:nvSpPr>
              <p:cNvPr id="2016" name="Vorm"/>
              <p:cNvSpPr/>
              <p:nvPr/>
            </p:nvSpPr>
            <p:spPr>
              <a:xfrm>
                <a:off x="23228" y="30807"/>
                <a:ext cx="2604330" cy="44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" y="0"/>
                    </a:lnTo>
                    <a:lnTo>
                      <a:pt x="13" y="4469"/>
                    </a:lnTo>
                    <a:lnTo>
                      <a:pt x="11" y="5959"/>
                    </a:lnTo>
                    <a:lnTo>
                      <a:pt x="3" y="12662"/>
                    </a:lnTo>
                    <a:lnTo>
                      <a:pt x="1" y="14897"/>
                    </a:lnTo>
                    <a:lnTo>
                      <a:pt x="0" y="21600"/>
                    </a:lnTo>
                    <a:lnTo>
                      <a:pt x="260" y="21600"/>
                    </a:lnTo>
                    <a:lnTo>
                      <a:pt x="256" y="20110"/>
                    </a:lnTo>
                    <a:lnTo>
                      <a:pt x="251" y="16386"/>
                    </a:lnTo>
                    <a:lnTo>
                      <a:pt x="241" y="15641"/>
                    </a:lnTo>
                    <a:lnTo>
                      <a:pt x="235" y="14897"/>
                    </a:lnTo>
                    <a:lnTo>
                      <a:pt x="234" y="14152"/>
                    </a:lnTo>
                    <a:lnTo>
                      <a:pt x="233" y="11172"/>
                    </a:lnTo>
                    <a:lnTo>
                      <a:pt x="242" y="5959"/>
                    </a:lnTo>
                    <a:lnTo>
                      <a:pt x="249" y="3724"/>
                    </a:lnTo>
                    <a:lnTo>
                      <a:pt x="257" y="1490"/>
                    </a:lnTo>
                    <a:lnTo>
                      <a:pt x="6212" y="1490"/>
                    </a:lnTo>
                    <a:lnTo>
                      <a:pt x="6082" y="2167"/>
                    </a:lnTo>
                    <a:lnTo>
                      <a:pt x="8998" y="1490"/>
                    </a:lnTo>
                    <a:lnTo>
                      <a:pt x="16259" y="1490"/>
                    </a:lnTo>
                    <a:lnTo>
                      <a:pt x="16622" y="745"/>
                    </a:lnTo>
                    <a:lnTo>
                      <a:pt x="17536" y="7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17" name="Vorm"/>
              <p:cNvSpPr/>
              <p:nvPr/>
            </p:nvSpPr>
            <p:spPr>
              <a:xfrm>
                <a:off x="2269914" y="0"/>
                <a:ext cx="19777259" cy="77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17347" y="4320"/>
                    </a:lnTo>
                    <a:lnTo>
                      <a:pt x="17274" y="0"/>
                    </a:lnTo>
                    <a:lnTo>
                      <a:pt x="17208" y="0"/>
                    </a:lnTo>
                    <a:lnTo>
                      <a:pt x="17151" y="4320"/>
                    </a:lnTo>
                    <a:lnTo>
                      <a:pt x="17037" y="4320"/>
                    </a:lnTo>
                    <a:lnTo>
                      <a:pt x="16995" y="0"/>
                    </a:lnTo>
                    <a:lnTo>
                      <a:pt x="15339" y="0"/>
                    </a:lnTo>
                    <a:lnTo>
                      <a:pt x="15321" y="4320"/>
                    </a:lnTo>
                    <a:lnTo>
                      <a:pt x="10069" y="4320"/>
                    </a:lnTo>
                    <a:lnTo>
                      <a:pt x="10022" y="8640"/>
                    </a:lnTo>
                    <a:lnTo>
                      <a:pt x="9972" y="4320"/>
                    </a:lnTo>
                    <a:lnTo>
                      <a:pt x="8845" y="4320"/>
                    </a:lnTo>
                    <a:lnTo>
                      <a:pt x="8760" y="8640"/>
                    </a:lnTo>
                    <a:lnTo>
                      <a:pt x="7977" y="8640"/>
                    </a:lnTo>
                    <a:lnTo>
                      <a:pt x="7898" y="4320"/>
                    </a:lnTo>
                    <a:lnTo>
                      <a:pt x="7493" y="8640"/>
                    </a:lnTo>
                    <a:lnTo>
                      <a:pt x="7253" y="8640"/>
                    </a:lnTo>
                    <a:lnTo>
                      <a:pt x="7276" y="4320"/>
                    </a:lnTo>
                    <a:lnTo>
                      <a:pt x="7147" y="4320"/>
                    </a:lnTo>
                    <a:lnTo>
                      <a:pt x="7086" y="8640"/>
                    </a:lnTo>
                    <a:lnTo>
                      <a:pt x="3754" y="8640"/>
                    </a:lnTo>
                    <a:lnTo>
                      <a:pt x="3595" y="4320"/>
                    </a:lnTo>
                    <a:lnTo>
                      <a:pt x="2875" y="4320"/>
                    </a:lnTo>
                    <a:lnTo>
                      <a:pt x="2881" y="8640"/>
                    </a:lnTo>
                    <a:lnTo>
                      <a:pt x="2737" y="8640"/>
                    </a:lnTo>
                    <a:lnTo>
                      <a:pt x="2610" y="4320"/>
                    </a:lnTo>
                    <a:lnTo>
                      <a:pt x="2344" y="4320"/>
                    </a:lnTo>
                    <a:lnTo>
                      <a:pt x="2326" y="8640"/>
                    </a:lnTo>
                    <a:lnTo>
                      <a:pt x="2291" y="4320"/>
                    </a:lnTo>
                    <a:lnTo>
                      <a:pt x="565" y="4320"/>
                    </a:lnTo>
                    <a:lnTo>
                      <a:pt x="537" y="8640"/>
                    </a:lnTo>
                    <a:lnTo>
                      <a:pt x="409" y="8640"/>
                    </a:lnTo>
                    <a:lnTo>
                      <a:pt x="372" y="12960"/>
                    </a:lnTo>
                    <a:lnTo>
                      <a:pt x="79" y="12960"/>
                    </a:lnTo>
                    <a:lnTo>
                      <a:pt x="0" y="17280"/>
                    </a:lnTo>
                    <a:lnTo>
                      <a:pt x="242" y="17280"/>
                    </a:lnTo>
                    <a:lnTo>
                      <a:pt x="364" y="21600"/>
                    </a:lnTo>
                    <a:lnTo>
                      <a:pt x="393" y="17280"/>
                    </a:lnTo>
                    <a:lnTo>
                      <a:pt x="1093" y="21600"/>
                    </a:lnTo>
                    <a:lnTo>
                      <a:pt x="1208" y="21600"/>
                    </a:lnTo>
                    <a:lnTo>
                      <a:pt x="1321" y="17280"/>
                    </a:lnTo>
                    <a:lnTo>
                      <a:pt x="1892" y="17280"/>
                    </a:lnTo>
                    <a:lnTo>
                      <a:pt x="1902" y="21332"/>
                    </a:lnTo>
                    <a:lnTo>
                      <a:pt x="2592" y="17280"/>
                    </a:lnTo>
                    <a:lnTo>
                      <a:pt x="1977" y="17280"/>
                    </a:lnTo>
                    <a:lnTo>
                      <a:pt x="2043" y="12960"/>
                    </a:lnTo>
                    <a:lnTo>
                      <a:pt x="2724" y="12960"/>
                    </a:lnTo>
                    <a:lnTo>
                      <a:pt x="2738" y="17280"/>
                    </a:lnTo>
                    <a:lnTo>
                      <a:pt x="2632" y="17280"/>
                    </a:lnTo>
                    <a:lnTo>
                      <a:pt x="2688" y="21600"/>
                    </a:lnTo>
                    <a:lnTo>
                      <a:pt x="2923" y="21600"/>
                    </a:lnTo>
                    <a:lnTo>
                      <a:pt x="2921" y="17280"/>
                    </a:lnTo>
                    <a:lnTo>
                      <a:pt x="3451" y="17280"/>
                    </a:lnTo>
                    <a:lnTo>
                      <a:pt x="3525" y="21600"/>
                    </a:lnTo>
                    <a:lnTo>
                      <a:pt x="3594" y="21600"/>
                    </a:lnTo>
                    <a:lnTo>
                      <a:pt x="3657" y="17280"/>
                    </a:lnTo>
                    <a:lnTo>
                      <a:pt x="6428" y="17280"/>
                    </a:lnTo>
                    <a:lnTo>
                      <a:pt x="6395" y="21600"/>
                    </a:lnTo>
                    <a:lnTo>
                      <a:pt x="6946" y="14826"/>
                    </a:lnTo>
                    <a:lnTo>
                      <a:pt x="6730" y="18753"/>
                    </a:lnTo>
                    <a:lnTo>
                      <a:pt x="6812" y="18058"/>
                    </a:lnTo>
                    <a:lnTo>
                      <a:pt x="6886" y="17591"/>
                    </a:lnTo>
                    <a:lnTo>
                      <a:pt x="6953" y="17314"/>
                    </a:lnTo>
                    <a:lnTo>
                      <a:pt x="7016" y="17202"/>
                    </a:lnTo>
                    <a:lnTo>
                      <a:pt x="7078" y="17215"/>
                    </a:lnTo>
                    <a:lnTo>
                      <a:pt x="7204" y="17474"/>
                    </a:lnTo>
                    <a:lnTo>
                      <a:pt x="7060" y="13431"/>
                    </a:lnTo>
                    <a:lnTo>
                      <a:pt x="7434" y="8834"/>
                    </a:lnTo>
                    <a:lnTo>
                      <a:pt x="7439" y="12960"/>
                    </a:lnTo>
                    <a:lnTo>
                      <a:pt x="7486" y="12960"/>
                    </a:lnTo>
                    <a:lnTo>
                      <a:pt x="7489" y="17280"/>
                    </a:lnTo>
                    <a:lnTo>
                      <a:pt x="7316" y="17280"/>
                    </a:lnTo>
                    <a:lnTo>
                      <a:pt x="7223" y="21600"/>
                    </a:lnTo>
                    <a:lnTo>
                      <a:pt x="7835" y="21600"/>
                    </a:lnTo>
                    <a:lnTo>
                      <a:pt x="7785" y="17280"/>
                    </a:lnTo>
                    <a:lnTo>
                      <a:pt x="8334" y="17280"/>
                    </a:lnTo>
                    <a:lnTo>
                      <a:pt x="8421" y="21600"/>
                    </a:lnTo>
                    <a:lnTo>
                      <a:pt x="8381" y="17280"/>
                    </a:lnTo>
                    <a:lnTo>
                      <a:pt x="8583" y="17280"/>
                    </a:lnTo>
                    <a:lnTo>
                      <a:pt x="8665" y="12960"/>
                    </a:lnTo>
                    <a:lnTo>
                      <a:pt x="8651" y="17280"/>
                    </a:lnTo>
                    <a:lnTo>
                      <a:pt x="8641" y="17280"/>
                    </a:lnTo>
                    <a:lnTo>
                      <a:pt x="8600" y="21600"/>
                    </a:lnTo>
                    <a:lnTo>
                      <a:pt x="9167" y="17280"/>
                    </a:lnTo>
                    <a:lnTo>
                      <a:pt x="9207" y="17280"/>
                    </a:lnTo>
                    <a:lnTo>
                      <a:pt x="9268" y="21600"/>
                    </a:lnTo>
                    <a:lnTo>
                      <a:pt x="9909" y="21600"/>
                    </a:lnTo>
                    <a:lnTo>
                      <a:pt x="9669" y="17280"/>
                    </a:lnTo>
                    <a:lnTo>
                      <a:pt x="10379" y="17280"/>
                    </a:lnTo>
                    <a:lnTo>
                      <a:pt x="10431" y="12960"/>
                    </a:lnTo>
                    <a:lnTo>
                      <a:pt x="10878" y="12960"/>
                    </a:lnTo>
                    <a:lnTo>
                      <a:pt x="10858" y="17280"/>
                    </a:lnTo>
                    <a:lnTo>
                      <a:pt x="11324" y="17280"/>
                    </a:lnTo>
                    <a:lnTo>
                      <a:pt x="11385" y="12960"/>
                    </a:lnTo>
                    <a:lnTo>
                      <a:pt x="11671" y="12960"/>
                    </a:lnTo>
                    <a:lnTo>
                      <a:pt x="11752" y="8640"/>
                    </a:lnTo>
                    <a:lnTo>
                      <a:pt x="12493" y="8640"/>
                    </a:lnTo>
                    <a:lnTo>
                      <a:pt x="12423" y="12960"/>
                    </a:lnTo>
                    <a:lnTo>
                      <a:pt x="12042" y="12960"/>
                    </a:lnTo>
                    <a:lnTo>
                      <a:pt x="11963" y="17280"/>
                    </a:lnTo>
                    <a:lnTo>
                      <a:pt x="11451" y="17280"/>
                    </a:lnTo>
                    <a:lnTo>
                      <a:pt x="11390" y="21600"/>
                    </a:lnTo>
                    <a:lnTo>
                      <a:pt x="12911" y="21600"/>
                    </a:lnTo>
                    <a:lnTo>
                      <a:pt x="12947" y="17319"/>
                    </a:lnTo>
                    <a:lnTo>
                      <a:pt x="12109" y="21311"/>
                    </a:lnTo>
                    <a:lnTo>
                      <a:pt x="12144" y="17280"/>
                    </a:lnTo>
                    <a:lnTo>
                      <a:pt x="12781" y="17280"/>
                    </a:lnTo>
                    <a:lnTo>
                      <a:pt x="12873" y="12960"/>
                    </a:lnTo>
                    <a:lnTo>
                      <a:pt x="13164" y="12960"/>
                    </a:lnTo>
                    <a:lnTo>
                      <a:pt x="13208" y="17280"/>
                    </a:lnTo>
                    <a:lnTo>
                      <a:pt x="13077" y="17280"/>
                    </a:lnTo>
                    <a:lnTo>
                      <a:pt x="13064" y="21600"/>
                    </a:lnTo>
                    <a:lnTo>
                      <a:pt x="13166" y="21600"/>
                    </a:lnTo>
                    <a:lnTo>
                      <a:pt x="13245" y="17280"/>
                    </a:lnTo>
                    <a:lnTo>
                      <a:pt x="13679" y="17280"/>
                    </a:lnTo>
                    <a:lnTo>
                      <a:pt x="13428" y="21600"/>
                    </a:lnTo>
                    <a:lnTo>
                      <a:pt x="13749" y="21600"/>
                    </a:lnTo>
                    <a:lnTo>
                      <a:pt x="13870" y="17280"/>
                    </a:lnTo>
                    <a:lnTo>
                      <a:pt x="14361" y="17280"/>
                    </a:lnTo>
                    <a:lnTo>
                      <a:pt x="14438" y="21600"/>
                    </a:lnTo>
                    <a:lnTo>
                      <a:pt x="14792" y="21600"/>
                    </a:lnTo>
                    <a:lnTo>
                      <a:pt x="14696" y="17280"/>
                    </a:lnTo>
                    <a:lnTo>
                      <a:pt x="14629" y="17280"/>
                    </a:lnTo>
                    <a:lnTo>
                      <a:pt x="14594" y="12960"/>
                    </a:lnTo>
                    <a:lnTo>
                      <a:pt x="14589" y="12960"/>
                    </a:lnTo>
                    <a:lnTo>
                      <a:pt x="14616" y="8640"/>
                    </a:lnTo>
                    <a:lnTo>
                      <a:pt x="15371" y="8640"/>
                    </a:lnTo>
                    <a:lnTo>
                      <a:pt x="15442" y="12960"/>
                    </a:lnTo>
                    <a:lnTo>
                      <a:pt x="15504" y="12960"/>
                    </a:lnTo>
                    <a:lnTo>
                      <a:pt x="15441" y="16861"/>
                    </a:lnTo>
                    <a:lnTo>
                      <a:pt x="15430" y="16792"/>
                    </a:lnTo>
                    <a:lnTo>
                      <a:pt x="15401" y="16550"/>
                    </a:lnTo>
                    <a:lnTo>
                      <a:pt x="15406" y="16852"/>
                    </a:lnTo>
                    <a:lnTo>
                      <a:pt x="15435" y="17111"/>
                    </a:lnTo>
                    <a:lnTo>
                      <a:pt x="15437" y="17120"/>
                    </a:lnTo>
                    <a:lnTo>
                      <a:pt x="15434" y="17280"/>
                    </a:lnTo>
                    <a:lnTo>
                      <a:pt x="15481" y="17280"/>
                    </a:lnTo>
                    <a:lnTo>
                      <a:pt x="15491" y="17314"/>
                    </a:lnTo>
                    <a:lnTo>
                      <a:pt x="15579" y="17440"/>
                    </a:lnTo>
                    <a:lnTo>
                      <a:pt x="15537" y="17280"/>
                    </a:lnTo>
                    <a:lnTo>
                      <a:pt x="16697" y="17280"/>
                    </a:lnTo>
                    <a:lnTo>
                      <a:pt x="16739" y="12960"/>
                    </a:lnTo>
                    <a:lnTo>
                      <a:pt x="19063" y="12960"/>
                    </a:lnTo>
                    <a:lnTo>
                      <a:pt x="19116" y="17280"/>
                    </a:lnTo>
                    <a:lnTo>
                      <a:pt x="19211" y="17280"/>
                    </a:lnTo>
                    <a:lnTo>
                      <a:pt x="19216" y="12960"/>
                    </a:lnTo>
                    <a:lnTo>
                      <a:pt x="19421" y="12960"/>
                    </a:lnTo>
                    <a:lnTo>
                      <a:pt x="19345" y="17280"/>
                    </a:lnTo>
                    <a:lnTo>
                      <a:pt x="20058" y="17280"/>
                    </a:lnTo>
                    <a:lnTo>
                      <a:pt x="20033" y="12960"/>
                    </a:lnTo>
                    <a:lnTo>
                      <a:pt x="19562" y="12960"/>
                    </a:lnTo>
                    <a:lnTo>
                      <a:pt x="19619" y="8640"/>
                    </a:lnTo>
                    <a:lnTo>
                      <a:pt x="21295" y="8640"/>
                    </a:lnTo>
                    <a:lnTo>
                      <a:pt x="21441" y="10562"/>
                    </a:lnTo>
                    <a:lnTo>
                      <a:pt x="21415" y="8640"/>
                    </a:lnTo>
                    <a:lnTo>
                      <a:pt x="21557" y="864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18" name="Driehoek"/>
              <p:cNvSpPr/>
              <p:nvPr/>
            </p:nvSpPr>
            <p:spPr>
              <a:xfrm>
                <a:off x="21901484" y="34234"/>
                <a:ext cx="167146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385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19" name="Vorm"/>
              <p:cNvSpPr/>
              <p:nvPr/>
            </p:nvSpPr>
            <p:spPr>
              <a:xfrm>
                <a:off x="0" y="492917"/>
                <a:ext cx="23443208" cy="1278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574"/>
                    </a:moveTo>
                    <a:lnTo>
                      <a:pt x="21438" y="21574"/>
                    </a:lnTo>
                    <a:lnTo>
                      <a:pt x="21394" y="21548"/>
                    </a:lnTo>
                    <a:lnTo>
                      <a:pt x="21208" y="21548"/>
                    </a:lnTo>
                    <a:lnTo>
                      <a:pt x="21208" y="21522"/>
                    </a:lnTo>
                    <a:lnTo>
                      <a:pt x="21166" y="21548"/>
                    </a:lnTo>
                    <a:lnTo>
                      <a:pt x="20818" y="21548"/>
                    </a:lnTo>
                    <a:lnTo>
                      <a:pt x="20761" y="21522"/>
                    </a:lnTo>
                    <a:lnTo>
                      <a:pt x="17569" y="21522"/>
                    </a:lnTo>
                    <a:lnTo>
                      <a:pt x="17546" y="21548"/>
                    </a:lnTo>
                    <a:lnTo>
                      <a:pt x="17514" y="21522"/>
                    </a:lnTo>
                    <a:lnTo>
                      <a:pt x="15496" y="21522"/>
                    </a:lnTo>
                    <a:lnTo>
                      <a:pt x="15545" y="21496"/>
                    </a:lnTo>
                    <a:lnTo>
                      <a:pt x="14811" y="21496"/>
                    </a:lnTo>
                    <a:lnTo>
                      <a:pt x="15088" y="21522"/>
                    </a:lnTo>
                    <a:lnTo>
                      <a:pt x="10383" y="21522"/>
                    </a:lnTo>
                    <a:lnTo>
                      <a:pt x="10348" y="21548"/>
                    </a:lnTo>
                    <a:lnTo>
                      <a:pt x="10258" y="21548"/>
                    </a:lnTo>
                    <a:lnTo>
                      <a:pt x="10162" y="21522"/>
                    </a:lnTo>
                    <a:lnTo>
                      <a:pt x="10114" y="21522"/>
                    </a:lnTo>
                    <a:lnTo>
                      <a:pt x="10073" y="21548"/>
                    </a:lnTo>
                    <a:lnTo>
                      <a:pt x="9737" y="21548"/>
                    </a:lnTo>
                    <a:lnTo>
                      <a:pt x="9707" y="21522"/>
                    </a:lnTo>
                    <a:lnTo>
                      <a:pt x="8908" y="21522"/>
                    </a:lnTo>
                    <a:lnTo>
                      <a:pt x="8915" y="21548"/>
                    </a:lnTo>
                    <a:lnTo>
                      <a:pt x="8139" y="21548"/>
                    </a:lnTo>
                    <a:lnTo>
                      <a:pt x="8091" y="21522"/>
                    </a:lnTo>
                    <a:lnTo>
                      <a:pt x="6935" y="21522"/>
                    </a:lnTo>
                    <a:lnTo>
                      <a:pt x="6790" y="21548"/>
                    </a:lnTo>
                    <a:lnTo>
                      <a:pt x="6261" y="21548"/>
                    </a:lnTo>
                    <a:lnTo>
                      <a:pt x="6325" y="21522"/>
                    </a:lnTo>
                    <a:lnTo>
                      <a:pt x="5391" y="21522"/>
                    </a:lnTo>
                    <a:lnTo>
                      <a:pt x="5424" y="21507"/>
                    </a:lnTo>
                    <a:lnTo>
                      <a:pt x="5316" y="21522"/>
                    </a:lnTo>
                    <a:lnTo>
                      <a:pt x="5276" y="21522"/>
                    </a:lnTo>
                    <a:lnTo>
                      <a:pt x="5219" y="21496"/>
                    </a:lnTo>
                    <a:lnTo>
                      <a:pt x="4978" y="21496"/>
                    </a:lnTo>
                    <a:lnTo>
                      <a:pt x="4975" y="21522"/>
                    </a:lnTo>
                    <a:lnTo>
                      <a:pt x="4376" y="21522"/>
                    </a:lnTo>
                    <a:lnTo>
                      <a:pt x="4351" y="21496"/>
                    </a:lnTo>
                    <a:lnTo>
                      <a:pt x="4097" y="21496"/>
                    </a:lnTo>
                    <a:lnTo>
                      <a:pt x="4083" y="21522"/>
                    </a:lnTo>
                    <a:lnTo>
                      <a:pt x="3921" y="21522"/>
                    </a:lnTo>
                    <a:lnTo>
                      <a:pt x="3857" y="21496"/>
                    </a:lnTo>
                    <a:lnTo>
                      <a:pt x="3391" y="21496"/>
                    </a:lnTo>
                    <a:lnTo>
                      <a:pt x="3451" y="21522"/>
                    </a:lnTo>
                    <a:lnTo>
                      <a:pt x="2161" y="21522"/>
                    </a:lnTo>
                    <a:lnTo>
                      <a:pt x="2221" y="21496"/>
                    </a:lnTo>
                    <a:lnTo>
                      <a:pt x="2152" y="21496"/>
                    </a:lnTo>
                    <a:lnTo>
                      <a:pt x="2089" y="21522"/>
                    </a:lnTo>
                    <a:lnTo>
                      <a:pt x="1274" y="21522"/>
                    </a:lnTo>
                    <a:lnTo>
                      <a:pt x="1336" y="21496"/>
                    </a:lnTo>
                    <a:lnTo>
                      <a:pt x="864" y="21496"/>
                    </a:lnTo>
                    <a:lnTo>
                      <a:pt x="302" y="21522"/>
                    </a:lnTo>
                    <a:lnTo>
                      <a:pt x="57" y="21522"/>
                    </a:lnTo>
                    <a:lnTo>
                      <a:pt x="57" y="21496"/>
                    </a:lnTo>
                    <a:lnTo>
                      <a:pt x="66" y="21496"/>
                    </a:lnTo>
                    <a:lnTo>
                      <a:pt x="66" y="21470"/>
                    </a:lnTo>
                    <a:lnTo>
                      <a:pt x="65" y="21418"/>
                    </a:lnTo>
                    <a:lnTo>
                      <a:pt x="63" y="21001"/>
                    </a:lnTo>
                    <a:lnTo>
                      <a:pt x="64" y="20949"/>
                    </a:lnTo>
                    <a:lnTo>
                      <a:pt x="65" y="20845"/>
                    </a:lnTo>
                    <a:lnTo>
                      <a:pt x="67" y="20741"/>
                    </a:lnTo>
                    <a:lnTo>
                      <a:pt x="68" y="20663"/>
                    </a:lnTo>
                    <a:lnTo>
                      <a:pt x="69" y="20611"/>
                    </a:lnTo>
                    <a:lnTo>
                      <a:pt x="70" y="20637"/>
                    </a:lnTo>
                    <a:lnTo>
                      <a:pt x="70" y="20611"/>
                    </a:lnTo>
                    <a:lnTo>
                      <a:pt x="70" y="20533"/>
                    </a:lnTo>
                    <a:lnTo>
                      <a:pt x="70" y="20351"/>
                    </a:lnTo>
                    <a:lnTo>
                      <a:pt x="70" y="20273"/>
                    </a:lnTo>
                    <a:lnTo>
                      <a:pt x="70" y="20169"/>
                    </a:lnTo>
                    <a:lnTo>
                      <a:pt x="70" y="20091"/>
                    </a:lnTo>
                    <a:lnTo>
                      <a:pt x="69" y="19987"/>
                    </a:lnTo>
                    <a:lnTo>
                      <a:pt x="67" y="19544"/>
                    </a:lnTo>
                    <a:lnTo>
                      <a:pt x="66" y="19440"/>
                    </a:lnTo>
                    <a:lnTo>
                      <a:pt x="65" y="19336"/>
                    </a:lnTo>
                    <a:lnTo>
                      <a:pt x="65" y="19232"/>
                    </a:lnTo>
                    <a:lnTo>
                      <a:pt x="65" y="19128"/>
                    </a:lnTo>
                    <a:lnTo>
                      <a:pt x="64" y="18998"/>
                    </a:lnTo>
                    <a:lnTo>
                      <a:pt x="64" y="18789"/>
                    </a:lnTo>
                    <a:lnTo>
                      <a:pt x="64" y="18685"/>
                    </a:lnTo>
                    <a:lnTo>
                      <a:pt x="65" y="18581"/>
                    </a:lnTo>
                    <a:lnTo>
                      <a:pt x="64" y="18529"/>
                    </a:lnTo>
                    <a:lnTo>
                      <a:pt x="64" y="18477"/>
                    </a:lnTo>
                    <a:lnTo>
                      <a:pt x="63" y="18399"/>
                    </a:lnTo>
                    <a:lnTo>
                      <a:pt x="62" y="18295"/>
                    </a:lnTo>
                    <a:lnTo>
                      <a:pt x="63" y="18191"/>
                    </a:lnTo>
                    <a:lnTo>
                      <a:pt x="63" y="18009"/>
                    </a:lnTo>
                    <a:lnTo>
                      <a:pt x="65" y="17514"/>
                    </a:lnTo>
                    <a:lnTo>
                      <a:pt x="65" y="17410"/>
                    </a:lnTo>
                    <a:lnTo>
                      <a:pt x="65" y="17306"/>
                    </a:lnTo>
                    <a:lnTo>
                      <a:pt x="66" y="17176"/>
                    </a:lnTo>
                    <a:lnTo>
                      <a:pt x="66" y="17020"/>
                    </a:lnTo>
                    <a:lnTo>
                      <a:pt x="66" y="16838"/>
                    </a:lnTo>
                    <a:lnTo>
                      <a:pt x="65" y="16681"/>
                    </a:lnTo>
                    <a:lnTo>
                      <a:pt x="65" y="16577"/>
                    </a:lnTo>
                    <a:lnTo>
                      <a:pt x="64" y="16447"/>
                    </a:lnTo>
                    <a:lnTo>
                      <a:pt x="63" y="16213"/>
                    </a:lnTo>
                    <a:lnTo>
                      <a:pt x="66" y="16031"/>
                    </a:lnTo>
                    <a:lnTo>
                      <a:pt x="71" y="15771"/>
                    </a:lnTo>
                    <a:lnTo>
                      <a:pt x="71" y="15693"/>
                    </a:lnTo>
                    <a:lnTo>
                      <a:pt x="71" y="15667"/>
                    </a:lnTo>
                    <a:lnTo>
                      <a:pt x="70" y="15614"/>
                    </a:lnTo>
                    <a:lnTo>
                      <a:pt x="70" y="15588"/>
                    </a:lnTo>
                    <a:lnTo>
                      <a:pt x="68" y="15588"/>
                    </a:lnTo>
                    <a:lnTo>
                      <a:pt x="67" y="15640"/>
                    </a:lnTo>
                    <a:lnTo>
                      <a:pt x="65" y="15693"/>
                    </a:lnTo>
                    <a:lnTo>
                      <a:pt x="63" y="15771"/>
                    </a:lnTo>
                    <a:lnTo>
                      <a:pt x="61" y="15771"/>
                    </a:lnTo>
                    <a:lnTo>
                      <a:pt x="61" y="15745"/>
                    </a:lnTo>
                    <a:lnTo>
                      <a:pt x="60" y="15745"/>
                    </a:lnTo>
                    <a:lnTo>
                      <a:pt x="60" y="15693"/>
                    </a:lnTo>
                    <a:lnTo>
                      <a:pt x="59" y="15667"/>
                    </a:lnTo>
                    <a:lnTo>
                      <a:pt x="59" y="15588"/>
                    </a:lnTo>
                    <a:lnTo>
                      <a:pt x="58" y="15536"/>
                    </a:lnTo>
                    <a:lnTo>
                      <a:pt x="58" y="15406"/>
                    </a:lnTo>
                    <a:lnTo>
                      <a:pt x="58" y="15302"/>
                    </a:lnTo>
                    <a:lnTo>
                      <a:pt x="57" y="15198"/>
                    </a:lnTo>
                    <a:lnTo>
                      <a:pt x="57" y="15068"/>
                    </a:lnTo>
                    <a:lnTo>
                      <a:pt x="57" y="15016"/>
                    </a:lnTo>
                    <a:lnTo>
                      <a:pt x="58" y="14938"/>
                    </a:lnTo>
                    <a:lnTo>
                      <a:pt x="59" y="14912"/>
                    </a:lnTo>
                    <a:lnTo>
                      <a:pt x="59" y="14886"/>
                    </a:lnTo>
                    <a:lnTo>
                      <a:pt x="65" y="14886"/>
                    </a:lnTo>
                    <a:lnTo>
                      <a:pt x="66" y="14860"/>
                    </a:lnTo>
                    <a:lnTo>
                      <a:pt x="66" y="14834"/>
                    </a:lnTo>
                    <a:lnTo>
                      <a:pt x="67" y="14808"/>
                    </a:lnTo>
                    <a:lnTo>
                      <a:pt x="65" y="14652"/>
                    </a:lnTo>
                    <a:lnTo>
                      <a:pt x="64" y="14573"/>
                    </a:lnTo>
                    <a:lnTo>
                      <a:pt x="62" y="14365"/>
                    </a:lnTo>
                    <a:lnTo>
                      <a:pt x="61" y="14287"/>
                    </a:lnTo>
                    <a:lnTo>
                      <a:pt x="61" y="14183"/>
                    </a:lnTo>
                    <a:lnTo>
                      <a:pt x="60" y="14079"/>
                    </a:lnTo>
                    <a:lnTo>
                      <a:pt x="59" y="13949"/>
                    </a:lnTo>
                    <a:lnTo>
                      <a:pt x="59" y="13845"/>
                    </a:lnTo>
                    <a:lnTo>
                      <a:pt x="59" y="13715"/>
                    </a:lnTo>
                    <a:lnTo>
                      <a:pt x="59" y="13480"/>
                    </a:lnTo>
                    <a:lnTo>
                      <a:pt x="59" y="13350"/>
                    </a:lnTo>
                    <a:lnTo>
                      <a:pt x="60" y="13220"/>
                    </a:lnTo>
                    <a:lnTo>
                      <a:pt x="61" y="13116"/>
                    </a:lnTo>
                    <a:lnTo>
                      <a:pt x="62" y="13220"/>
                    </a:lnTo>
                    <a:lnTo>
                      <a:pt x="62" y="13324"/>
                    </a:lnTo>
                    <a:lnTo>
                      <a:pt x="62" y="13637"/>
                    </a:lnTo>
                    <a:lnTo>
                      <a:pt x="62" y="13715"/>
                    </a:lnTo>
                    <a:lnTo>
                      <a:pt x="67" y="13194"/>
                    </a:lnTo>
                    <a:lnTo>
                      <a:pt x="68" y="13324"/>
                    </a:lnTo>
                    <a:lnTo>
                      <a:pt x="69" y="13428"/>
                    </a:lnTo>
                    <a:lnTo>
                      <a:pt x="70" y="13559"/>
                    </a:lnTo>
                    <a:lnTo>
                      <a:pt x="71" y="13637"/>
                    </a:lnTo>
                    <a:lnTo>
                      <a:pt x="72" y="13871"/>
                    </a:lnTo>
                    <a:lnTo>
                      <a:pt x="73" y="13949"/>
                    </a:lnTo>
                    <a:lnTo>
                      <a:pt x="73" y="13975"/>
                    </a:lnTo>
                    <a:lnTo>
                      <a:pt x="74" y="14001"/>
                    </a:lnTo>
                    <a:lnTo>
                      <a:pt x="74" y="14001"/>
                    </a:lnTo>
                    <a:lnTo>
                      <a:pt x="75" y="13975"/>
                    </a:lnTo>
                    <a:lnTo>
                      <a:pt x="76" y="13949"/>
                    </a:lnTo>
                    <a:lnTo>
                      <a:pt x="77" y="13871"/>
                    </a:lnTo>
                    <a:lnTo>
                      <a:pt x="78" y="13793"/>
                    </a:lnTo>
                    <a:lnTo>
                      <a:pt x="76" y="13767"/>
                    </a:lnTo>
                    <a:lnTo>
                      <a:pt x="73" y="13637"/>
                    </a:lnTo>
                    <a:lnTo>
                      <a:pt x="71" y="13559"/>
                    </a:lnTo>
                    <a:lnTo>
                      <a:pt x="71" y="13454"/>
                    </a:lnTo>
                    <a:lnTo>
                      <a:pt x="70" y="13324"/>
                    </a:lnTo>
                    <a:lnTo>
                      <a:pt x="70" y="13194"/>
                    </a:lnTo>
                    <a:lnTo>
                      <a:pt x="70" y="13116"/>
                    </a:lnTo>
                    <a:lnTo>
                      <a:pt x="69" y="13012"/>
                    </a:lnTo>
                    <a:lnTo>
                      <a:pt x="69" y="12596"/>
                    </a:lnTo>
                    <a:lnTo>
                      <a:pt x="69" y="12440"/>
                    </a:lnTo>
                    <a:lnTo>
                      <a:pt x="69" y="12309"/>
                    </a:lnTo>
                    <a:lnTo>
                      <a:pt x="68" y="12179"/>
                    </a:lnTo>
                    <a:lnTo>
                      <a:pt x="68" y="12049"/>
                    </a:lnTo>
                    <a:lnTo>
                      <a:pt x="67" y="11945"/>
                    </a:lnTo>
                    <a:lnTo>
                      <a:pt x="66" y="11841"/>
                    </a:lnTo>
                    <a:lnTo>
                      <a:pt x="64" y="11763"/>
                    </a:lnTo>
                    <a:lnTo>
                      <a:pt x="63" y="11711"/>
                    </a:lnTo>
                    <a:lnTo>
                      <a:pt x="60" y="11711"/>
                    </a:lnTo>
                    <a:lnTo>
                      <a:pt x="64" y="11347"/>
                    </a:lnTo>
                    <a:lnTo>
                      <a:pt x="64" y="11555"/>
                    </a:lnTo>
                    <a:lnTo>
                      <a:pt x="65" y="11451"/>
                    </a:lnTo>
                    <a:lnTo>
                      <a:pt x="66" y="11347"/>
                    </a:lnTo>
                    <a:lnTo>
                      <a:pt x="66" y="11268"/>
                    </a:lnTo>
                    <a:lnTo>
                      <a:pt x="66" y="11190"/>
                    </a:lnTo>
                    <a:lnTo>
                      <a:pt x="65" y="11138"/>
                    </a:lnTo>
                    <a:lnTo>
                      <a:pt x="64" y="11060"/>
                    </a:lnTo>
                    <a:lnTo>
                      <a:pt x="63" y="11008"/>
                    </a:lnTo>
                    <a:lnTo>
                      <a:pt x="60" y="10904"/>
                    </a:lnTo>
                    <a:lnTo>
                      <a:pt x="59" y="10852"/>
                    </a:lnTo>
                    <a:lnTo>
                      <a:pt x="58" y="10774"/>
                    </a:lnTo>
                    <a:lnTo>
                      <a:pt x="57" y="10696"/>
                    </a:lnTo>
                    <a:lnTo>
                      <a:pt x="56" y="10592"/>
                    </a:lnTo>
                    <a:lnTo>
                      <a:pt x="55" y="10488"/>
                    </a:lnTo>
                    <a:lnTo>
                      <a:pt x="55" y="10358"/>
                    </a:lnTo>
                    <a:lnTo>
                      <a:pt x="55" y="10201"/>
                    </a:lnTo>
                    <a:lnTo>
                      <a:pt x="56" y="10097"/>
                    </a:lnTo>
                    <a:lnTo>
                      <a:pt x="56" y="9993"/>
                    </a:lnTo>
                    <a:lnTo>
                      <a:pt x="57" y="9915"/>
                    </a:lnTo>
                    <a:lnTo>
                      <a:pt x="58" y="9837"/>
                    </a:lnTo>
                    <a:lnTo>
                      <a:pt x="60" y="9837"/>
                    </a:lnTo>
                    <a:lnTo>
                      <a:pt x="60" y="9915"/>
                    </a:lnTo>
                    <a:lnTo>
                      <a:pt x="60" y="9837"/>
                    </a:lnTo>
                    <a:lnTo>
                      <a:pt x="57" y="9239"/>
                    </a:lnTo>
                    <a:lnTo>
                      <a:pt x="57" y="9134"/>
                    </a:lnTo>
                    <a:lnTo>
                      <a:pt x="58" y="9134"/>
                    </a:lnTo>
                    <a:lnTo>
                      <a:pt x="59" y="9187"/>
                    </a:lnTo>
                    <a:lnTo>
                      <a:pt x="59" y="9291"/>
                    </a:lnTo>
                    <a:lnTo>
                      <a:pt x="59" y="9134"/>
                    </a:lnTo>
                    <a:lnTo>
                      <a:pt x="58" y="8276"/>
                    </a:lnTo>
                    <a:lnTo>
                      <a:pt x="59" y="8276"/>
                    </a:lnTo>
                    <a:lnTo>
                      <a:pt x="57" y="8198"/>
                    </a:lnTo>
                    <a:lnTo>
                      <a:pt x="56" y="8093"/>
                    </a:lnTo>
                    <a:lnTo>
                      <a:pt x="54" y="7963"/>
                    </a:lnTo>
                    <a:lnTo>
                      <a:pt x="53" y="7859"/>
                    </a:lnTo>
                    <a:lnTo>
                      <a:pt x="52" y="7729"/>
                    </a:lnTo>
                    <a:lnTo>
                      <a:pt x="51" y="7651"/>
                    </a:lnTo>
                    <a:lnTo>
                      <a:pt x="51" y="7573"/>
                    </a:lnTo>
                    <a:lnTo>
                      <a:pt x="52" y="7547"/>
                    </a:lnTo>
                    <a:lnTo>
                      <a:pt x="52" y="7573"/>
                    </a:lnTo>
                    <a:lnTo>
                      <a:pt x="53" y="7677"/>
                    </a:lnTo>
                    <a:lnTo>
                      <a:pt x="53" y="7703"/>
                    </a:lnTo>
                    <a:lnTo>
                      <a:pt x="54" y="7703"/>
                    </a:lnTo>
                    <a:lnTo>
                      <a:pt x="53" y="7547"/>
                    </a:lnTo>
                    <a:lnTo>
                      <a:pt x="51" y="7313"/>
                    </a:lnTo>
                    <a:lnTo>
                      <a:pt x="50" y="7157"/>
                    </a:lnTo>
                    <a:lnTo>
                      <a:pt x="52" y="7105"/>
                    </a:lnTo>
                    <a:lnTo>
                      <a:pt x="53" y="7079"/>
                    </a:lnTo>
                    <a:lnTo>
                      <a:pt x="54" y="7105"/>
                    </a:lnTo>
                    <a:lnTo>
                      <a:pt x="56" y="7235"/>
                    </a:lnTo>
                    <a:lnTo>
                      <a:pt x="57" y="7313"/>
                    </a:lnTo>
                    <a:lnTo>
                      <a:pt x="57" y="7417"/>
                    </a:lnTo>
                    <a:lnTo>
                      <a:pt x="58" y="7521"/>
                    </a:lnTo>
                    <a:lnTo>
                      <a:pt x="58" y="7781"/>
                    </a:lnTo>
                    <a:lnTo>
                      <a:pt x="60" y="7677"/>
                    </a:lnTo>
                    <a:lnTo>
                      <a:pt x="63" y="7547"/>
                    </a:lnTo>
                    <a:lnTo>
                      <a:pt x="64" y="7469"/>
                    </a:lnTo>
                    <a:lnTo>
                      <a:pt x="64" y="7417"/>
                    </a:lnTo>
                    <a:lnTo>
                      <a:pt x="64" y="7365"/>
                    </a:lnTo>
                    <a:lnTo>
                      <a:pt x="64" y="7287"/>
                    </a:lnTo>
                    <a:lnTo>
                      <a:pt x="63" y="7235"/>
                    </a:lnTo>
                    <a:lnTo>
                      <a:pt x="63" y="7157"/>
                    </a:lnTo>
                    <a:lnTo>
                      <a:pt x="62" y="7079"/>
                    </a:lnTo>
                    <a:lnTo>
                      <a:pt x="61" y="7000"/>
                    </a:lnTo>
                    <a:lnTo>
                      <a:pt x="61" y="6896"/>
                    </a:lnTo>
                    <a:lnTo>
                      <a:pt x="61" y="6792"/>
                    </a:lnTo>
                    <a:lnTo>
                      <a:pt x="61" y="6636"/>
                    </a:lnTo>
                    <a:lnTo>
                      <a:pt x="61" y="6532"/>
                    </a:lnTo>
                    <a:lnTo>
                      <a:pt x="61" y="6506"/>
                    </a:lnTo>
                    <a:lnTo>
                      <a:pt x="62" y="6350"/>
                    </a:lnTo>
                    <a:lnTo>
                      <a:pt x="63" y="6168"/>
                    </a:lnTo>
                    <a:lnTo>
                      <a:pt x="65" y="6714"/>
                    </a:lnTo>
                    <a:lnTo>
                      <a:pt x="67" y="6636"/>
                    </a:lnTo>
                    <a:lnTo>
                      <a:pt x="69" y="6532"/>
                    </a:lnTo>
                    <a:lnTo>
                      <a:pt x="70" y="6454"/>
                    </a:lnTo>
                    <a:lnTo>
                      <a:pt x="71" y="6376"/>
                    </a:lnTo>
                    <a:lnTo>
                      <a:pt x="71" y="6272"/>
                    </a:lnTo>
                    <a:lnTo>
                      <a:pt x="72" y="6168"/>
                    </a:lnTo>
                    <a:lnTo>
                      <a:pt x="72" y="6116"/>
                    </a:lnTo>
                    <a:lnTo>
                      <a:pt x="74" y="5725"/>
                    </a:lnTo>
                    <a:lnTo>
                      <a:pt x="75" y="5491"/>
                    </a:lnTo>
                    <a:lnTo>
                      <a:pt x="77" y="5335"/>
                    </a:lnTo>
                    <a:lnTo>
                      <a:pt x="76" y="5387"/>
                    </a:lnTo>
                    <a:lnTo>
                      <a:pt x="72" y="5647"/>
                    </a:lnTo>
                    <a:lnTo>
                      <a:pt x="71" y="5725"/>
                    </a:lnTo>
                    <a:lnTo>
                      <a:pt x="70" y="5803"/>
                    </a:lnTo>
                    <a:lnTo>
                      <a:pt x="67" y="5960"/>
                    </a:lnTo>
                    <a:lnTo>
                      <a:pt x="65" y="6064"/>
                    </a:lnTo>
                    <a:lnTo>
                      <a:pt x="63" y="6116"/>
                    </a:lnTo>
                    <a:lnTo>
                      <a:pt x="61" y="6116"/>
                    </a:lnTo>
                    <a:lnTo>
                      <a:pt x="61" y="6115"/>
                    </a:lnTo>
                    <a:lnTo>
                      <a:pt x="61" y="6324"/>
                    </a:lnTo>
                    <a:lnTo>
                      <a:pt x="61" y="6428"/>
                    </a:lnTo>
                    <a:lnTo>
                      <a:pt x="60" y="6506"/>
                    </a:lnTo>
                    <a:lnTo>
                      <a:pt x="57" y="6402"/>
                    </a:lnTo>
                    <a:lnTo>
                      <a:pt x="56" y="6324"/>
                    </a:lnTo>
                    <a:lnTo>
                      <a:pt x="56" y="6220"/>
                    </a:lnTo>
                    <a:lnTo>
                      <a:pt x="57" y="6090"/>
                    </a:lnTo>
                    <a:lnTo>
                      <a:pt x="58" y="5960"/>
                    </a:lnTo>
                    <a:lnTo>
                      <a:pt x="60" y="6194"/>
                    </a:lnTo>
                    <a:lnTo>
                      <a:pt x="61" y="6324"/>
                    </a:lnTo>
                    <a:lnTo>
                      <a:pt x="61" y="6115"/>
                    </a:lnTo>
                    <a:lnTo>
                      <a:pt x="60" y="6090"/>
                    </a:lnTo>
                    <a:lnTo>
                      <a:pt x="59" y="6038"/>
                    </a:lnTo>
                    <a:lnTo>
                      <a:pt x="59" y="5960"/>
                    </a:lnTo>
                    <a:lnTo>
                      <a:pt x="58" y="5933"/>
                    </a:lnTo>
                    <a:lnTo>
                      <a:pt x="59" y="5855"/>
                    </a:lnTo>
                    <a:lnTo>
                      <a:pt x="59" y="5777"/>
                    </a:lnTo>
                    <a:lnTo>
                      <a:pt x="59" y="5725"/>
                    </a:lnTo>
                    <a:lnTo>
                      <a:pt x="59" y="5569"/>
                    </a:lnTo>
                    <a:lnTo>
                      <a:pt x="59" y="5465"/>
                    </a:lnTo>
                    <a:lnTo>
                      <a:pt x="58" y="5335"/>
                    </a:lnTo>
                    <a:lnTo>
                      <a:pt x="57" y="5205"/>
                    </a:lnTo>
                    <a:lnTo>
                      <a:pt x="59" y="5205"/>
                    </a:lnTo>
                    <a:lnTo>
                      <a:pt x="60" y="5153"/>
                    </a:lnTo>
                    <a:lnTo>
                      <a:pt x="60" y="5127"/>
                    </a:lnTo>
                    <a:lnTo>
                      <a:pt x="61" y="5075"/>
                    </a:lnTo>
                    <a:lnTo>
                      <a:pt x="61" y="4997"/>
                    </a:lnTo>
                    <a:lnTo>
                      <a:pt x="61" y="4476"/>
                    </a:lnTo>
                    <a:lnTo>
                      <a:pt x="68" y="4502"/>
                    </a:lnTo>
                    <a:lnTo>
                      <a:pt x="67" y="4346"/>
                    </a:lnTo>
                    <a:lnTo>
                      <a:pt x="66" y="4242"/>
                    </a:lnTo>
                    <a:lnTo>
                      <a:pt x="65" y="4138"/>
                    </a:lnTo>
                    <a:lnTo>
                      <a:pt x="63" y="4086"/>
                    </a:lnTo>
                    <a:lnTo>
                      <a:pt x="62" y="4008"/>
                    </a:lnTo>
                    <a:lnTo>
                      <a:pt x="61" y="3956"/>
                    </a:lnTo>
                    <a:lnTo>
                      <a:pt x="59" y="3852"/>
                    </a:lnTo>
                    <a:lnTo>
                      <a:pt x="60" y="3669"/>
                    </a:lnTo>
                    <a:lnTo>
                      <a:pt x="61" y="3513"/>
                    </a:lnTo>
                    <a:lnTo>
                      <a:pt x="62" y="3409"/>
                    </a:lnTo>
                    <a:lnTo>
                      <a:pt x="64" y="3331"/>
                    </a:lnTo>
                    <a:lnTo>
                      <a:pt x="66" y="3253"/>
                    </a:lnTo>
                    <a:lnTo>
                      <a:pt x="70" y="3149"/>
                    </a:lnTo>
                    <a:lnTo>
                      <a:pt x="71" y="3123"/>
                    </a:lnTo>
                    <a:lnTo>
                      <a:pt x="71" y="2967"/>
                    </a:lnTo>
                    <a:lnTo>
                      <a:pt x="70" y="2941"/>
                    </a:lnTo>
                    <a:lnTo>
                      <a:pt x="70" y="2915"/>
                    </a:lnTo>
                    <a:lnTo>
                      <a:pt x="70" y="2889"/>
                    </a:lnTo>
                    <a:lnTo>
                      <a:pt x="69" y="2889"/>
                    </a:lnTo>
                    <a:lnTo>
                      <a:pt x="69" y="2915"/>
                    </a:lnTo>
                    <a:lnTo>
                      <a:pt x="68" y="2915"/>
                    </a:lnTo>
                    <a:lnTo>
                      <a:pt x="68" y="2941"/>
                    </a:lnTo>
                    <a:lnTo>
                      <a:pt x="67" y="2967"/>
                    </a:lnTo>
                    <a:lnTo>
                      <a:pt x="64" y="3097"/>
                    </a:lnTo>
                    <a:lnTo>
                      <a:pt x="63" y="3097"/>
                    </a:lnTo>
                    <a:lnTo>
                      <a:pt x="63" y="3123"/>
                    </a:lnTo>
                    <a:lnTo>
                      <a:pt x="62" y="3097"/>
                    </a:lnTo>
                    <a:lnTo>
                      <a:pt x="62" y="3097"/>
                    </a:lnTo>
                    <a:lnTo>
                      <a:pt x="61" y="3071"/>
                    </a:lnTo>
                    <a:lnTo>
                      <a:pt x="60" y="2993"/>
                    </a:lnTo>
                    <a:lnTo>
                      <a:pt x="60" y="2863"/>
                    </a:lnTo>
                    <a:lnTo>
                      <a:pt x="60" y="2759"/>
                    </a:lnTo>
                    <a:lnTo>
                      <a:pt x="60" y="2654"/>
                    </a:lnTo>
                    <a:lnTo>
                      <a:pt x="61" y="2498"/>
                    </a:lnTo>
                    <a:lnTo>
                      <a:pt x="61" y="2420"/>
                    </a:lnTo>
                    <a:lnTo>
                      <a:pt x="61" y="2108"/>
                    </a:lnTo>
                    <a:lnTo>
                      <a:pt x="60" y="1978"/>
                    </a:lnTo>
                    <a:lnTo>
                      <a:pt x="60" y="1874"/>
                    </a:lnTo>
                    <a:lnTo>
                      <a:pt x="60" y="1770"/>
                    </a:lnTo>
                    <a:lnTo>
                      <a:pt x="59" y="1692"/>
                    </a:lnTo>
                    <a:lnTo>
                      <a:pt x="59" y="1587"/>
                    </a:lnTo>
                    <a:lnTo>
                      <a:pt x="57" y="1249"/>
                    </a:lnTo>
                    <a:lnTo>
                      <a:pt x="55" y="885"/>
                    </a:lnTo>
                    <a:lnTo>
                      <a:pt x="56" y="729"/>
                    </a:lnTo>
                    <a:lnTo>
                      <a:pt x="57" y="703"/>
                    </a:lnTo>
                    <a:lnTo>
                      <a:pt x="58" y="703"/>
                    </a:lnTo>
                    <a:lnTo>
                      <a:pt x="59" y="755"/>
                    </a:lnTo>
                    <a:lnTo>
                      <a:pt x="60" y="807"/>
                    </a:lnTo>
                    <a:lnTo>
                      <a:pt x="60" y="833"/>
                    </a:lnTo>
                    <a:lnTo>
                      <a:pt x="61" y="833"/>
                    </a:lnTo>
                    <a:lnTo>
                      <a:pt x="62" y="807"/>
                    </a:lnTo>
                    <a:lnTo>
                      <a:pt x="60" y="703"/>
                    </a:lnTo>
                    <a:lnTo>
                      <a:pt x="56" y="416"/>
                    </a:lnTo>
                    <a:lnTo>
                      <a:pt x="56" y="364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9" y="364"/>
                    </a:lnTo>
                    <a:lnTo>
                      <a:pt x="59" y="338"/>
                    </a:lnTo>
                    <a:lnTo>
                      <a:pt x="57" y="234"/>
                    </a:lnTo>
                    <a:lnTo>
                      <a:pt x="54" y="156"/>
                    </a:lnTo>
                    <a:lnTo>
                      <a:pt x="53" y="156"/>
                    </a:lnTo>
                    <a:lnTo>
                      <a:pt x="52" y="130"/>
                    </a:lnTo>
                    <a:lnTo>
                      <a:pt x="51" y="78"/>
                    </a:lnTo>
                    <a:lnTo>
                      <a:pt x="51" y="26"/>
                    </a:lnTo>
                    <a:lnTo>
                      <a:pt x="50" y="0"/>
                    </a:lnTo>
                    <a:lnTo>
                      <a:pt x="20" y="0"/>
                    </a:lnTo>
                    <a:lnTo>
                      <a:pt x="19" y="234"/>
                    </a:lnTo>
                    <a:lnTo>
                      <a:pt x="19" y="286"/>
                    </a:lnTo>
                    <a:lnTo>
                      <a:pt x="19" y="390"/>
                    </a:lnTo>
                    <a:lnTo>
                      <a:pt x="18" y="442"/>
                    </a:lnTo>
                    <a:lnTo>
                      <a:pt x="18" y="520"/>
                    </a:lnTo>
                    <a:lnTo>
                      <a:pt x="18" y="677"/>
                    </a:lnTo>
                    <a:lnTo>
                      <a:pt x="18" y="729"/>
                    </a:lnTo>
                    <a:lnTo>
                      <a:pt x="19" y="859"/>
                    </a:lnTo>
                    <a:lnTo>
                      <a:pt x="19" y="911"/>
                    </a:lnTo>
                    <a:lnTo>
                      <a:pt x="19" y="1067"/>
                    </a:lnTo>
                    <a:lnTo>
                      <a:pt x="19" y="1145"/>
                    </a:lnTo>
                    <a:lnTo>
                      <a:pt x="18" y="1275"/>
                    </a:lnTo>
                    <a:lnTo>
                      <a:pt x="18" y="1353"/>
                    </a:lnTo>
                    <a:lnTo>
                      <a:pt x="17" y="1457"/>
                    </a:lnTo>
                    <a:lnTo>
                      <a:pt x="17" y="1561"/>
                    </a:lnTo>
                    <a:lnTo>
                      <a:pt x="16" y="1666"/>
                    </a:lnTo>
                    <a:lnTo>
                      <a:pt x="22" y="1587"/>
                    </a:lnTo>
                    <a:lnTo>
                      <a:pt x="24" y="1640"/>
                    </a:lnTo>
                    <a:lnTo>
                      <a:pt x="25" y="1666"/>
                    </a:lnTo>
                    <a:lnTo>
                      <a:pt x="26" y="1744"/>
                    </a:lnTo>
                    <a:lnTo>
                      <a:pt x="26" y="1822"/>
                    </a:lnTo>
                    <a:lnTo>
                      <a:pt x="26" y="1900"/>
                    </a:lnTo>
                    <a:lnTo>
                      <a:pt x="25" y="2004"/>
                    </a:lnTo>
                    <a:lnTo>
                      <a:pt x="24" y="2134"/>
                    </a:lnTo>
                    <a:lnTo>
                      <a:pt x="23" y="2238"/>
                    </a:lnTo>
                    <a:lnTo>
                      <a:pt x="21" y="2498"/>
                    </a:lnTo>
                    <a:lnTo>
                      <a:pt x="20" y="2628"/>
                    </a:lnTo>
                    <a:lnTo>
                      <a:pt x="19" y="2785"/>
                    </a:lnTo>
                    <a:lnTo>
                      <a:pt x="19" y="2915"/>
                    </a:lnTo>
                    <a:lnTo>
                      <a:pt x="19" y="3175"/>
                    </a:lnTo>
                    <a:lnTo>
                      <a:pt x="19" y="3305"/>
                    </a:lnTo>
                    <a:lnTo>
                      <a:pt x="22" y="3071"/>
                    </a:lnTo>
                    <a:lnTo>
                      <a:pt x="23" y="3123"/>
                    </a:lnTo>
                    <a:lnTo>
                      <a:pt x="23" y="3253"/>
                    </a:lnTo>
                    <a:lnTo>
                      <a:pt x="22" y="3331"/>
                    </a:lnTo>
                    <a:lnTo>
                      <a:pt x="21" y="3435"/>
                    </a:lnTo>
                    <a:lnTo>
                      <a:pt x="19" y="3539"/>
                    </a:lnTo>
                    <a:lnTo>
                      <a:pt x="18" y="3669"/>
                    </a:lnTo>
                    <a:lnTo>
                      <a:pt x="16" y="3773"/>
                    </a:lnTo>
                    <a:lnTo>
                      <a:pt x="11" y="3982"/>
                    </a:lnTo>
                    <a:lnTo>
                      <a:pt x="9" y="4086"/>
                    </a:lnTo>
                    <a:lnTo>
                      <a:pt x="8" y="4190"/>
                    </a:lnTo>
                    <a:lnTo>
                      <a:pt x="6" y="4294"/>
                    </a:lnTo>
                    <a:lnTo>
                      <a:pt x="5" y="4398"/>
                    </a:lnTo>
                    <a:lnTo>
                      <a:pt x="5" y="4476"/>
                    </a:lnTo>
                    <a:lnTo>
                      <a:pt x="4" y="4476"/>
                    </a:lnTo>
                    <a:lnTo>
                      <a:pt x="3" y="4424"/>
                    </a:lnTo>
                    <a:lnTo>
                      <a:pt x="2" y="4242"/>
                    </a:lnTo>
                    <a:lnTo>
                      <a:pt x="1" y="4424"/>
                    </a:lnTo>
                    <a:lnTo>
                      <a:pt x="0" y="4580"/>
                    </a:lnTo>
                    <a:lnTo>
                      <a:pt x="0" y="4632"/>
                    </a:lnTo>
                    <a:lnTo>
                      <a:pt x="1" y="4710"/>
                    </a:lnTo>
                    <a:lnTo>
                      <a:pt x="1" y="4710"/>
                    </a:lnTo>
                    <a:lnTo>
                      <a:pt x="1" y="4736"/>
                    </a:lnTo>
                    <a:lnTo>
                      <a:pt x="6" y="4736"/>
                    </a:lnTo>
                    <a:lnTo>
                      <a:pt x="6" y="4762"/>
                    </a:lnTo>
                    <a:lnTo>
                      <a:pt x="7" y="4762"/>
                    </a:lnTo>
                    <a:lnTo>
                      <a:pt x="8" y="4788"/>
                    </a:lnTo>
                    <a:lnTo>
                      <a:pt x="9" y="4788"/>
                    </a:lnTo>
                    <a:lnTo>
                      <a:pt x="9" y="4840"/>
                    </a:lnTo>
                    <a:lnTo>
                      <a:pt x="10" y="4867"/>
                    </a:lnTo>
                    <a:lnTo>
                      <a:pt x="10" y="4919"/>
                    </a:lnTo>
                    <a:lnTo>
                      <a:pt x="11" y="4997"/>
                    </a:lnTo>
                    <a:lnTo>
                      <a:pt x="11" y="5075"/>
                    </a:lnTo>
                    <a:lnTo>
                      <a:pt x="10" y="5101"/>
                    </a:lnTo>
                    <a:lnTo>
                      <a:pt x="8" y="5127"/>
                    </a:lnTo>
                    <a:lnTo>
                      <a:pt x="7" y="5101"/>
                    </a:lnTo>
                    <a:lnTo>
                      <a:pt x="4" y="5101"/>
                    </a:lnTo>
                    <a:lnTo>
                      <a:pt x="3" y="5127"/>
                    </a:lnTo>
                    <a:lnTo>
                      <a:pt x="2" y="5179"/>
                    </a:lnTo>
                    <a:lnTo>
                      <a:pt x="1" y="5257"/>
                    </a:lnTo>
                    <a:lnTo>
                      <a:pt x="0" y="5387"/>
                    </a:lnTo>
                    <a:lnTo>
                      <a:pt x="0" y="5439"/>
                    </a:lnTo>
                    <a:lnTo>
                      <a:pt x="0" y="5569"/>
                    </a:lnTo>
                    <a:lnTo>
                      <a:pt x="0" y="5647"/>
                    </a:lnTo>
                    <a:lnTo>
                      <a:pt x="1" y="5725"/>
                    </a:lnTo>
                    <a:lnTo>
                      <a:pt x="2" y="5829"/>
                    </a:lnTo>
                    <a:lnTo>
                      <a:pt x="4" y="6168"/>
                    </a:lnTo>
                    <a:lnTo>
                      <a:pt x="5" y="6272"/>
                    </a:lnTo>
                    <a:lnTo>
                      <a:pt x="5" y="6402"/>
                    </a:lnTo>
                    <a:lnTo>
                      <a:pt x="6" y="6532"/>
                    </a:lnTo>
                    <a:lnTo>
                      <a:pt x="7" y="6766"/>
                    </a:lnTo>
                    <a:lnTo>
                      <a:pt x="8" y="6896"/>
                    </a:lnTo>
                    <a:lnTo>
                      <a:pt x="8" y="7157"/>
                    </a:lnTo>
                    <a:lnTo>
                      <a:pt x="7" y="7261"/>
                    </a:lnTo>
                    <a:lnTo>
                      <a:pt x="7" y="7365"/>
                    </a:lnTo>
                    <a:lnTo>
                      <a:pt x="6" y="7469"/>
                    </a:lnTo>
                    <a:lnTo>
                      <a:pt x="7" y="7391"/>
                    </a:lnTo>
                    <a:lnTo>
                      <a:pt x="9" y="7339"/>
                    </a:lnTo>
                    <a:lnTo>
                      <a:pt x="10" y="7313"/>
                    </a:lnTo>
                    <a:lnTo>
                      <a:pt x="11" y="7313"/>
                    </a:lnTo>
                    <a:lnTo>
                      <a:pt x="13" y="7391"/>
                    </a:lnTo>
                    <a:lnTo>
                      <a:pt x="14" y="7521"/>
                    </a:lnTo>
                    <a:lnTo>
                      <a:pt x="14" y="7677"/>
                    </a:lnTo>
                    <a:lnTo>
                      <a:pt x="14" y="7807"/>
                    </a:lnTo>
                    <a:lnTo>
                      <a:pt x="13" y="7911"/>
                    </a:lnTo>
                    <a:lnTo>
                      <a:pt x="13" y="8015"/>
                    </a:lnTo>
                    <a:lnTo>
                      <a:pt x="10" y="8458"/>
                    </a:lnTo>
                    <a:lnTo>
                      <a:pt x="9" y="8692"/>
                    </a:lnTo>
                    <a:lnTo>
                      <a:pt x="9" y="8796"/>
                    </a:lnTo>
                    <a:lnTo>
                      <a:pt x="9" y="9004"/>
                    </a:lnTo>
                    <a:lnTo>
                      <a:pt x="9" y="9108"/>
                    </a:lnTo>
                    <a:lnTo>
                      <a:pt x="10" y="9213"/>
                    </a:lnTo>
                    <a:lnTo>
                      <a:pt x="11" y="9291"/>
                    </a:lnTo>
                    <a:lnTo>
                      <a:pt x="12" y="9369"/>
                    </a:lnTo>
                    <a:lnTo>
                      <a:pt x="11" y="9421"/>
                    </a:lnTo>
                    <a:lnTo>
                      <a:pt x="10" y="9473"/>
                    </a:lnTo>
                    <a:lnTo>
                      <a:pt x="10" y="9473"/>
                    </a:lnTo>
                    <a:lnTo>
                      <a:pt x="10" y="9551"/>
                    </a:lnTo>
                    <a:lnTo>
                      <a:pt x="11" y="9759"/>
                    </a:lnTo>
                    <a:lnTo>
                      <a:pt x="13" y="10097"/>
                    </a:lnTo>
                    <a:lnTo>
                      <a:pt x="13" y="10227"/>
                    </a:lnTo>
                    <a:lnTo>
                      <a:pt x="14" y="10358"/>
                    </a:lnTo>
                    <a:lnTo>
                      <a:pt x="14" y="10462"/>
                    </a:lnTo>
                    <a:lnTo>
                      <a:pt x="15" y="10592"/>
                    </a:lnTo>
                    <a:lnTo>
                      <a:pt x="16" y="10696"/>
                    </a:lnTo>
                    <a:lnTo>
                      <a:pt x="16" y="10774"/>
                    </a:lnTo>
                    <a:lnTo>
                      <a:pt x="17" y="10852"/>
                    </a:lnTo>
                    <a:lnTo>
                      <a:pt x="18" y="10930"/>
                    </a:lnTo>
                    <a:lnTo>
                      <a:pt x="19" y="10982"/>
                    </a:lnTo>
                    <a:lnTo>
                      <a:pt x="17" y="11034"/>
                    </a:lnTo>
                    <a:lnTo>
                      <a:pt x="15" y="11112"/>
                    </a:lnTo>
                    <a:lnTo>
                      <a:pt x="14" y="11190"/>
                    </a:lnTo>
                    <a:lnTo>
                      <a:pt x="13" y="11268"/>
                    </a:lnTo>
                    <a:lnTo>
                      <a:pt x="13" y="11373"/>
                    </a:lnTo>
                    <a:lnTo>
                      <a:pt x="12" y="11477"/>
                    </a:lnTo>
                    <a:lnTo>
                      <a:pt x="12" y="11711"/>
                    </a:lnTo>
                    <a:lnTo>
                      <a:pt x="12" y="11841"/>
                    </a:lnTo>
                    <a:lnTo>
                      <a:pt x="13" y="11971"/>
                    </a:lnTo>
                    <a:lnTo>
                      <a:pt x="13" y="12101"/>
                    </a:lnTo>
                    <a:lnTo>
                      <a:pt x="14" y="12231"/>
                    </a:lnTo>
                    <a:lnTo>
                      <a:pt x="16" y="12700"/>
                    </a:lnTo>
                    <a:lnTo>
                      <a:pt x="16" y="12804"/>
                    </a:lnTo>
                    <a:lnTo>
                      <a:pt x="17" y="12908"/>
                    </a:lnTo>
                    <a:lnTo>
                      <a:pt x="17" y="13012"/>
                    </a:lnTo>
                    <a:lnTo>
                      <a:pt x="17" y="13116"/>
                    </a:lnTo>
                    <a:lnTo>
                      <a:pt x="16" y="13246"/>
                    </a:lnTo>
                    <a:lnTo>
                      <a:pt x="15" y="13350"/>
                    </a:lnTo>
                    <a:lnTo>
                      <a:pt x="13" y="13402"/>
                    </a:lnTo>
                    <a:lnTo>
                      <a:pt x="11" y="13428"/>
                    </a:lnTo>
                    <a:lnTo>
                      <a:pt x="12" y="14652"/>
                    </a:lnTo>
                    <a:lnTo>
                      <a:pt x="10" y="14626"/>
                    </a:lnTo>
                    <a:lnTo>
                      <a:pt x="10" y="15016"/>
                    </a:lnTo>
                    <a:lnTo>
                      <a:pt x="10" y="15094"/>
                    </a:lnTo>
                    <a:lnTo>
                      <a:pt x="10" y="15198"/>
                    </a:lnTo>
                    <a:lnTo>
                      <a:pt x="10" y="15302"/>
                    </a:lnTo>
                    <a:lnTo>
                      <a:pt x="11" y="15406"/>
                    </a:lnTo>
                    <a:lnTo>
                      <a:pt x="12" y="15510"/>
                    </a:lnTo>
                    <a:lnTo>
                      <a:pt x="13" y="15588"/>
                    </a:lnTo>
                    <a:lnTo>
                      <a:pt x="13" y="15667"/>
                    </a:lnTo>
                    <a:lnTo>
                      <a:pt x="14" y="15745"/>
                    </a:lnTo>
                    <a:lnTo>
                      <a:pt x="15" y="15797"/>
                    </a:lnTo>
                    <a:lnTo>
                      <a:pt x="16" y="15875"/>
                    </a:lnTo>
                    <a:lnTo>
                      <a:pt x="17" y="15927"/>
                    </a:lnTo>
                    <a:lnTo>
                      <a:pt x="16" y="16031"/>
                    </a:lnTo>
                    <a:lnTo>
                      <a:pt x="15" y="16031"/>
                    </a:lnTo>
                    <a:lnTo>
                      <a:pt x="14" y="16005"/>
                    </a:lnTo>
                    <a:lnTo>
                      <a:pt x="13" y="15979"/>
                    </a:lnTo>
                    <a:lnTo>
                      <a:pt x="12" y="16265"/>
                    </a:lnTo>
                    <a:lnTo>
                      <a:pt x="12" y="16395"/>
                    </a:lnTo>
                    <a:lnTo>
                      <a:pt x="12" y="16629"/>
                    </a:lnTo>
                    <a:lnTo>
                      <a:pt x="11" y="16681"/>
                    </a:lnTo>
                    <a:lnTo>
                      <a:pt x="11" y="17020"/>
                    </a:lnTo>
                    <a:lnTo>
                      <a:pt x="12" y="17098"/>
                    </a:lnTo>
                    <a:lnTo>
                      <a:pt x="12" y="17176"/>
                    </a:lnTo>
                    <a:lnTo>
                      <a:pt x="12" y="17254"/>
                    </a:lnTo>
                    <a:lnTo>
                      <a:pt x="13" y="17332"/>
                    </a:lnTo>
                    <a:lnTo>
                      <a:pt x="13" y="17436"/>
                    </a:lnTo>
                    <a:lnTo>
                      <a:pt x="14" y="17514"/>
                    </a:lnTo>
                    <a:lnTo>
                      <a:pt x="14" y="17592"/>
                    </a:lnTo>
                    <a:lnTo>
                      <a:pt x="15" y="17696"/>
                    </a:lnTo>
                    <a:lnTo>
                      <a:pt x="16" y="17800"/>
                    </a:lnTo>
                    <a:lnTo>
                      <a:pt x="18" y="18035"/>
                    </a:lnTo>
                    <a:lnTo>
                      <a:pt x="19" y="18165"/>
                    </a:lnTo>
                    <a:lnTo>
                      <a:pt x="14" y="18269"/>
                    </a:lnTo>
                    <a:lnTo>
                      <a:pt x="14" y="18295"/>
                    </a:lnTo>
                    <a:lnTo>
                      <a:pt x="14" y="18347"/>
                    </a:lnTo>
                    <a:lnTo>
                      <a:pt x="14" y="18451"/>
                    </a:lnTo>
                    <a:lnTo>
                      <a:pt x="14" y="18529"/>
                    </a:lnTo>
                    <a:lnTo>
                      <a:pt x="14" y="18607"/>
                    </a:lnTo>
                    <a:lnTo>
                      <a:pt x="14" y="18685"/>
                    </a:lnTo>
                    <a:lnTo>
                      <a:pt x="11" y="19232"/>
                    </a:lnTo>
                    <a:lnTo>
                      <a:pt x="11" y="19310"/>
                    </a:lnTo>
                    <a:lnTo>
                      <a:pt x="10" y="19570"/>
                    </a:lnTo>
                    <a:lnTo>
                      <a:pt x="10" y="19700"/>
                    </a:lnTo>
                    <a:lnTo>
                      <a:pt x="10" y="19830"/>
                    </a:lnTo>
                    <a:lnTo>
                      <a:pt x="9" y="19960"/>
                    </a:lnTo>
                    <a:lnTo>
                      <a:pt x="9" y="20455"/>
                    </a:lnTo>
                    <a:lnTo>
                      <a:pt x="10" y="20611"/>
                    </a:lnTo>
                    <a:lnTo>
                      <a:pt x="10" y="20741"/>
                    </a:lnTo>
                    <a:lnTo>
                      <a:pt x="11" y="20871"/>
                    </a:lnTo>
                    <a:lnTo>
                      <a:pt x="11" y="21001"/>
                    </a:lnTo>
                    <a:lnTo>
                      <a:pt x="11" y="21001"/>
                    </a:lnTo>
                    <a:lnTo>
                      <a:pt x="10" y="20975"/>
                    </a:lnTo>
                    <a:lnTo>
                      <a:pt x="9" y="20949"/>
                    </a:lnTo>
                    <a:lnTo>
                      <a:pt x="9" y="20897"/>
                    </a:lnTo>
                    <a:lnTo>
                      <a:pt x="10" y="21210"/>
                    </a:lnTo>
                    <a:lnTo>
                      <a:pt x="10" y="21600"/>
                    </a:lnTo>
                    <a:lnTo>
                      <a:pt x="1547" y="21600"/>
                    </a:lnTo>
                    <a:lnTo>
                      <a:pt x="1997" y="21574"/>
                    </a:lnTo>
                    <a:lnTo>
                      <a:pt x="2270" y="21574"/>
                    </a:lnTo>
                    <a:lnTo>
                      <a:pt x="2332" y="21600"/>
                    </a:lnTo>
                    <a:lnTo>
                      <a:pt x="8248" y="21600"/>
                    </a:lnTo>
                    <a:lnTo>
                      <a:pt x="8220" y="21574"/>
                    </a:lnTo>
                    <a:lnTo>
                      <a:pt x="8242" y="21574"/>
                    </a:lnTo>
                    <a:lnTo>
                      <a:pt x="8284" y="21600"/>
                    </a:lnTo>
                    <a:lnTo>
                      <a:pt x="11037" y="21600"/>
                    </a:lnTo>
                    <a:lnTo>
                      <a:pt x="11013" y="21574"/>
                    </a:lnTo>
                    <a:lnTo>
                      <a:pt x="11238" y="21574"/>
                    </a:lnTo>
                    <a:lnTo>
                      <a:pt x="11263" y="21600"/>
                    </a:lnTo>
                    <a:lnTo>
                      <a:pt x="12629" y="21600"/>
                    </a:lnTo>
                    <a:lnTo>
                      <a:pt x="12607" y="21574"/>
                    </a:lnTo>
                    <a:lnTo>
                      <a:pt x="12668" y="21574"/>
                    </a:lnTo>
                    <a:lnTo>
                      <a:pt x="12690" y="21600"/>
                    </a:lnTo>
                    <a:lnTo>
                      <a:pt x="21579" y="21600"/>
                    </a:lnTo>
                    <a:lnTo>
                      <a:pt x="21600" y="21574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20" name="Vorm"/>
              <p:cNvSpPr/>
              <p:nvPr/>
            </p:nvSpPr>
            <p:spPr>
              <a:xfrm>
                <a:off x="23920212" y="3432474"/>
                <a:ext cx="15405" cy="20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469"/>
                    </a:moveTo>
                    <a:lnTo>
                      <a:pt x="18092" y="7239"/>
                    </a:lnTo>
                    <a:lnTo>
                      <a:pt x="14854" y="2702"/>
                    </a:lnTo>
                    <a:lnTo>
                      <a:pt x="11161" y="142"/>
                    </a:lnTo>
                    <a:lnTo>
                      <a:pt x="7200" y="0"/>
                    </a:lnTo>
                    <a:lnTo>
                      <a:pt x="3423" y="2717"/>
                    </a:lnTo>
                    <a:lnTo>
                      <a:pt x="0" y="8735"/>
                    </a:lnTo>
                    <a:lnTo>
                      <a:pt x="4954" y="21600"/>
                    </a:lnTo>
                    <a:lnTo>
                      <a:pt x="21600" y="2046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21" name="Vorm"/>
              <p:cNvSpPr/>
              <p:nvPr/>
            </p:nvSpPr>
            <p:spPr>
              <a:xfrm>
                <a:off x="23934376" y="1879863"/>
                <a:ext cx="15404" cy="1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86"/>
                    </a:moveTo>
                    <a:lnTo>
                      <a:pt x="21381" y="16643"/>
                    </a:lnTo>
                    <a:lnTo>
                      <a:pt x="0" y="0"/>
                    </a:lnTo>
                    <a:lnTo>
                      <a:pt x="1866" y="21600"/>
                    </a:lnTo>
                    <a:lnTo>
                      <a:pt x="21600" y="21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22" name="Vorm"/>
              <p:cNvSpPr/>
              <p:nvPr/>
            </p:nvSpPr>
            <p:spPr>
              <a:xfrm>
                <a:off x="22419388" y="15403"/>
                <a:ext cx="1545050" cy="198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186"/>
                    </a:moveTo>
                    <a:lnTo>
                      <a:pt x="21583" y="4353"/>
                    </a:lnTo>
                    <a:lnTo>
                      <a:pt x="21567" y="4521"/>
                    </a:lnTo>
                    <a:lnTo>
                      <a:pt x="21554" y="4521"/>
                    </a:lnTo>
                    <a:lnTo>
                      <a:pt x="21546" y="4186"/>
                    </a:lnTo>
                    <a:lnTo>
                      <a:pt x="21545" y="3684"/>
                    </a:lnTo>
                    <a:lnTo>
                      <a:pt x="21545" y="3349"/>
                    </a:lnTo>
                    <a:lnTo>
                      <a:pt x="21549" y="2344"/>
                    </a:lnTo>
                    <a:lnTo>
                      <a:pt x="21532" y="2009"/>
                    </a:lnTo>
                    <a:lnTo>
                      <a:pt x="21524" y="1842"/>
                    </a:lnTo>
                    <a:lnTo>
                      <a:pt x="21517" y="1674"/>
                    </a:lnTo>
                    <a:lnTo>
                      <a:pt x="21520" y="1507"/>
                    </a:lnTo>
                    <a:lnTo>
                      <a:pt x="21516" y="1674"/>
                    </a:lnTo>
                    <a:lnTo>
                      <a:pt x="21513" y="1507"/>
                    </a:lnTo>
                    <a:lnTo>
                      <a:pt x="21515" y="1674"/>
                    </a:lnTo>
                    <a:lnTo>
                      <a:pt x="21502" y="2177"/>
                    </a:lnTo>
                    <a:lnTo>
                      <a:pt x="21489" y="2679"/>
                    </a:lnTo>
                    <a:lnTo>
                      <a:pt x="21474" y="3014"/>
                    </a:lnTo>
                    <a:lnTo>
                      <a:pt x="21460" y="3349"/>
                    </a:lnTo>
                    <a:lnTo>
                      <a:pt x="21448" y="3014"/>
                    </a:lnTo>
                    <a:lnTo>
                      <a:pt x="21429" y="2344"/>
                    </a:lnTo>
                    <a:lnTo>
                      <a:pt x="21406" y="1172"/>
                    </a:lnTo>
                    <a:lnTo>
                      <a:pt x="21395" y="0"/>
                    </a:lnTo>
                    <a:lnTo>
                      <a:pt x="17296" y="167"/>
                    </a:lnTo>
                    <a:lnTo>
                      <a:pt x="13849" y="167"/>
                    </a:lnTo>
                    <a:lnTo>
                      <a:pt x="14141" y="0"/>
                    </a:lnTo>
                    <a:lnTo>
                      <a:pt x="14101" y="0"/>
                    </a:lnTo>
                    <a:lnTo>
                      <a:pt x="10897" y="167"/>
                    </a:lnTo>
                    <a:lnTo>
                      <a:pt x="10748" y="167"/>
                    </a:lnTo>
                    <a:lnTo>
                      <a:pt x="10465" y="0"/>
                    </a:lnTo>
                    <a:lnTo>
                      <a:pt x="0" y="0"/>
                    </a:lnTo>
                    <a:lnTo>
                      <a:pt x="1028" y="167"/>
                    </a:lnTo>
                    <a:lnTo>
                      <a:pt x="2179" y="167"/>
                    </a:lnTo>
                    <a:lnTo>
                      <a:pt x="1986" y="335"/>
                    </a:lnTo>
                    <a:lnTo>
                      <a:pt x="17473" y="335"/>
                    </a:lnTo>
                    <a:lnTo>
                      <a:pt x="17907" y="167"/>
                    </a:lnTo>
                    <a:lnTo>
                      <a:pt x="21266" y="167"/>
                    </a:lnTo>
                    <a:lnTo>
                      <a:pt x="21329" y="4353"/>
                    </a:lnTo>
                    <a:lnTo>
                      <a:pt x="21334" y="5023"/>
                    </a:lnTo>
                    <a:lnTo>
                      <a:pt x="21338" y="5693"/>
                    </a:lnTo>
                    <a:lnTo>
                      <a:pt x="21339" y="7702"/>
                    </a:lnTo>
                    <a:lnTo>
                      <a:pt x="21335" y="8372"/>
                    </a:lnTo>
                    <a:lnTo>
                      <a:pt x="21329" y="9042"/>
                    </a:lnTo>
                    <a:lnTo>
                      <a:pt x="21220" y="9879"/>
                    </a:lnTo>
                    <a:lnTo>
                      <a:pt x="21235" y="9544"/>
                    </a:lnTo>
                    <a:lnTo>
                      <a:pt x="21249" y="9042"/>
                    </a:lnTo>
                    <a:lnTo>
                      <a:pt x="21260" y="8372"/>
                    </a:lnTo>
                    <a:lnTo>
                      <a:pt x="21264" y="7702"/>
                    </a:lnTo>
                    <a:lnTo>
                      <a:pt x="21263" y="6698"/>
                    </a:lnTo>
                    <a:lnTo>
                      <a:pt x="21259" y="6455"/>
                    </a:lnTo>
                    <a:lnTo>
                      <a:pt x="21258" y="7033"/>
                    </a:lnTo>
                    <a:lnTo>
                      <a:pt x="21251" y="7702"/>
                    </a:lnTo>
                    <a:lnTo>
                      <a:pt x="21240" y="8372"/>
                    </a:lnTo>
                    <a:lnTo>
                      <a:pt x="21214" y="10047"/>
                    </a:lnTo>
                    <a:lnTo>
                      <a:pt x="21202" y="10884"/>
                    </a:lnTo>
                    <a:lnTo>
                      <a:pt x="21197" y="11386"/>
                    </a:lnTo>
                    <a:lnTo>
                      <a:pt x="21196" y="12558"/>
                    </a:lnTo>
                    <a:lnTo>
                      <a:pt x="21201" y="13060"/>
                    </a:lnTo>
                    <a:lnTo>
                      <a:pt x="21218" y="13730"/>
                    </a:lnTo>
                    <a:lnTo>
                      <a:pt x="21247" y="14233"/>
                    </a:lnTo>
                    <a:lnTo>
                      <a:pt x="21322" y="11386"/>
                    </a:lnTo>
                    <a:lnTo>
                      <a:pt x="21334" y="11888"/>
                    </a:lnTo>
                    <a:lnTo>
                      <a:pt x="21347" y="12558"/>
                    </a:lnTo>
                    <a:lnTo>
                      <a:pt x="21403" y="15237"/>
                    </a:lnTo>
                    <a:lnTo>
                      <a:pt x="21417" y="15907"/>
                    </a:lnTo>
                    <a:lnTo>
                      <a:pt x="21430" y="16577"/>
                    </a:lnTo>
                    <a:lnTo>
                      <a:pt x="21441" y="17247"/>
                    </a:lnTo>
                    <a:lnTo>
                      <a:pt x="21450" y="17916"/>
                    </a:lnTo>
                    <a:lnTo>
                      <a:pt x="21457" y="18753"/>
                    </a:lnTo>
                    <a:lnTo>
                      <a:pt x="21462" y="19423"/>
                    </a:lnTo>
                    <a:lnTo>
                      <a:pt x="21463" y="20595"/>
                    </a:lnTo>
                    <a:lnTo>
                      <a:pt x="21462" y="21098"/>
                    </a:lnTo>
                    <a:lnTo>
                      <a:pt x="21458" y="21600"/>
                    </a:lnTo>
                    <a:lnTo>
                      <a:pt x="21488" y="21098"/>
                    </a:lnTo>
                    <a:lnTo>
                      <a:pt x="21503" y="20763"/>
                    </a:lnTo>
                    <a:lnTo>
                      <a:pt x="21508" y="20595"/>
                    </a:lnTo>
                    <a:lnTo>
                      <a:pt x="21509" y="19926"/>
                    </a:lnTo>
                    <a:lnTo>
                      <a:pt x="21516" y="19591"/>
                    </a:lnTo>
                    <a:lnTo>
                      <a:pt x="21535" y="19088"/>
                    </a:lnTo>
                    <a:lnTo>
                      <a:pt x="21564" y="18419"/>
                    </a:lnTo>
                    <a:lnTo>
                      <a:pt x="21572" y="18251"/>
                    </a:lnTo>
                    <a:lnTo>
                      <a:pt x="21555" y="18419"/>
                    </a:lnTo>
                    <a:lnTo>
                      <a:pt x="21520" y="18419"/>
                    </a:lnTo>
                    <a:lnTo>
                      <a:pt x="21512" y="18084"/>
                    </a:lnTo>
                    <a:lnTo>
                      <a:pt x="21506" y="17916"/>
                    </a:lnTo>
                    <a:lnTo>
                      <a:pt x="21502" y="17581"/>
                    </a:lnTo>
                    <a:lnTo>
                      <a:pt x="21499" y="17247"/>
                    </a:lnTo>
                    <a:lnTo>
                      <a:pt x="21497" y="16744"/>
                    </a:lnTo>
                    <a:lnTo>
                      <a:pt x="21496" y="13730"/>
                    </a:lnTo>
                    <a:lnTo>
                      <a:pt x="21493" y="12893"/>
                    </a:lnTo>
                    <a:lnTo>
                      <a:pt x="21491" y="12558"/>
                    </a:lnTo>
                    <a:lnTo>
                      <a:pt x="21490" y="12391"/>
                    </a:lnTo>
                    <a:lnTo>
                      <a:pt x="21488" y="12223"/>
                    </a:lnTo>
                    <a:lnTo>
                      <a:pt x="21483" y="11888"/>
                    </a:lnTo>
                    <a:lnTo>
                      <a:pt x="21477" y="11721"/>
                    </a:lnTo>
                    <a:lnTo>
                      <a:pt x="21459" y="11721"/>
                    </a:lnTo>
                    <a:lnTo>
                      <a:pt x="21446" y="11888"/>
                    </a:lnTo>
                    <a:lnTo>
                      <a:pt x="21431" y="12056"/>
                    </a:lnTo>
                    <a:lnTo>
                      <a:pt x="21414" y="12391"/>
                    </a:lnTo>
                    <a:lnTo>
                      <a:pt x="21446" y="11721"/>
                    </a:lnTo>
                    <a:lnTo>
                      <a:pt x="21457" y="11386"/>
                    </a:lnTo>
                    <a:lnTo>
                      <a:pt x="21487" y="10549"/>
                    </a:lnTo>
                    <a:lnTo>
                      <a:pt x="21499" y="9879"/>
                    </a:lnTo>
                    <a:lnTo>
                      <a:pt x="21508" y="9209"/>
                    </a:lnTo>
                    <a:lnTo>
                      <a:pt x="21515" y="8540"/>
                    </a:lnTo>
                    <a:lnTo>
                      <a:pt x="21539" y="6530"/>
                    </a:lnTo>
                    <a:lnTo>
                      <a:pt x="21553" y="5860"/>
                    </a:lnTo>
                    <a:lnTo>
                      <a:pt x="21573" y="5023"/>
                    </a:lnTo>
                    <a:lnTo>
                      <a:pt x="21589" y="4521"/>
                    </a:lnTo>
                    <a:lnTo>
                      <a:pt x="21600" y="4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23" name="Vorm"/>
              <p:cNvSpPr/>
              <p:nvPr/>
            </p:nvSpPr>
            <p:spPr>
              <a:xfrm>
                <a:off x="70379" y="55283"/>
                <a:ext cx="23893611" cy="131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67" y="12"/>
                    </a:moveTo>
                    <a:lnTo>
                      <a:pt x="7951" y="12"/>
                    </a:lnTo>
                    <a:lnTo>
                      <a:pt x="7955" y="12"/>
                    </a:lnTo>
                    <a:lnTo>
                      <a:pt x="7967" y="12"/>
                    </a:lnTo>
                    <a:close/>
                    <a:moveTo>
                      <a:pt x="12711" y="10"/>
                    </a:moveTo>
                    <a:lnTo>
                      <a:pt x="12705" y="10"/>
                    </a:lnTo>
                    <a:lnTo>
                      <a:pt x="12705" y="11"/>
                    </a:lnTo>
                    <a:lnTo>
                      <a:pt x="12711" y="10"/>
                    </a:lnTo>
                    <a:close/>
                    <a:moveTo>
                      <a:pt x="620" y="33"/>
                    </a:moveTo>
                    <a:lnTo>
                      <a:pt x="589" y="36"/>
                    </a:lnTo>
                    <a:lnTo>
                      <a:pt x="619" y="36"/>
                    </a:lnTo>
                    <a:lnTo>
                      <a:pt x="620" y="33"/>
                    </a:lnTo>
                    <a:close/>
                    <a:moveTo>
                      <a:pt x="1978" y="5"/>
                    </a:moveTo>
                    <a:lnTo>
                      <a:pt x="1964" y="4"/>
                    </a:lnTo>
                    <a:lnTo>
                      <a:pt x="1954" y="3"/>
                    </a:lnTo>
                    <a:lnTo>
                      <a:pt x="1948" y="1"/>
                    </a:lnTo>
                    <a:lnTo>
                      <a:pt x="1943" y="0"/>
                    </a:lnTo>
                    <a:lnTo>
                      <a:pt x="1926" y="1"/>
                    </a:lnTo>
                    <a:lnTo>
                      <a:pt x="1924" y="3"/>
                    </a:lnTo>
                    <a:lnTo>
                      <a:pt x="1940" y="4"/>
                    </a:lnTo>
                    <a:lnTo>
                      <a:pt x="1978" y="5"/>
                    </a:lnTo>
                    <a:close/>
                    <a:moveTo>
                      <a:pt x="1" y="18745"/>
                    </a:moveTo>
                    <a:lnTo>
                      <a:pt x="0" y="18699"/>
                    </a:lnTo>
                    <a:lnTo>
                      <a:pt x="0" y="18722"/>
                    </a:lnTo>
                    <a:lnTo>
                      <a:pt x="0" y="18735"/>
                    </a:lnTo>
                    <a:lnTo>
                      <a:pt x="1" y="18742"/>
                    </a:lnTo>
                    <a:lnTo>
                      <a:pt x="1" y="18745"/>
                    </a:lnTo>
                    <a:close/>
                    <a:moveTo>
                      <a:pt x="3563" y="36"/>
                    </a:moveTo>
                    <a:lnTo>
                      <a:pt x="3563" y="34"/>
                    </a:lnTo>
                    <a:lnTo>
                      <a:pt x="3525" y="36"/>
                    </a:lnTo>
                    <a:lnTo>
                      <a:pt x="3563" y="36"/>
                    </a:lnTo>
                    <a:close/>
                    <a:moveTo>
                      <a:pt x="21578" y="894"/>
                    </a:moveTo>
                    <a:lnTo>
                      <a:pt x="21578" y="844"/>
                    </a:lnTo>
                    <a:lnTo>
                      <a:pt x="21578" y="908"/>
                    </a:lnTo>
                    <a:lnTo>
                      <a:pt x="21578" y="894"/>
                    </a:lnTo>
                    <a:close/>
                    <a:moveTo>
                      <a:pt x="5341" y="21575"/>
                    </a:moveTo>
                    <a:lnTo>
                      <a:pt x="5283" y="21575"/>
                    </a:lnTo>
                    <a:lnTo>
                      <a:pt x="5258" y="21586"/>
                    </a:lnTo>
                    <a:lnTo>
                      <a:pt x="5341" y="21575"/>
                    </a:lnTo>
                    <a:close/>
                    <a:moveTo>
                      <a:pt x="21584" y="2693"/>
                    </a:moveTo>
                    <a:lnTo>
                      <a:pt x="21583" y="2578"/>
                    </a:lnTo>
                    <a:lnTo>
                      <a:pt x="21582" y="2311"/>
                    </a:lnTo>
                    <a:lnTo>
                      <a:pt x="21580" y="2347"/>
                    </a:lnTo>
                    <a:lnTo>
                      <a:pt x="21579" y="2417"/>
                    </a:lnTo>
                    <a:lnTo>
                      <a:pt x="21578" y="2515"/>
                    </a:lnTo>
                    <a:lnTo>
                      <a:pt x="21579" y="2635"/>
                    </a:lnTo>
                    <a:lnTo>
                      <a:pt x="21579" y="2921"/>
                    </a:lnTo>
                    <a:lnTo>
                      <a:pt x="21579" y="2867"/>
                    </a:lnTo>
                    <a:lnTo>
                      <a:pt x="21582" y="2881"/>
                    </a:lnTo>
                    <a:lnTo>
                      <a:pt x="21583" y="2852"/>
                    </a:lnTo>
                    <a:lnTo>
                      <a:pt x="21584" y="2787"/>
                    </a:lnTo>
                    <a:lnTo>
                      <a:pt x="21584" y="2693"/>
                    </a:lnTo>
                    <a:close/>
                    <a:moveTo>
                      <a:pt x="21600" y="1910"/>
                    </a:moveTo>
                    <a:lnTo>
                      <a:pt x="21599" y="1477"/>
                    </a:lnTo>
                    <a:lnTo>
                      <a:pt x="21599" y="1612"/>
                    </a:lnTo>
                    <a:lnTo>
                      <a:pt x="21598" y="1711"/>
                    </a:lnTo>
                    <a:lnTo>
                      <a:pt x="21597" y="1867"/>
                    </a:lnTo>
                    <a:lnTo>
                      <a:pt x="21599" y="1834"/>
                    </a:lnTo>
                    <a:lnTo>
                      <a:pt x="21600" y="1845"/>
                    </a:lnTo>
                    <a:lnTo>
                      <a:pt x="21600" y="1910"/>
                    </a:lnTo>
                    <a:close/>
                    <a:moveTo>
                      <a:pt x="6284" y="21575"/>
                    </a:moveTo>
                    <a:lnTo>
                      <a:pt x="6243" y="21600"/>
                    </a:lnTo>
                    <a:lnTo>
                      <a:pt x="6260" y="21600"/>
                    </a:lnTo>
                    <a:lnTo>
                      <a:pt x="6284" y="21575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025" name="object 45"/>
            <p:cNvSpPr/>
            <p:nvPr/>
          </p:nvSpPr>
          <p:spPr>
            <a:xfrm>
              <a:off x="23274859" y="3966"/>
              <a:ext cx="286347" cy="1"/>
            </a:xfrm>
            <a:prstGeom prst="line">
              <a:avLst/>
            </a:prstGeom>
            <a:noFill/>
            <a:ln w="3175" cap="flat">
              <a:solidFill>
                <a:srgbClr val="FFB9BB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2041" name="object 46"/>
            <p:cNvGrpSpPr/>
            <p:nvPr/>
          </p:nvGrpSpPr>
          <p:grpSpPr>
            <a:xfrm>
              <a:off x="62461" y="25916"/>
              <a:ext cx="23877491" cy="13260770"/>
              <a:chOff x="0" y="0"/>
              <a:chExt cx="23877489" cy="13260768"/>
            </a:xfrm>
          </p:grpSpPr>
          <p:sp>
            <p:nvSpPr>
              <p:cNvPr id="2026" name="Driehoek"/>
              <p:cNvSpPr/>
              <p:nvPr/>
            </p:nvSpPr>
            <p:spPr>
              <a:xfrm>
                <a:off x="0" y="6577418"/>
                <a:ext cx="15404" cy="10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111" y="1155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27" name="Vorm"/>
              <p:cNvSpPr/>
              <p:nvPr/>
            </p:nvSpPr>
            <p:spPr>
              <a:xfrm>
                <a:off x="7485" y="3280772"/>
                <a:ext cx="15405" cy="21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2"/>
                    </a:moveTo>
                    <a:lnTo>
                      <a:pt x="17412" y="1892"/>
                    </a:lnTo>
                    <a:lnTo>
                      <a:pt x="17412" y="0"/>
                    </a:lnTo>
                    <a:lnTo>
                      <a:pt x="10159" y="0"/>
                    </a:lnTo>
                    <a:lnTo>
                      <a:pt x="10159" y="1892"/>
                    </a:lnTo>
                    <a:lnTo>
                      <a:pt x="6936" y="1892"/>
                    </a:lnTo>
                    <a:lnTo>
                      <a:pt x="6936" y="3311"/>
                    </a:lnTo>
                    <a:lnTo>
                      <a:pt x="3547" y="3311"/>
                    </a:lnTo>
                    <a:lnTo>
                      <a:pt x="3547" y="7883"/>
                    </a:lnTo>
                    <a:lnTo>
                      <a:pt x="0" y="7883"/>
                    </a:lnTo>
                    <a:lnTo>
                      <a:pt x="0" y="21600"/>
                    </a:lnTo>
                    <a:lnTo>
                      <a:pt x="6688" y="21600"/>
                    </a:lnTo>
                    <a:lnTo>
                      <a:pt x="6688" y="7883"/>
                    </a:lnTo>
                    <a:lnTo>
                      <a:pt x="17894" y="7883"/>
                    </a:lnTo>
                    <a:lnTo>
                      <a:pt x="17894" y="3311"/>
                    </a:lnTo>
                    <a:lnTo>
                      <a:pt x="21600" y="3311"/>
                    </a:lnTo>
                    <a:lnTo>
                      <a:pt x="21600" y="189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28" name="Vorm"/>
              <p:cNvSpPr/>
              <p:nvPr/>
            </p:nvSpPr>
            <p:spPr>
              <a:xfrm>
                <a:off x="11044" y="9070995"/>
                <a:ext cx="15405" cy="365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3"/>
                    </a:moveTo>
                    <a:lnTo>
                      <a:pt x="16155" y="0"/>
                    </a:lnTo>
                    <a:lnTo>
                      <a:pt x="16077" y="5912"/>
                    </a:lnTo>
                    <a:lnTo>
                      <a:pt x="11624" y="10998"/>
                    </a:lnTo>
                    <a:lnTo>
                      <a:pt x="824" y="18397"/>
                    </a:lnTo>
                    <a:lnTo>
                      <a:pt x="0" y="20561"/>
                    </a:lnTo>
                    <a:lnTo>
                      <a:pt x="6017" y="21600"/>
                    </a:lnTo>
                    <a:lnTo>
                      <a:pt x="21600" y="21443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29" name="Driehoek"/>
              <p:cNvSpPr/>
              <p:nvPr/>
            </p:nvSpPr>
            <p:spPr>
              <a:xfrm>
                <a:off x="11932849" y="26986"/>
                <a:ext cx="117839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159" y="17007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30" name="Vorm"/>
              <p:cNvSpPr/>
              <p:nvPr/>
            </p:nvSpPr>
            <p:spPr>
              <a:xfrm>
                <a:off x="11648866" y="33202"/>
                <a:ext cx="488497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70"/>
                    </a:moveTo>
                    <a:lnTo>
                      <a:pt x="21046" y="8546"/>
                    </a:lnTo>
                    <a:lnTo>
                      <a:pt x="19654" y="7276"/>
                    </a:lnTo>
                    <a:lnTo>
                      <a:pt x="13813" y="4129"/>
                    </a:lnTo>
                    <a:lnTo>
                      <a:pt x="12436" y="2986"/>
                    </a:lnTo>
                    <a:lnTo>
                      <a:pt x="11904" y="1653"/>
                    </a:lnTo>
                    <a:lnTo>
                      <a:pt x="12557" y="0"/>
                    </a:lnTo>
                    <a:lnTo>
                      <a:pt x="2514" y="5337"/>
                    </a:lnTo>
                    <a:lnTo>
                      <a:pt x="778" y="7148"/>
                    </a:lnTo>
                    <a:lnTo>
                      <a:pt x="0" y="9880"/>
                    </a:lnTo>
                    <a:lnTo>
                      <a:pt x="270" y="14137"/>
                    </a:lnTo>
                    <a:lnTo>
                      <a:pt x="1680" y="20424"/>
                    </a:lnTo>
                    <a:lnTo>
                      <a:pt x="6505" y="21600"/>
                    </a:lnTo>
                    <a:lnTo>
                      <a:pt x="9421" y="20902"/>
                    </a:lnTo>
                    <a:lnTo>
                      <a:pt x="10341" y="20044"/>
                    </a:lnTo>
                    <a:lnTo>
                      <a:pt x="10995" y="18931"/>
                    </a:lnTo>
                    <a:lnTo>
                      <a:pt x="11794" y="16295"/>
                    </a:lnTo>
                    <a:lnTo>
                      <a:pt x="12383" y="13596"/>
                    </a:lnTo>
                    <a:lnTo>
                      <a:pt x="12776" y="12388"/>
                    </a:lnTo>
                    <a:lnTo>
                      <a:pt x="13330" y="11405"/>
                    </a:lnTo>
                    <a:lnTo>
                      <a:pt x="14114" y="10672"/>
                    </a:lnTo>
                    <a:lnTo>
                      <a:pt x="16659" y="10325"/>
                    </a:lnTo>
                    <a:lnTo>
                      <a:pt x="20977" y="11943"/>
                    </a:lnTo>
                    <a:lnTo>
                      <a:pt x="21600" y="1007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31" name="Driehoek"/>
              <p:cNvSpPr/>
              <p:nvPr/>
            </p:nvSpPr>
            <p:spPr>
              <a:xfrm>
                <a:off x="15973198" y="416"/>
                <a:ext cx="8208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7"/>
                    </a:moveTo>
                    <a:lnTo>
                      <a:pt x="18499" y="0"/>
                    </a:lnTo>
                    <a:lnTo>
                      <a:pt x="0" y="21600"/>
                    </a:lnTo>
                    <a:lnTo>
                      <a:pt x="21600" y="21447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32" name="Vorm"/>
              <p:cNvSpPr/>
              <p:nvPr/>
            </p:nvSpPr>
            <p:spPr>
              <a:xfrm>
                <a:off x="20475429" y="0"/>
                <a:ext cx="334845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32"/>
                    </a:moveTo>
                    <a:lnTo>
                      <a:pt x="21039" y="0"/>
                    </a:lnTo>
                    <a:lnTo>
                      <a:pt x="219" y="8371"/>
                    </a:lnTo>
                    <a:lnTo>
                      <a:pt x="0" y="14985"/>
                    </a:lnTo>
                    <a:lnTo>
                      <a:pt x="2168" y="19628"/>
                    </a:lnTo>
                    <a:lnTo>
                      <a:pt x="6188" y="21600"/>
                    </a:lnTo>
                    <a:lnTo>
                      <a:pt x="11523" y="20475"/>
                    </a:lnTo>
                    <a:lnTo>
                      <a:pt x="19347" y="11257"/>
                    </a:lnTo>
                    <a:lnTo>
                      <a:pt x="21600" y="633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33" name="Vorm"/>
              <p:cNvSpPr/>
              <p:nvPr/>
            </p:nvSpPr>
            <p:spPr>
              <a:xfrm>
                <a:off x="20604342" y="19824"/>
                <a:ext cx="35496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529"/>
                    </a:moveTo>
                    <a:lnTo>
                      <a:pt x="20561" y="3644"/>
                    </a:lnTo>
                    <a:lnTo>
                      <a:pt x="14123" y="0"/>
                    </a:lnTo>
                    <a:lnTo>
                      <a:pt x="12001" y="3819"/>
                    </a:lnTo>
                    <a:lnTo>
                      <a:pt x="866" y="16300"/>
                    </a:lnTo>
                    <a:lnTo>
                      <a:pt x="61" y="18010"/>
                    </a:lnTo>
                    <a:lnTo>
                      <a:pt x="0" y="19432"/>
                    </a:lnTo>
                    <a:lnTo>
                      <a:pt x="847" y="20518"/>
                    </a:lnTo>
                    <a:lnTo>
                      <a:pt x="5938" y="21600"/>
                    </a:lnTo>
                    <a:lnTo>
                      <a:pt x="10513" y="21429"/>
                    </a:lnTo>
                    <a:lnTo>
                      <a:pt x="11453" y="19262"/>
                    </a:lnTo>
                    <a:lnTo>
                      <a:pt x="20561" y="9290"/>
                    </a:lnTo>
                    <a:lnTo>
                      <a:pt x="21517" y="7351"/>
                    </a:lnTo>
                    <a:lnTo>
                      <a:pt x="21600" y="552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34" name="Vorm"/>
              <p:cNvSpPr/>
              <p:nvPr/>
            </p:nvSpPr>
            <p:spPr>
              <a:xfrm>
                <a:off x="21625483" y="14179"/>
                <a:ext cx="15218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45"/>
                    </a:moveTo>
                    <a:lnTo>
                      <a:pt x="14197" y="10461"/>
                    </a:lnTo>
                    <a:lnTo>
                      <a:pt x="9469" y="7425"/>
                    </a:lnTo>
                    <a:lnTo>
                      <a:pt x="1393" y="0"/>
                    </a:lnTo>
                    <a:lnTo>
                      <a:pt x="0" y="21600"/>
                    </a:lnTo>
                    <a:lnTo>
                      <a:pt x="21600" y="13245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35" name="Driehoek"/>
              <p:cNvSpPr/>
              <p:nvPr/>
            </p:nvSpPr>
            <p:spPr>
              <a:xfrm>
                <a:off x="23186350" y="13245365"/>
                <a:ext cx="24599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659" y="0"/>
                    </a:lnTo>
                    <a:lnTo>
                      <a:pt x="0" y="816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36" name="Vorm"/>
              <p:cNvSpPr/>
              <p:nvPr/>
            </p:nvSpPr>
            <p:spPr>
              <a:xfrm>
                <a:off x="23663926" y="13239086"/>
                <a:ext cx="124262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4921" y="4320"/>
                    </a:lnTo>
                    <a:lnTo>
                      <a:pt x="4921" y="0"/>
                    </a:lnTo>
                    <a:lnTo>
                      <a:pt x="0" y="0"/>
                    </a:lnTo>
                    <a:lnTo>
                      <a:pt x="0" y="4320"/>
                    </a:lnTo>
                    <a:lnTo>
                      <a:pt x="4705" y="4320"/>
                    </a:lnTo>
                    <a:lnTo>
                      <a:pt x="4705" y="21600"/>
                    </a:lnTo>
                    <a:lnTo>
                      <a:pt x="21600" y="2160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37" name="Driehoek"/>
              <p:cNvSpPr/>
              <p:nvPr/>
            </p:nvSpPr>
            <p:spPr>
              <a:xfrm>
                <a:off x="23855471" y="888599"/>
                <a:ext cx="15404" cy="29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013" y="1522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38" name="Vorm"/>
              <p:cNvSpPr/>
              <p:nvPr/>
            </p:nvSpPr>
            <p:spPr>
              <a:xfrm>
                <a:off x="23860777" y="127750"/>
                <a:ext cx="15405" cy="374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91"/>
                    </a:moveTo>
                    <a:lnTo>
                      <a:pt x="20642" y="1730"/>
                    </a:lnTo>
                    <a:lnTo>
                      <a:pt x="18142" y="382"/>
                    </a:lnTo>
                    <a:lnTo>
                      <a:pt x="13839" y="0"/>
                    </a:lnTo>
                    <a:lnTo>
                      <a:pt x="0" y="17035"/>
                    </a:lnTo>
                    <a:lnTo>
                      <a:pt x="5609" y="17266"/>
                    </a:lnTo>
                    <a:lnTo>
                      <a:pt x="10147" y="18224"/>
                    </a:lnTo>
                    <a:lnTo>
                      <a:pt x="16827" y="21600"/>
                    </a:lnTo>
                    <a:lnTo>
                      <a:pt x="21600" y="389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39" name="Vorm"/>
              <p:cNvSpPr/>
              <p:nvPr/>
            </p:nvSpPr>
            <p:spPr>
              <a:xfrm>
                <a:off x="23862086" y="502737"/>
                <a:ext cx="15404" cy="23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874" y="12233"/>
                    </a:lnTo>
                    <a:lnTo>
                      <a:pt x="9074" y="1741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40" name="Driehoek"/>
              <p:cNvSpPr/>
              <p:nvPr/>
            </p:nvSpPr>
            <p:spPr>
              <a:xfrm>
                <a:off x="23859667" y="1419069"/>
                <a:ext cx="15405" cy="17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71"/>
                    </a:moveTo>
                    <a:lnTo>
                      <a:pt x="4184" y="0"/>
                    </a:lnTo>
                    <a:lnTo>
                      <a:pt x="0" y="21600"/>
                    </a:lnTo>
                    <a:lnTo>
                      <a:pt x="21600" y="1317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042" name="object 47"/>
            <p:cNvSpPr/>
            <p:nvPr/>
          </p:nvSpPr>
          <p:spPr>
            <a:xfrm>
              <a:off x="22039000" y="11520160"/>
              <a:ext cx="1472528" cy="14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956" y="32"/>
                  </a:lnTo>
                  <a:lnTo>
                    <a:pt x="9130" y="128"/>
                  </a:lnTo>
                  <a:lnTo>
                    <a:pt x="8324" y="285"/>
                  </a:lnTo>
                  <a:lnTo>
                    <a:pt x="7540" y="501"/>
                  </a:lnTo>
                  <a:lnTo>
                    <a:pt x="6782" y="772"/>
                  </a:lnTo>
                  <a:lnTo>
                    <a:pt x="6050" y="1098"/>
                  </a:lnTo>
                  <a:lnTo>
                    <a:pt x="5349" y="1475"/>
                  </a:lnTo>
                  <a:lnTo>
                    <a:pt x="4680" y="1900"/>
                  </a:lnTo>
                  <a:lnTo>
                    <a:pt x="4045" y="2373"/>
                  </a:lnTo>
                  <a:lnTo>
                    <a:pt x="3447" y="2889"/>
                  </a:lnTo>
                  <a:lnTo>
                    <a:pt x="2889" y="3447"/>
                  </a:lnTo>
                  <a:lnTo>
                    <a:pt x="2373" y="4045"/>
                  </a:lnTo>
                  <a:lnTo>
                    <a:pt x="1900" y="4680"/>
                  </a:lnTo>
                  <a:lnTo>
                    <a:pt x="1475" y="5349"/>
                  </a:lnTo>
                  <a:lnTo>
                    <a:pt x="1098" y="6050"/>
                  </a:lnTo>
                  <a:lnTo>
                    <a:pt x="772" y="6782"/>
                  </a:lnTo>
                  <a:lnTo>
                    <a:pt x="501" y="7540"/>
                  </a:lnTo>
                  <a:lnTo>
                    <a:pt x="285" y="8324"/>
                  </a:lnTo>
                  <a:lnTo>
                    <a:pt x="128" y="9130"/>
                  </a:lnTo>
                  <a:lnTo>
                    <a:pt x="32" y="9956"/>
                  </a:lnTo>
                  <a:lnTo>
                    <a:pt x="0" y="10800"/>
                  </a:lnTo>
                  <a:lnTo>
                    <a:pt x="32" y="11644"/>
                  </a:lnTo>
                  <a:lnTo>
                    <a:pt x="128" y="12470"/>
                  </a:lnTo>
                  <a:lnTo>
                    <a:pt x="285" y="13276"/>
                  </a:lnTo>
                  <a:lnTo>
                    <a:pt x="501" y="14060"/>
                  </a:lnTo>
                  <a:lnTo>
                    <a:pt x="772" y="14818"/>
                  </a:lnTo>
                  <a:lnTo>
                    <a:pt x="1098" y="15550"/>
                  </a:lnTo>
                  <a:lnTo>
                    <a:pt x="1475" y="16251"/>
                  </a:lnTo>
                  <a:lnTo>
                    <a:pt x="1900" y="16920"/>
                  </a:lnTo>
                  <a:lnTo>
                    <a:pt x="2373" y="17555"/>
                  </a:lnTo>
                  <a:lnTo>
                    <a:pt x="2889" y="18153"/>
                  </a:lnTo>
                  <a:lnTo>
                    <a:pt x="3447" y="18711"/>
                  </a:lnTo>
                  <a:lnTo>
                    <a:pt x="4045" y="19227"/>
                  </a:lnTo>
                  <a:lnTo>
                    <a:pt x="4680" y="19700"/>
                  </a:lnTo>
                  <a:lnTo>
                    <a:pt x="5349" y="20125"/>
                  </a:lnTo>
                  <a:lnTo>
                    <a:pt x="6050" y="20502"/>
                  </a:lnTo>
                  <a:lnTo>
                    <a:pt x="6782" y="20828"/>
                  </a:lnTo>
                  <a:lnTo>
                    <a:pt x="7540" y="21099"/>
                  </a:lnTo>
                  <a:lnTo>
                    <a:pt x="8324" y="21315"/>
                  </a:lnTo>
                  <a:lnTo>
                    <a:pt x="9130" y="21472"/>
                  </a:lnTo>
                  <a:lnTo>
                    <a:pt x="9956" y="21567"/>
                  </a:lnTo>
                  <a:lnTo>
                    <a:pt x="10800" y="21600"/>
                  </a:lnTo>
                  <a:lnTo>
                    <a:pt x="11644" y="21567"/>
                  </a:lnTo>
                  <a:lnTo>
                    <a:pt x="12470" y="21472"/>
                  </a:lnTo>
                  <a:lnTo>
                    <a:pt x="13276" y="21315"/>
                  </a:lnTo>
                  <a:lnTo>
                    <a:pt x="14060" y="21099"/>
                  </a:lnTo>
                  <a:lnTo>
                    <a:pt x="14818" y="20828"/>
                  </a:lnTo>
                  <a:lnTo>
                    <a:pt x="15550" y="20502"/>
                  </a:lnTo>
                  <a:lnTo>
                    <a:pt x="16251" y="20125"/>
                  </a:lnTo>
                  <a:lnTo>
                    <a:pt x="16920" y="19700"/>
                  </a:lnTo>
                  <a:lnTo>
                    <a:pt x="17555" y="19227"/>
                  </a:lnTo>
                  <a:lnTo>
                    <a:pt x="18153" y="18711"/>
                  </a:lnTo>
                  <a:lnTo>
                    <a:pt x="18711" y="18153"/>
                  </a:lnTo>
                  <a:lnTo>
                    <a:pt x="19227" y="17555"/>
                  </a:lnTo>
                  <a:lnTo>
                    <a:pt x="19700" y="16920"/>
                  </a:lnTo>
                  <a:lnTo>
                    <a:pt x="20126" y="16251"/>
                  </a:lnTo>
                  <a:lnTo>
                    <a:pt x="20502" y="15550"/>
                  </a:lnTo>
                  <a:lnTo>
                    <a:pt x="20828" y="14818"/>
                  </a:lnTo>
                  <a:lnTo>
                    <a:pt x="21099" y="14060"/>
                  </a:lnTo>
                  <a:lnTo>
                    <a:pt x="21315" y="13276"/>
                  </a:lnTo>
                  <a:lnTo>
                    <a:pt x="21472" y="12470"/>
                  </a:lnTo>
                  <a:lnTo>
                    <a:pt x="21568" y="11644"/>
                  </a:lnTo>
                  <a:lnTo>
                    <a:pt x="21600" y="10800"/>
                  </a:lnTo>
                  <a:lnTo>
                    <a:pt x="21568" y="9956"/>
                  </a:lnTo>
                  <a:lnTo>
                    <a:pt x="21472" y="9130"/>
                  </a:lnTo>
                  <a:lnTo>
                    <a:pt x="21315" y="8324"/>
                  </a:lnTo>
                  <a:lnTo>
                    <a:pt x="21099" y="7540"/>
                  </a:lnTo>
                  <a:lnTo>
                    <a:pt x="20828" y="6782"/>
                  </a:lnTo>
                  <a:lnTo>
                    <a:pt x="20502" y="6050"/>
                  </a:lnTo>
                  <a:lnTo>
                    <a:pt x="20126" y="5349"/>
                  </a:lnTo>
                  <a:lnTo>
                    <a:pt x="19700" y="4680"/>
                  </a:lnTo>
                  <a:lnTo>
                    <a:pt x="19227" y="4045"/>
                  </a:lnTo>
                  <a:lnTo>
                    <a:pt x="18711" y="3447"/>
                  </a:lnTo>
                  <a:lnTo>
                    <a:pt x="18153" y="2889"/>
                  </a:lnTo>
                  <a:lnTo>
                    <a:pt x="17555" y="2373"/>
                  </a:lnTo>
                  <a:lnTo>
                    <a:pt x="16920" y="1900"/>
                  </a:lnTo>
                  <a:lnTo>
                    <a:pt x="16251" y="1475"/>
                  </a:lnTo>
                  <a:lnTo>
                    <a:pt x="15550" y="1098"/>
                  </a:lnTo>
                  <a:lnTo>
                    <a:pt x="14818" y="772"/>
                  </a:lnTo>
                  <a:lnTo>
                    <a:pt x="14060" y="501"/>
                  </a:lnTo>
                  <a:lnTo>
                    <a:pt x="13276" y="285"/>
                  </a:lnTo>
                  <a:lnTo>
                    <a:pt x="12470" y="128"/>
                  </a:lnTo>
                  <a:lnTo>
                    <a:pt x="11644" y="3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043" name="object 48" descr="object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87951" y="12022150"/>
              <a:ext cx="371520" cy="4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4" name="object 49" descr="object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4022" y="12037176"/>
              <a:ext cx="288385" cy="438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5" name="object 50" descr="object 5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13539" y="12037176"/>
              <a:ext cx="353237" cy="45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47" name="Afbeelding"/>
          <p:cNvSpPr>
            <a:spLocks noGrp="1"/>
          </p:cNvSpPr>
          <p:nvPr>
            <p:ph type="pic" idx="21"/>
          </p:nvPr>
        </p:nvSpPr>
        <p:spPr>
          <a:xfrm>
            <a:off x="1987194" y="2771599"/>
            <a:ext cx="19393741" cy="82191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OORBLAD: Title page coral Spr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hthoek"/>
          <p:cNvSpPr/>
          <p:nvPr/>
        </p:nvSpPr>
        <p:spPr>
          <a:xfrm>
            <a:off x="-76852" y="6239366"/>
            <a:ext cx="24537704" cy="7476634"/>
          </a:xfrm>
          <a:prstGeom prst="rect">
            <a:avLst/>
          </a:prstGeom>
          <a:solidFill>
            <a:srgbClr val="FF5A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7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6736991"/>
            <a:ext cx="21971004" cy="170244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8">
              <a:lnSpc>
                <a:spcPct val="80000"/>
              </a:lnSpc>
              <a:defRPr sz="11500" b="1" spc="-230"/>
            </a:lvl1pPr>
          </a:lstStyle>
          <a:p>
            <a:r>
              <a:t>Presentation Title</a:t>
            </a:r>
          </a:p>
        </p:txBody>
      </p:sp>
      <p:sp>
        <p:nvSpPr>
          <p:cNvPr id="98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8656725"/>
            <a:ext cx="21971000" cy="998718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defTabSz="2438338">
              <a:lnSpc>
                <a:spcPct val="80000"/>
              </a:lnSpc>
              <a:spcBef>
                <a:spcPts val="0"/>
              </a:spcBef>
              <a:defRPr sz="5300" b="1" i="0" spc="-105">
                <a:latin typeface="OpenSans-Semibold"/>
                <a:ea typeface="OpenSans-Semibold"/>
                <a:cs typeface="OpenSans-Semibold"/>
                <a:sym typeface="OpenSans-Semibold"/>
              </a:defRPr>
            </a:lvl1pPr>
            <a:lvl2pPr indent="457200" defTabSz="2438338">
              <a:lnSpc>
                <a:spcPct val="80000"/>
              </a:lnSpc>
              <a:spcBef>
                <a:spcPts val="0"/>
              </a:spcBef>
              <a:defRPr sz="5300" spc="-105"/>
            </a:lvl2pPr>
            <a:lvl3pPr indent="914400" defTabSz="2438338">
              <a:lnSpc>
                <a:spcPct val="80000"/>
              </a:lnSpc>
              <a:spcBef>
                <a:spcPts val="0"/>
              </a:spcBef>
              <a:defRPr sz="5300" spc="-105"/>
            </a:lvl3pPr>
            <a:lvl4pPr indent="1371600" defTabSz="2438338">
              <a:lnSpc>
                <a:spcPct val="80000"/>
              </a:lnSpc>
              <a:spcBef>
                <a:spcPts val="0"/>
              </a:spcBef>
              <a:defRPr sz="5300" spc="-105"/>
            </a:lvl4pPr>
            <a:lvl5pPr indent="1828800" defTabSz="2438338">
              <a:lnSpc>
                <a:spcPct val="80000"/>
              </a:lnSpc>
              <a:spcBef>
                <a:spcPts val="0"/>
              </a:spcBef>
              <a:defRPr sz="5300" spc="-105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Afbeelding"/>
          <p:cNvSpPr>
            <a:spLocks noGrp="1"/>
          </p:cNvSpPr>
          <p:nvPr>
            <p:ph type="pic" sz="half" idx="21"/>
          </p:nvPr>
        </p:nvSpPr>
        <p:spPr>
          <a:xfrm flipH="1">
            <a:off x="7048138" y="-1608957"/>
            <a:ext cx="10287759" cy="102877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00" name="BDA-SUE stippen wit.png" descr="BDA-SUE stippen wi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0469" y="12002606"/>
            <a:ext cx="8763062" cy="1046314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185751" y="13074598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 questions NL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hthoek"/>
          <p:cNvSpPr>
            <a:spLocks noGrp="1"/>
          </p:cNvSpPr>
          <p:nvPr>
            <p:ph type="body" idx="21"/>
          </p:nvPr>
        </p:nvSpPr>
        <p:spPr>
          <a:xfrm>
            <a:off x="2554057" y="1449239"/>
            <a:ext cx="19275886" cy="11329293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5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056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9" name="Rechthoek"/>
          <p:cNvGrpSpPr/>
          <p:nvPr/>
        </p:nvGrpSpPr>
        <p:grpSpPr>
          <a:xfrm>
            <a:off x="2198576" y="1045816"/>
            <a:ext cx="19266044" cy="11329292"/>
            <a:chOff x="0" y="0"/>
            <a:chExt cx="19266042" cy="11329291"/>
          </a:xfrm>
        </p:grpSpPr>
        <p:sp>
          <p:nvSpPr>
            <p:cNvPr id="2058" name="Rechthoek"/>
            <p:cNvSpPr>
              <a:spLocks noGrp="1"/>
            </p:cNvSpPr>
            <p:nvPr>
              <p:ph type="body" idx="22"/>
            </p:nvPr>
          </p:nvSpPr>
          <p:spPr>
            <a:xfrm>
              <a:off x="19050" y="19050"/>
              <a:ext cx="19227943" cy="11291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057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9266043" cy="11329292"/>
            </a:xfrm>
            <a:prstGeom prst="rect">
              <a:avLst/>
            </a:prstGeom>
            <a:effectLst/>
          </p:spPr>
        </p:pic>
      </p:grpSp>
      <p:sp>
        <p:nvSpPr>
          <p:cNvPr id="2060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2061" name="SUE SWAC Tool© with questions NL.jpg"/>
          <p:cNvSpPr>
            <a:spLocks noGrp="1"/>
          </p:cNvSpPr>
          <p:nvPr>
            <p:ph type="pic" idx="24"/>
          </p:nvPr>
        </p:nvSpPr>
        <p:spPr>
          <a:xfrm>
            <a:off x="1904529" y="2503384"/>
            <a:ext cx="19854101" cy="84142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0" name="Rechthoek"/>
          <p:cNvGrpSpPr/>
          <p:nvPr/>
        </p:nvGrpSpPr>
        <p:grpSpPr>
          <a:xfrm>
            <a:off x="1685195" y="3938729"/>
            <a:ext cx="20364150" cy="8340053"/>
            <a:chOff x="0" y="0"/>
            <a:chExt cx="20364149" cy="8340052"/>
          </a:xfrm>
        </p:grpSpPr>
        <p:sp>
          <p:nvSpPr>
            <p:cNvPr id="2069" name="Rechthoek"/>
            <p:cNvSpPr>
              <a:spLocks noGrp="1"/>
            </p:cNvSpPr>
            <p:nvPr>
              <p:ph type="body" idx="21"/>
            </p:nvPr>
          </p:nvSpPr>
          <p:spPr>
            <a:xfrm>
              <a:off x="25400" y="25400"/>
              <a:ext cx="20313350" cy="82892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068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364150" cy="8340053"/>
            </a:xfrm>
            <a:prstGeom prst="rect">
              <a:avLst/>
            </a:prstGeom>
            <a:effectLst/>
          </p:spPr>
        </p:pic>
      </p:grpSp>
      <p:sp>
        <p:nvSpPr>
          <p:cNvPr id="207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072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5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2074" name="Rechthoek"/>
            <p:cNvSpPr>
              <a:spLocks noGrp="1"/>
            </p:cNvSpPr>
            <p:nvPr>
              <p:ph type="body" sz="quarter" idx="23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073" name="Rechthoek Rechthoek" descr="Rechthoek Rechthoek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2076" name="Slide Title"/>
          <p:cNvSpPr txBox="1">
            <a:spLocks noGrp="1"/>
          </p:cNvSpPr>
          <p:nvPr>
            <p:ph type="body" sz="quarter" idx="25"/>
          </p:nvPr>
        </p:nvSpPr>
        <p:spPr>
          <a:xfrm>
            <a:off x="2169169" y="1527678"/>
            <a:ext cx="11157807" cy="121779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7500" b="1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2077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2078" name="SUE SWAC Tool© with questions NL.jpg"/>
          <p:cNvSpPr>
            <a:spLocks noGrp="1"/>
          </p:cNvSpPr>
          <p:nvPr>
            <p:ph type="pic" idx="26"/>
          </p:nvPr>
        </p:nvSpPr>
        <p:spPr>
          <a:xfrm>
            <a:off x="2056044" y="4062850"/>
            <a:ext cx="19622502" cy="8316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 questions UK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Rechthoek"/>
          <p:cNvSpPr>
            <a:spLocks noGrp="1"/>
          </p:cNvSpPr>
          <p:nvPr>
            <p:ph type="body" idx="21"/>
          </p:nvPr>
        </p:nvSpPr>
        <p:spPr>
          <a:xfrm>
            <a:off x="2554057" y="1449239"/>
            <a:ext cx="19275886" cy="11329293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8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087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0" name="Rechthoek"/>
          <p:cNvGrpSpPr/>
          <p:nvPr/>
        </p:nvGrpSpPr>
        <p:grpSpPr>
          <a:xfrm>
            <a:off x="2198576" y="1045816"/>
            <a:ext cx="19266044" cy="11329292"/>
            <a:chOff x="0" y="0"/>
            <a:chExt cx="19266042" cy="11329291"/>
          </a:xfrm>
        </p:grpSpPr>
        <p:sp>
          <p:nvSpPr>
            <p:cNvPr id="2089" name="Rechthoek"/>
            <p:cNvSpPr>
              <a:spLocks noGrp="1"/>
            </p:cNvSpPr>
            <p:nvPr>
              <p:ph type="body" idx="22"/>
            </p:nvPr>
          </p:nvSpPr>
          <p:spPr>
            <a:xfrm>
              <a:off x="19050" y="19050"/>
              <a:ext cx="19227943" cy="11291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088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9266043" cy="11329292"/>
            </a:xfrm>
            <a:prstGeom prst="rect">
              <a:avLst/>
            </a:prstGeom>
            <a:effectLst/>
          </p:spPr>
        </p:pic>
      </p:grpSp>
      <p:sp>
        <p:nvSpPr>
          <p:cNvPr id="2091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2092" name="SUE SWAC Tool© with questions.jpg"/>
          <p:cNvSpPr>
            <a:spLocks noGrp="1"/>
          </p:cNvSpPr>
          <p:nvPr>
            <p:ph type="pic" idx="24"/>
          </p:nvPr>
        </p:nvSpPr>
        <p:spPr>
          <a:xfrm>
            <a:off x="1987194" y="2771599"/>
            <a:ext cx="19393741" cy="82191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 vragen NL coral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100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101" name="object 2"/>
          <p:cNvSpPr/>
          <p:nvPr/>
        </p:nvSpPr>
        <p:spPr>
          <a:xfrm>
            <a:off x="24163670" y="13358066"/>
            <a:ext cx="15405" cy="10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0" y="0"/>
                </a:moveTo>
                <a:lnTo>
                  <a:pt x="4231" y="278"/>
                </a:lnTo>
                <a:lnTo>
                  <a:pt x="0" y="2962"/>
                </a:lnTo>
                <a:lnTo>
                  <a:pt x="152" y="4318"/>
                </a:lnTo>
                <a:lnTo>
                  <a:pt x="2273" y="15768"/>
                </a:lnTo>
                <a:lnTo>
                  <a:pt x="8902" y="19916"/>
                </a:lnTo>
                <a:lnTo>
                  <a:pt x="16517" y="20585"/>
                </a:lnTo>
                <a:lnTo>
                  <a:pt x="21600" y="21600"/>
                </a:lnTo>
                <a:lnTo>
                  <a:pt x="17203" y="5862"/>
                </a:lnTo>
                <a:lnTo>
                  <a:pt x="1069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02" name="object 3"/>
          <p:cNvSpPr/>
          <p:nvPr/>
        </p:nvSpPr>
        <p:spPr>
          <a:xfrm>
            <a:off x="24148212" y="11336711"/>
            <a:ext cx="15405" cy="26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753" y="19006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03" name="object 4"/>
          <p:cNvSpPr/>
          <p:nvPr/>
        </p:nvSpPr>
        <p:spPr>
          <a:xfrm>
            <a:off x="24148609" y="9880178"/>
            <a:ext cx="15405" cy="109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45" y="0"/>
                </a:moveTo>
                <a:lnTo>
                  <a:pt x="6724" y="702"/>
                </a:lnTo>
                <a:lnTo>
                  <a:pt x="3473" y="1542"/>
                </a:lnTo>
                <a:lnTo>
                  <a:pt x="1417" y="2505"/>
                </a:lnTo>
                <a:lnTo>
                  <a:pt x="380" y="3575"/>
                </a:lnTo>
                <a:lnTo>
                  <a:pt x="667" y="5972"/>
                </a:lnTo>
                <a:lnTo>
                  <a:pt x="6961" y="12750"/>
                </a:lnTo>
                <a:lnTo>
                  <a:pt x="8026" y="15449"/>
                </a:lnTo>
                <a:lnTo>
                  <a:pt x="7549" y="16734"/>
                </a:lnTo>
                <a:lnTo>
                  <a:pt x="6161" y="17955"/>
                </a:lnTo>
                <a:lnTo>
                  <a:pt x="0" y="18930"/>
                </a:lnTo>
                <a:lnTo>
                  <a:pt x="21600" y="21600"/>
                </a:lnTo>
                <a:lnTo>
                  <a:pt x="9928" y="6253"/>
                </a:lnTo>
                <a:lnTo>
                  <a:pt x="9271" y="2859"/>
                </a:lnTo>
                <a:lnTo>
                  <a:pt x="10294" y="883"/>
                </a:lnTo>
                <a:lnTo>
                  <a:pt x="1134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106" name="object 5"/>
          <p:cNvGrpSpPr/>
          <p:nvPr/>
        </p:nvGrpSpPr>
        <p:grpSpPr>
          <a:xfrm>
            <a:off x="24167101" y="8952504"/>
            <a:ext cx="17176" cy="255378"/>
            <a:chOff x="0" y="0"/>
            <a:chExt cx="17175" cy="255376"/>
          </a:xfrm>
        </p:grpSpPr>
        <p:sp>
          <p:nvSpPr>
            <p:cNvPr id="2104" name="Vorm"/>
            <p:cNvSpPr/>
            <p:nvPr/>
          </p:nvSpPr>
          <p:spPr>
            <a:xfrm>
              <a:off x="0" y="0"/>
              <a:ext cx="15404" cy="23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76"/>
                  </a:moveTo>
                  <a:lnTo>
                    <a:pt x="14916" y="3115"/>
                  </a:lnTo>
                  <a:lnTo>
                    <a:pt x="9641" y="2994"/>
                  </a:lnTo>
                  <a:lnTo>
                    <a:pt x="5529" y="2315"/>
                  </a:lnTo>
                  <a:lnTo>
                    <a:pt x="0" y="0"/>
                  </a:lnTo>
                  <a:lnTo>
                    <a:pt x="12344" y="21600"/>
                  </a:lnTo>
                  <a:lnTo>
                    <a:pt x="19929" y="18119"/>
                  </a:lnTo>
                  <a:lnTo>
                    <a:pt x="21600" y="2376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05" name="Vorm"/>
            <p:cNvSpPr/>
            <p:nvPr/>
          </p:nvSpPr>
          <p:spPr>
            <a:xfrm>
              <a:off x="1771" y="170518"/>
              <a:ext cx="15405" cy="8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25"/>
                  </a:moveTo>
                  <a:lnTo>
                    <a:pt x="18412" y="0"/>
                  </a:lnTo>
                  <a:lnTo>
                    <a:pt x="11534" y="1055"/>
                  </a:lnTo>
                  <a:lnTo>
                    <a:pt x="0" y="7038"/>
                  </a:lnTo>
                  <a:lnTo>
                    <a:pt x="2203" y="17252"/>
                  </a:lnTo>
                  <a:lnTo>
                    <a:pt x="6144" y="21600"/>
                  </a:lnTo>
                  <a:lnTo>
                    <a:pt x="10800" y="21423"/>
                  </a:lnTo>
                  <a:lnTo>
                    <a:pt x="19146" y="12915"/>
                  </a:lnTo>
                  <a:lnTo>
                    <a:pt x="21600" y="252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110" name="object 6"/>
          <p:cNvGrpSpPr/>
          <p:nvPr/>
        </p:nvGrpSpPr>
        <p:grpSpPr>
          <a:xfrm>
            <a:off x="24160525" y="8105796"/>
            <a:ext cx="24662" cy="456996"/>
            <a:chOff x="0" y="0"/>
            <a:chExt cx="24661" cy="456995"/>
          </a:xfrm>
        </p:grpSpPr>
        <p:sp>
          <p:nvSpPr>
            <p:cNvPr id="2107" name="Vorm"/>
            <p:cNvSpPr/>
            <p:nvPr/>
          </p:nvSpPr>
          <p:spPr>
            <a:xfrm>
              <a:off x="0" y="0"/>
              <a:ext cx="15404" cy="1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18"/>
                  </a:moveTo>
                  <a:lnTo>
                    <a:pt x="15430" y="7947"/>
                  </a:lnTo>
                  <a:lnTo>
                    <a:pt x="0" y="0"/>
                  </a:lnTo>
                  <a:lnTo>
                    <a:pt x="14918" y="21600"/>
                  </a:lnTo>
                  <a:lnTo>
                    <a:pt x="20574" y="18330"/>
                  </a:lnTo>
                  <a:lnTo>
                    <a:pt x="21600" y="1391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08" name="Vorm"/>
            <p:cNvSpPr/>
            <p:nvPr/>
          </p:nvSpPr>
          <p:spPr>
            <a:xfrm>
              <a:off x="731" y="121580"/>
              <a:ext cx="15405" cy="25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9198" y="0"/>
                  </a:lnTo>
                  <a:lnTo>
                    <a:pt x="3816" y="1798"/>
                  </a:lnTo>
                  <a:lnTo>
                    <a:pt x="0" y="3487"/>
                  </a:lnTo>
                  <a:lnTo>
                    <a:pt x="1975" y="5911"/>
                  </a:lnTo>
                  <a:lnTo>
                    <a:pt x="13631" y="9916"/>
                  </a:lnTo>
                  <a:lnTo>
                    <a:pt x="8720" y="9704"/>
                  </a:lnTo>
                  <a:lnTo>
                    <a:pt x="10014" y="1165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09" name="Vorm"/>
            <p:cNvSpPr/>
            <p:nvPr/>
          </p:nvSpPr>
          <p:spPr>
            <a:xfrm>
              <a:off x="9257" y="110598"/>
              <a:ext cx="15405" cy="3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61"/>
                  </a:moveTo>
                  <a:lnTo>
                    <a:pt x="19336" y="5001"/>
                  </a:lnTo>
                  <a:lnTo>
                    <a:pt x="16890" y="1635"/>
                  </a:lnTo>
                  <a:lnTo>
                    <a:pt x="14169" y="42"/>
                  </a:lnTo>
                  <a:lnTo>
                    <a:pt x="11171" y="0"/>
                  </a:lnTo>
                  <a:lnTo>
                    <a:pt x="7846" y="1289"/>
                  </a:lnTo>
                  <a:lnTo>
                    <a:pt x="4154" y="3687"/>
                  </a:lnTo>
                  <a:lnTo>
                    <a:pt x="0" y="6973"/>
                  </a:lnTo>
                  <a:lnTo>
                    <a:pt x="9415" y="21600"/>
                  </a:lnTo>
                  <a:lnTo>
                    <a:pt x="12646" y="18794"/>
                  </a:lnTo>
                  <a:lnTo>
                    <a:pt x="17170" y="11348"/>
                  </a:lnTo>
                  <a:lnTo>
                    <a:pt x="19198" y="9380"/>
                  </a:lnTo>
                  <a:lnTo>
                    <a:pt x="21600" y="1036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111" name="object 7"/>
          <p:cNvSpPr/>
          <p:nvPr/>
        </p:nvSpPr>
        <p:spPr>
          <a:xfrm>
            <a:off x="24159223" y="8631118"/>
            <a:ext cx="15404" cy="3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24" y="0"/>
                </a:moveTo>
                <a:lnTo>
                  <a:pt x="13054" y="9283"/>
                </a:lnTo>
                <a:lnTo>
                  <a:pt x="10947" y="10421"/>
                </a:lnTo>
                <a:lnTo>
                  <a:pt x="8659" y="10660"/>
                </a:lnTo>
                <a:lnTo>
                  <a:pt x="6117" y="9788"/>
                </a:lnTo>
                <a:lnTo>
                  <a:pt x="3256" y="7590"/>
                </a:lnTo>
                <a:lnTo>
                  <a:pt x="0" y="3855"/>
                </a:lnTo>
                <a:lnTo>
                  <a:pt x="2280" y="12273"/>
                </a:lnTo>
                <a:lnTo>
                  <a:pt x="5657" y="17967"/>
                </a:lnTo>
                <a:lnTo>
                  <a:pt x="7602" y="19822"/>
                </a:lnTo>
                <a:lnTo>
                  <a:pt x="9636" y="21029"/>
                </a:lnTo>
                <a:lnTo>
                  <a:pt x="11694" y="21600"/>
                </a:lnTo>
                <a:lnTo>
                  <a:pt x="13715" y="21547"/>
                </a:lnTo>
                <a:lnTo>
                  <a:pt x="15636" y="20881"/>
                </a:lnTo>
                <a:lnTo>
                  <a:pt x="17399" y="19613"/>
                </a:lnTo>
                <a:lnTo>
                  <a:pt x="20192" y="15317"/>
                </a:lnTo>
                <a:lnTo>
                  <a:pt x="21600" y="8749"/>
                </a:lnTo>
                <a:lnTo>
                  <a:pt x="21124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12" name="object 8"/>
          <p:cNvSpPr/>
          <p:nvPr/>
        </p:nvSpPr>
        <p:spPr>
          <a:xfrm>
            <a:off x="24138996" y="9793837"/>
            <a:ext cx="15405" cy="3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4"/>
                </a:moveTo>
                <a:lnTo>
                  <a:pt x="17539" y="1014"/>
                </a:lnTo>
                <a:lnTo>
                  <a:pt x="17539" y="0"/>
                </a:lnTo>
                <a:lnTo>
                  <a:pt x="13131" y="0"/>
                </a:lnTo>
                <a:lnTo>
                  <a:pt x="13131" y="1014"/>
                </a:lnTo>
                <a:lnTo>
                  <a:pt x="9428" y="1014"/>
                </a:lnTo>
                <a:lnTo>
                  <a:pt x="9428" y="4158"/>
                </a:lnTo>
                <a:lnTo>
                  <a:pt x="0" y="4158"/>
                </a:lnTo>
                <a:lnTo>
                  <a:pt x="0" y="11561"/>
                </a:lnTo>
                <a:lnTo>
                  <a:pt x="1194" y="11561"/>
                </a:lnTo>
                <a:lnTo>
                  <a:pt x="1194" y="18254"/>
                </a:lnTo>
                <a:lnTo>
                  <a:pt x="13009" y="18254"/>
                </a:lnTo>
                <a:lnTo>
                  <a:pt x="13009" y="21600"/>
                </a:lnTo>
                <a:lnTo>
                  <a:pt x="15631" y="21600"/>
                </a:lnTo>
                <a:lnTo>
                  <a:pt x="15631" y="18254"/>
                </a:lnTo>
                <a:lnTo>
                  <a:pt x="16111" y="11561"/>
                </a:lnTo>
                <a:lnTo>
                  <a:pt x="19927" y="11561"/>
                </a:lnTo>
                <a:lnTo>
                  <a:pt x="19927" y="4158"/>
                </a:lnTo>
                <a:lnTo>
                  <a:pt x="21600" y="4158"/>
                </a:lnTo>
                <a:lnTo>
                  <a:pt x="21600" y="1014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115" name="object 9"/>
          <p:cNvGrpSpPr/>
          <p:nvPr/>
        </p:nvGrpSpPr>
        <p:grpSpPr>
          <a:xfrm>
            <a:off x="24161534" y="6704447"/>
            <a:ext cx="20927" cy="432058"/>
            <a:chOff x="0" y="0"/>
            <a:chExt cx="20925" cy="432057"/>
          </a:xfrm>
        </p:grpSpPr>
        <p:sp>
          <p:nvSpPr>
            <p:cNvPr id="2113" name="Vorm"/>
            <p:cNvSpPr/>
            <p:nvPr/>
          </p:nvSpPr>
          <p:spPr>
            <a:xfrm>
              <a:off x="0" y="0"/>
              <a:ext cx="15404" cy="26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38"/>
                  </a:moveTo>
                  <a:lnTo>
                    <a:pt x="18888" y="19938"/>
                  </a:lnTo>
                  <a:lnTo>
                    <a:pt x="18888" y="16232"/>
                  </a:lnTo>
                  <a:lnTo>
                    <a:pt x="13570" y="16232"/>
                  </a:lnTo>
                  <a:lnTo>
                    <a:pt x="13570" y="9714"/>
                  </a:lnTo>
                  <a:lnTo>
                    <a:pt x="5112" y="9714"/>
                  </a:lnTo>
                  <a:lnTo>
                    <a:pt x="5112" y="0"/>
                  </a:lnTo>
                  <a:lnTo>
                    <a:pt x="0" y="0"/>
                  </a:lnTo>
                  <a:lnTo>
                    <a:pt x="0" y="9714"/>
                  </a:lnTo>
                  <a:lnTo>
                    <a:pt x="1249" y="9714"/>
                  </a:lnTo>
                  <a:lnTo>
                    <a:pt x="1249" y="16232"/>
                  </a:lnTo>
                  <a:lnTo>
                    <a:pt x="5112" y="16232"/>
                  </a:lnTo>
                  <a:lnTo>
                    <a:pt x="5112" y="19938"/>
                  </a:lnTo>
                  <a:lnTo>
                    <a:pt x="10751" y="19938"/>
                  </a:lnTo>
                  <a:lnTo>
                    <a:pt x="10751" y="21472"/>
                  </a:lnTo>
                  <a:lnTo>
                    <a:pt x="14293" y="21472"/>
                  </a:lnTo>
                  <a:lnTo>
                    <a:pt x="14293" y="21600"/>
                  </a:lnTo>
                  <a:lnTo>
                    <a:pt x="15444" y="21600"/>
                  </a:lnTo>
                  <a:lnTo>
                    <a:pt x="15444" y="21472"/>
                  </a:lnTo>
                  <a:lnTo>
                    <a:pt x="21600" y="21472"/>
                  </a:lnTo>
                  <a:lnTo>
                    <a:pt x="21600" y="1993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14" name="Vorm"/>
            <p:cNvSpPr/>
            <p:nvPr/>
          </p:nvSpPr>
          <p:spPr>
            <a:xfrm>
              <a:off x="5522" y="162400"/>
              <a:ext cx="15404" cy="26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1" y="515"/>
                  </a:lnTo>
                  <a:lnTo>
                    <a:pt x="11368" y="2895"/>
                  </a:lnTo>
                  <a:lnTo>
                    <a:pt x="5553" y="5757"/>
                  </a:lnTo>
                  <a:lnTo>
                    <a:pt x="0" y="7720"/>
                  </a:lnTo>
                  <a:lnTo>
                    <a:pt x="6297" y="21600"/>
                  </a:lnTo>
                  <a:lnTo>
                    <a:pt x="12329" y="8479"/>
                  </a:lnTo>
                  <a:lnTo>
                    <a:pt x="16308" y="277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116" name="object 10"/>
          <p:cNvSpPr/>
          <p:nvPr/>
        </p:nvSpPr>
        <p:spPr>
          <a:xfrm>
            <a:off x="24152924" y="7981881"/>
            <a:ext cx="15404" cy="50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09" y="349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17" name="object 11"/>
          <p:cNvSpPr/>
          <p:nvPr/>
        </p:nvSpPr>
        <p:spPr>
          <a:xfrm>
            <a:off x="24172198" y="5761842"/>
            <a:ext cx="15405" cy="26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06" y="9474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120" name="object 12"/>
          <p:cNvGrpSpPr/>
          <p:nvPr/>
        </p:nvGrpSpPr>
        <p:grpSpPr>
          <a:xfrm>
            <a:off x="24170087" y="4487521"/>
            <a:ext cx="19902" cy="757415"/>
            <a:chOff x="0" y="0"/>
            <a:chExt cx="19901" cy="757413"/>
          </a:xfrm>
        </p:grpSpPr>
        <p:sp>
          <p:nvSpPr>
            <p:cNvPr id="2118" name="Vorm"/>
            <p:cNvSpPr/>
            <p:nvPr/>
          </p:nvSpPr>
          <p:spPr>
            <a:xfrm>
              <a:off x="0" y="0"/>
              <a:ext cx="15404" cy="230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197" y="10776"/>
                  </a:lnTo>
                  <a:lnTo>
                    <a:pt x="7276" y="53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19" name="Vorm"/>
            <p:cNvSpPr/>
            <p:nvPr/>
          </p:nvSpPr>
          <p:spPr>
            <a:xfrm>
              <a:off x="4497" y="230331"/>
              <a:ext cx="15405" cy="5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75"/>
                  </a:moveTo>
                  <a:lnTo>
                    <a:pt x="19260" y="13886"/>
                  </a:lnTo>
                  <a:lnTo>
                    <a:pt x="15208" y="8954"/>
                  </a:lnTo>
                  <a:lnTo>
                    <a:pt x="4679" y="0"/>
                  </a:lnTo>
                  <a:lnTo>
                    <a:pt x="6706" y="4576"/>
                  </a:lnTo>
                  <a:lnTo>
                    <a:pt x="6706" y="9438"/>
                  </a:lnTo>
                  <a:lnTo>
                    <a:pt x="4523" y="14724"/>
                  </a:lnTo>
                  <a:lnTo>
                    <a:pt x="0" y="20574"/>
                  </a:lnTo>
                  <a:lnTo>
                    <a:pt x="3390" y="21600"/>
                  </a:lnTo>
                  <a:lnTo>
                    <a:pt x="6509" y="21573"/>
                  </a:lnTo>
                  <a:lnTo>
                    <a:pt x="9435" y="20848"/>
                  </a:lnTo>
                  <a:lnTo>
                    <a:pt x="14698" y="18722"/>
                  </a:lnTo>
                  <a:lnTo>
                    <a:pt x="17117" y="18033"/>
                  </a:lnTo>
                  <a:lnTo>
                    <a:pt x="19417" y="18065"/>
                  </a:lnTo>
                  <a:lnTo>
                    <a:pt x="21600" y="1917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124" name="object 13"/>
          <p:cNvGrpSpPr/>
          <p:nvPr/>
        </p:nvGrpSpPr>
        <p:grpSpPr>
          <a:xfrm>
            <a:off x="24160539" y="5939963"/>
            <a:ext cx="18515" cy="348093"/>
            <a:chOff x="0" y="0"/>
            <a:chExt cx="18514" cy="348091"/>
          </a:xfrm>
        </p:grpSpPr>
        <p:sp>
          <p:nvSpPr>
            <p:cNvPr id="2121" name="Vorm"/>
            <p:cNvSpPr/>
            <p:nvPr/>
          </p:nvSpPr>
          <p:spPr>
            <a:xfrm>
              <a:off x="0" y="322382"/>
              <a:ext cx="15404" cy="2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141" y="8256"/>
                  </a:lnTo>
                  <a:lnTo>
                    <a:pt x="0" y="13240"/>
                  </a:lnTo>
                  <a:lnTo>
                    <a:pt x="211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22" name="Driehoek"/>
            <p:cNvSpPr/>
            <p:nvPr/>
          </p:nvSpPr>
          <p:spPr>
            <a:xfrm>
              <a:off x="500" y="0"/>
              <a:ext cx="15404" cy="2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8354" y="212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23" name="Vorm"/>
            <p:cNvSpPr/>
            <p:nvPr/>
          </p:nvSpPr>
          <p:spPr>
            <a:xfrm>
              <a:off x="3111" y="118346"/>
              <a:ext cx="15404" cy="20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1" y="10792"/>
                  </a:lnTo>
                  <a:lnTo>
                    <a:pt x="0" y="21600"/>
                  </a:lnTo>
                  <a:lnTo>
                    <a:pt x="4585" y="19493"/>
                  </a:lnTo>
                  <a:lnTo>
                    <a:pt x="10619" y="15775"/>
                  </a:lnTo>
                  <a:lnTo>
                    <a:pt x="16716" y="95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125" name="object 14"/>
          <p:cNvSpPr/>
          <p:nvPr/>
        </p:nvSpPr>
        <p:spPr>
          <a:xfrm>
            <a:off x="24156650" y="7092539"/>
            <a:ext cx="1" cy="291798"/>
          </a:xfrm>
          <a:prstGeom prst="line">
            <a:avLst/>
          </a:prstGeom>
          <a:ln w="3175">
            <a:solidFill>
              <a:srgbClr val="FFB9BB"/>
            </a:solidFill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128" name="object 15"/>
          <p:cNvGrpSpPr/>
          <p:nvPr/>
        </p:nvGrpSpPr>
        <p:grpSpPr>
          <a:xfrm>
            <a:off x="24153452" y="6279860"/>
            <a:ext cx="17307" cy="430564"/>
            <a:chOff x="0" y="0"/>
            <a:chExt cx="17305" cy="430562"/>
          </a:xfrm>
        </p:grpSpPr>
        <p:sp>
          <p:nvSpPr>
            <p:cNvPr id="2126" name="Driehoek"/>
            <p:cNvSpPr/>
            <p:nvPr/>
          </p:nvSpPr>
          <p:spPr>
            <a:xfrm>
              <a:off x="0" y="0"/>
              <a:ext cx="15404" cy="13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44"/>
                  </a:moveTo>
                  <a:lnTo>
                    <a:pt x="0" y="0"/>
                  </a:lnTo>
                  <a:lnTo>
                    <a:pt x="17036" y="21600"/>
                  </a:lnTo>
                  <a:lnTo>
                    <a:pt x="21600" y="5244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27" name="Vorm"/>
            <p:cNvSpPr/>
            <p:nvPr/>
          </p:nvSpPr>
          <p:spPr>
            <a:xfrm>
              <a:off x="1901" y="134828"/>
              <a:ext cx="15405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352" y="0"/>
                  </a:lnTo>
                  <a:lnTo>
                    <a:pt x="0" y="20113"/>
                  </a:lnTo>
                  <a:lnTo>
                    <a:pt x="10766" y="18641"/>
                  </a:lnTo>
                  <a:lnTo>
                    <a:pt x="16383" y="18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129" name="object 16"/>
          <p:cNvSpPr/>
          <p:nvPr/>
        </p:nvSpPr>
        <p:spPr>
          <a:xfrm>
            <a:off x="24160579" y="4563369"/>
            <a:ext cx="15405" cy="50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73"/>
                </a:moveTo>
                <a:lnTo>
                  <a:pt x="20837" y="16873"/>
                </a:lnTo>
                <a:lnTo>
                  <a:pt x="20837" y="15232"/>
                </a:lnTo>
                <a:lnTo>
                  <a:pt x="18319" y="15232"/>
                </a:lnTo>
                <a:lnTo>
                  <a:pt x="18319" y="14312"/>
                </a:lnTo>
                <a:lnTo>
                  <a:pt x="14424" y="14312"/>
                </a:lnTo>
                <a:lnTo>
                  <a:pt x="14424" y="8863"/>
                </a:lnTo>
                <a:lnTo>
                  <a:pt x="9688" y="8863"/>
                </a:lnTo>
                <a:lnTo>
                  <a:pt x="9688" y="0"/>
                </a:lnTo>
                <a:lnTo>
                  <a:pt x="5722" y="0"/>
                </a:lnTo>
                <a:lnTo>
                  <a:pt x="5722" y="8863"/>
                </a:lnTo>
                <a:lnTo>
                  <a:pt x="2134" y="8863"/>
                </a:lnTo>
                <a:lnTo>
                  <a:pt x="2134" y="14312"/>
                </a:lnTo>
                <a:lnTo>
                  <a:pt x="529" y="14312"/>
                </a:lnTo>
                <a:lnTo>
                  <a:pt x="529" y="15232"/>
                </a:lnTo>
                <a:lnTo>
                  <a:pt x="228" y="16873"/>
                </a:lnTo>
                <a:lnTo>
                  <a:pt x="0" y="20221"/>
                </a:lnTo>
                <a:lnTo>
                  <a:pt x="1064" y="20221"/>
                </a:lnTo>
                <a:lnTo>
                  <a:pt x="1064" y="20550"/>
                </a:lnTo>
                <a:lnTo>
                  <a:pt x="4808" y="20550"/>
                </a:lnTo>
                <a:lnTo>
                  <a:pt x="4808" y="21140"/>
                </a:lnTo>
                <a:lnTo>
                  <a:pt x="10986" y="21140"/>
                </a:lnTo>
                <a:lnTo>
                  <a:pt x="10986" y="21600"/>
                </a:lnTo>
                <a:lnTo>
                  <a:pt x="15951" y="21600"/>
                </a:lnTo>
                <a:lnTo>
                  <a:pt x="15951" y="21140"/>
                </a:lnTo>
                <a:lnTo>
                  <a:pt x="18926" y="21140"/>
                </a:lnTo>
                <a:lnTo>
                  <a:pt x="18926" y="20550"/>
                </a:lnTo>
                <a:lnTo>
                  <a:pt x="20608" y="20550"/>
                </a:lnTo>
                <a:lnTo>
                  <a:pt x="20608" y="20221"/>
                </a:lnTo>
                <a:lnTo>
                  <a:pt x="21600" y="20221"/>
                </a:lnTo>
                <a:lnTo>
                  <a:pt x="21600" y="16873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30" name="object 17"/>
          <p:cNvSpPr/>
          <p:nvPr/>
        </p:nvSpPr>
        <p:spPr>
          <a:xfrm>
            <a:off x="24161086" y="5518182"/>
            <a:ext cx="15405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5" y="0"/>
                </a:moveTo>
                <a:lnTo>
                  <a:pt x="2715" y="9305"/>
                </a:lnTo>
                <a:lnTo>
                  <a:pt x="0" y="16655"/>
                </a:lnTo>
                <a:lnTo>
                  <a:pt x="5587" y="21077"/>
                </a:lnTo>
                <a:lnTo>
                  <a:pt x="21600" y="21600"/>
                </a:lnTo>
                <a:lnTo>
                  <a:pt x="1172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31" name="object 18"/>
          <p:cNvSpPr/>
          <p:nvPr/>
        </p:nvSpPr>
        <p:spPr>
          <a:xfrm>
            <a:off x="24159536" y="3116150"/>
            <a:ext cx="15404" cy="28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510"/>
                </a:lnTo>
                <a:lnTo>
                  <a:pt x="204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32" name="object 19"/>
          <p:cNvSpPr/>
          <p:nvPr/>
        </p:nvSpPr>
        <p:spPr>
          <a:xfrm>
            <a:off x="24158134" y="5032892"/>
            <a:ext cx="15405" cy="28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0"/>
                </a:moveTo>
                <a:lnTo>
                  <a:pt x="4598" y="47"/>
                </a:lnTo>
                <a:lnTo>
                  <a:pt x="2915" y="766"/>
                </a:lnTo>
                <a:lnTo>
                  <a:pt x="3502" y="2382"/>
                </a:lnTo>
                <a:lnTo>
                  <a:pt x="0" y="8416"/>
                </a:lnTo>
                <a:lnTo>
                  <a:pt x="3016" y="13422"/>
                </a:lnTo>
                <a:lnTo>
                  <a:pt x="10811" y="17713"/>
                </a:lnTo>
                <a:lnTo>
                  <a:pt x="21600" y="21600"/>
                </a:lnTo>
                <a:lnTo>
                  <a:pt x="12969" y="401"/>
                </a:lnTo>
                <a:lnTo>
                  <a:pt x="81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33" name="object 20"/>
          <p:cNvSpPr/>
          <p:nvPr/>
        </p:nvSpPr>
        <p:spPr>
          <a:xfrm>
            <a:off x="24164166" y="4083830"/>
            <a:ext cx="15405" cy="20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7" y="0"/>
                </a:moveTo>
                <a:lnTo>
                  <a:pt x="0" y="21600"/>
                </a:lnTo>
                <a:lnTo>
                  <a:pt x="8937" y="15870"/>
                </a:lnTo>
                <a:lnTo>
                  <a:pt x="17155" y="9281"/>
                </a:lnTo>
                <a:lnTo>
                  <a:pt x="21600" y="3452"/>
                </a:lnTo>
                <a:lnTo>
                  <a:pt x="19217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136" name="object 21"/>
          <p:cNvGrpSpPr/>
          <p:nvPr/>
        </p:nvGrpSpPr>
        <p:grpSpPr>
          <a:xfrm>
            <a:off x="24160954" y="5321337"/>
            <a:ext cx="17500" cy="196860"/>
            <a:chOff x="0" y="0"/>
            <a:chExt cx="17498" cy="196858"/>
          </a:xfrm>
        </p:grpSpPr>
        <p:sp>
          <p:nvSpPr>
            <p:cNvPr id="2134" name="Vorm"/>
            <p:cNvSpPr/>
            <p:nvPr/>
          </p:nvSpPr>
          <p:spPr>
            <a:xfrm>
              <a:off x="0" y="0"/>
              <a:ext cx="15404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9"/>
                  </a:moveTo>
                  <a:lnTo>
                    <a:pt x="11796" y="8082"/>
                  </a:lnTo>
                  <a:lnTo>
                    <a:pt x="0" y="0"/>
                  </a:lnTo>
                  <a:lnTo>
                    <a:pt x="11796" y="21600"/>
                  </a:lnTo>
                  <a:lnTo>
                    <a:pt x="21600" y="172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35" name="Vorm"/>
            <p:cNvSpPr/>
            <p:nvPr/>
          </p:nvSpPr>
          <p:spPr>
            <a:xfrm>
              <a:off x="2095" y="145148"/>
              <a:ext cx="15404" cy="2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489" y="1646"/>
                  </a:lnTo>
                  <a:lnTo>
                    <a:pt x="0" y="8624"/>
                  </a:lnTo>
                  <a:lnTo>
                    <a:pt x="6167" y="21600"/>
                  </a:lnTo>
                  <a:lnTo>
                    <a:pt x="20051" y="59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140" name="object 22"/>
          <p:cNvGrpSpPr/>
          <p:nvPr/>
        </p:nvGrpSpPr>
        <p:grpSpPr>
          <a:xfrm>
            <a:off x="24132891" y="2375693"/>
            <a:ext cx="44763" cy="2187476"/>
            <a:chOff x="0" y="0"/>
            <a:chExt cx="44762" cy="2187474"/>
          </a:xfrm>
        </p:grpSpPr>
        <p:sp>
          <p:nvSpPr>
            <p:cNvPr id="2137" name="Vorm"/>
            <p:cNvSpPr/>
            <p:nvPr/>
          </p:nvSpPr>
          <p:spPr>
            <a:xfrm>
              <a:off x="0" y="0"/>
              <a:ext cx="33841" cy="10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919"/>
                  </a:moveTo>
                  <a:lnTo>
                    <a:pt x="19044" y="14533"/>
                  </a:lnTo>
                  <a:lnTo>
                    <a:pt x="18081" y="12845"/>
                  </a:lnTo>
                  <a:lnTo>
                    <a:pt x="17009" y="10075"/>
                  </a:lnTo>
                  <a:lnTo>
                    <a:pt x="13430" y="17440"/>
                  </a:lnTo>
                  <a:lnTo>
                    <a:pt x="12899" y="18209"/>
                  </a:lnTo>
                  <a:lnTo>
                    <a:pt x="12358" y="18770"/>
                  </a:lnTo>
                  <a:lnTo>
                    <a:pt x="11798" y="19069"/>
                  </a:lnTo>
                  <a:lnTo>
                    <a:pt x="11218" y="19055"/>
                  </a:lnTo>
                  <a:lnTo>
                    <a:pt x="10618" y="18675"/>
                  </a:lnTo>
                  <a:lnTo>
                    <a:pt x="9998" y="17876"/>
                  </a:lnTo>
                  <a:lnTo>
                    <a:pt x="9635" y="15874"/>
                  </a:lnTo>
                  <a:lnTo>
                    <a:pt x="9507" y="14321"/>
                  </a:lnTo>
                  <a:lnTo>
                    <a:pt x="9566" y="13134"/>
                  </a:lnTo>
                  <a:lnTo>
                    <a:pt x="9802" y="12229"/>
                  </a:lnTo>
                  <a:lnTo>
                    <a:pt x="10166" y="11523"/>
                  </a:lnTo>
                  <a:lnTo>
                    <a:pt x="12299" y="9025"/>
                  </a:lnTo>
                  <a:lnTo>
                    <a:pt x="12840" y="8066"/>
                  </a:lnTo>
                  <a:lnTo>
                    <a:pt x="12014" y="8501"/>
                  </a:lnTo>
                  <a:lnTo>
                    <a:pt x="11238" y="8519"/>
                  </a:lnTo>
                  <a:lnTo>
                    <a:pt x="10510" y="8186"/>
                  </a:lnTo>
                  <a:lnTo>
                    <a:pt x="9802" y="7567"/>
                  </a:lnTo>
                  <a:lnTo>
                    <a:pt x="6174" y="2492"/>
                  </a:lnTo>
                  <a:lnTo>
                    <a:pt x="5329" y="1541"/>
                  </a:lnTo>
                  <a:lnTo>
                    <a:pt x="4424" y="765"/>
                  </a:lnTo>
                  <a:lnTo>
                    <a:pt x="3431" y="229"/>
                  </a:lnTo>
                  <a:lnTo>
                    <a:pt x="2340" y="0"/>
                  </a:lnTo>
                  <a:lnTo>
                    <a:pt x="1140" y="143"/>
                  </a:lnTo>
                  <a:lnTo>
                    <a:pt x="3205" y="6732"/>
                  </a:lnTo>
                  <a:lnTo>
                    <a:pt x="2438" y="6458"/>
                  </a:lnTo>
                  <a:lnTo>
                    <a:pt x="1573" y="5874"/>
                  </a:lnTo>
                  <a:lnTo>
                    <a:pt x="727" y="5610"/>
                  </a:lnTo>
                  <a:lnTo>
                    <a:pt x="0" y="6297"/>
                  </a:lnTo>
                  <a:lnTo>
                    <a:pt x="944" y="6602"/>
                  </a:lnTo>
                  <a:lnTo>
                    <a:pt x="1848" y="7229"/>
                  </a:lnTo>
                  <a:lnTo>
                    <a:pt x="3343" y="9280"/>
                  </a:lnTo>
                  <a:lnTo>
                    <a:pt x="3864" y="10622"/>
                  </a:lnTo>
                  <a:lnTo>
                    <a:pt x="4178" y="12119"/>
                  </a:lnTo>
                  <a:lnTo>
                    <a:pt x="4266" y="13729"/>
                  </a:lnTo>
                  <a:lnTo>
                    <a:pt x="4080" y="15411"/>
                  </a:lnTo>
                  <a:lnTo>
                    <a:pt x="3578" y="17122"/>
                  </a:lnTo>
                  <a:lnTo>
                    <a:pt x="2733" y="18823"/>
                  </a:lnTo>
                  <a:lnTo>
                    <a:pt x="3578" y="20106"/>
                  </a:lnTo>
                  <a:lnTo>
                    <a:pt x="4778" y="20973"/>
                  </a:lnTo>
                  <a:lnTo>
                    <a:pt x="6262" y="21459"/>
                  </a:lnTo>
                  <a:lnTo>
                    <a:pt x="7973" y="21600"/>
                  </a:lnTo>
                  <a:lnTo>
                    <a:pt x="9861" y="21431"/>
                  </a:lnTo>
                  <a:lnTo>
                    <a:pt x="13931" y="20309"/>
                  </a:lnTo>
                  <a:lnTo>
                    <a:pt x="18002" y="18376"/>
                  </a:lnTo>
                  <a:lnTo>
                    <a:pt x="19890" y="17195"/>
                  </a:lnTo>
                  <a:lnTo>
                    <a:pt x="21600" y="159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38" name="Vorm"/>
            <p:cNvSpPr/>
            <p:nvPr/>
          </p:nvSpPr>
          <p:spPr>
            <a:xfrm>
              <a:off x="20255" y="1394185"/>
              <a:ext cx="17037" cy="7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32"/>
                  </a:moveTo>
                  <a:lnTo>
                    <a:pt x="21346" y="14331"/>
                  </a:lnTo>
                  <a:lnTo>
                    <a:pt x="21191" y="14531"/>
                  </a:lnTo>
                  <a:lnTo>
                    <a:pt x="21093" y="14517"/>
                  </a:lnTo>
                  <a:lnTo>
                    <a:pt x="21073" y="14531"/>
                  </a:lnTo>
                  <a:lnTo>
                    <a:pt x="20527" y="14886"/>
                  </a:lnTo>
                  <a:lnTo>
                    <a:pt x="20136" y="15076"/>
                  </a:lnTo>
                  <a:lnTo>
                    <a:pt x="19941" y="14331"/>
                  </a:lnTo>
                  <a:lnTo>
                    <a:pt x="19101" y="14244"/>
                  </a:lnTo>
                  <a:lnTo>
                    <a:pt x="17752" y="13801"/>
                  </a:lnTo>
                  <a:lnTo>
                    <a:pt x="17440" y="13689"/>
                  </a:lnTo>
                  <a:lnTo>
                    <a:pt x="18183" y="12026"/>
                  </a:lnTo>
                  <a:lnTo>
                    <a:pt x="18729" y="11735"/>
                  </a:lnTo>
                  <a:lnTo>
                    <a:pt x="19178" y="12342"/>
                  </a:lnTo>
                  <a:lnTo>
                    <a:pt x="20038" y="14342"/>
                  </a:lnTo>
                  <a:lnTo>
                    <a:pt x="20410" y="14389"/>
                  </a:lnTo>
                  <a:lnTo>
                    <a:pt x="20722" y="14503"/>
                  </a:lnTo>
                  <a:lnTo>
                    <a:pt x="21093" y="14517"/>
                  </a:lnTo>
                  <a:lnTo>
                    <a:pt x="20976" y="13689"/>
                  </a:lnTo>
                  <a:lnTo>
                    <a:pt x="20448" y="11735"/>
                  </a:lnTo>
                  <a:lnTo>
                    <a:pt x="17362" y="0"/>
                  </a:lnTo>
                  <a:lnTo>
                    <a:pt x="17070" y="1188"/>
                  </a:lnTo>
                  <a:lnTo>
                    <a:pt x="16854" y="2475"/>
                  </a:lnTo>
                  <a:lnTo>
                    <a:pt x="16776" y="7060"/>
                  </a:lnTo>
                  <a:lnTo>
                    <a:pt x="16913" y="9114"/>
                  </a:lnTo>
                  <a:lnTo>
                    <a:pt x="17402" y="13689"/>
                  </a:lnTo>
                  <a:lnTo>
                    <a:pt x="14980" y="12598"/>
                  </a:lnTo>
                  <a:lnTo>
                    <a:pt x="12811" y="11239"/>
                  </a:lnTo>
                  <a:lnTo>
                    <a:pt x="10820" y="9809"/>
                  </a:lnTo>
                  <a:lnTo>
                    <a:pt x="8847" y="8471"/>
                  </a:lnTo>
                  <a:lnTo>
                    <a:pt x="6972" y="7523"/>
                  </a:lnTo>
                  <a:lnTo>
                    <a:pt x="4921" y="7060"/>
                  </a:lnTo>
                  <a:lnTo>
                    <a:pt x="2617" y="7310"/>
                  </a:lnTo>
                  <a:lnTo>
                    <a:pt x="0" y="8471"/>
                  </a:lnTo>
                  <a:lnTo>
                    <a:pt x="274" y="10826"/>
                  </a:lnTo>
                  <a:lnTo>
                    <a:pt x="801" y="12602"/>
                  </a:lnTo>
                  <a:lnTo>
                    <a:pt x="1601" y="13977"/>
                  </a:lnTo>
                  <a:lnTo>
                    <a:pt x="3457" y="15629"/>
                  </a:lnTo>
                  <a:lnTo>
                    <a:pt x="5664" y="16911"/>
                  </a:lnTo>
                  <a:lnTo>
                    <a:pt x="6777" y="17685"/>
                  </a:lnTo>
                  <a:lnTo>
                    <a:pt x="7832" y="18704"/>
                  </a:lnTo>
                  <a:lnTo>
                    <a:pt x="8809" y="20087"/>
                  </a:lnTo>
                  <a:lnTo>
                    <a:pt x="8672" y="18704"/>
                  </a:lnTo>
                  <a:lnTo>
                    <a:pt x="8847" y="14389"/>
                  </a:lnTo>
                  <a:lnTo>
                    <a:pt x="9022" y="14331"/>
                  </a:lnTo>
                  <a:lnTo>
                    <a:pt x="9258" y="14389"/>
                  </a:lnTo>
                  <a:lnTo>
                    <a:pt x="9491" y="14517"/>
                  </a:lnTo>
                  <a:lnTo>
                    <a:pt x="10176" y="15076"/>
                  </a:lnTo>
                  <a:lnTo>
                    <a:pt x="11406" y="16158"/>
                  </a:lnTo>
                  <a:lnTo>
                    <a:pt x="11835" y="16491"/>
                  </a:lnTo>
                  <a:lnTo>
                    <a:pt x="12304" y="16782"/>
                  </a:lnTo>
                  <a:lnTo>
                    <a:pt x="12753" y="16997"/>
                  </a:lnTo>
                  <a:lnTo>
                    <a:pt x="13242" y="17128"/>
                  </a:lnTo>
                  <a:lnTo>
                    <a:pt x="13730" y="17150"/>
                  </a:lnTo>
                  <a:lnTo>
                    <a:pt x="14219" y="17042"/>
                  </a:lnTo>
                  <a:lnTo>
                    <a:pt x="15663" y="15722"/>
                  </a:lnTo>
                  <a:lnTo>
                    <a:pt x="16367" y="14331"/>
                  </a:lnTo>
                  <a:lnTo>
                    <a:pt x="16601" y="13801"/>
                  </a:lnTo>
                  <a:lnTo>
                    <a:pt x="18437" y="21600"/>
                  </a:lnTo>
                  <a:lnTo>
                    <a:pt x="21209" y="15076"/>
                  </a:lnTo>
                  <a:lnTo>
                    <a:pt x="21600" y="14132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39" name="Vorm"/>
            <p:cNvSpPr/>
            <p:nvPr/>
          </p:nvSpPr>
          <p:spPr>
            <a:xfrm>
              <a:off x="29358" y="769104"/>
              <a:ext cx="15405" cy="6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17"/>
                  </a:moveTo>
                  <a:lnTo>
                    <a:pt x="16558" y="4280"/>
                  </a:lnTo>
                  <a:lnTo>
                    <a:pt x="12049" y="1860"/>
                  </a:lnTo>
                  <a:lnTo>
                    <a:pt x="7991" y="565"/>
                  </a:lnTo>
                  <a:lnTo>
                    <a:pt x="4196" y="0"/>
                  </a:lnTo>
                  <a:lnTo>
                    <a:pt x="2189" y="19054"/>
                  </a:lnTo>
                  <a:lnTo>
                    <a:pt x="0" y="17731"/>
                  </a:lnTo>
                  <a:lnTo>
                    <a:pt x="1831" y="21600"/>
                  </a:lnTo>
                  <a:lnTo>
                    <a:pt x="5534" y="17462"/>
                  </a:lnTo>
                  <a:lnTo>
                    <a:pt x="11961" y="13290"/>
                  </a:lnTo>
                  <a:lnTo>
                    <a:pt x="21600" y="8217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144" name="object 23"/>
          <p:cNvGrpSpPr/>
          <p:nvPr/>
        </p:nvGrpSpPr>
        <p:grpSpPr>
          <a:xfrm>
            <a:off x="24132359" y="6458682"/>
            <a:ext cx="30694" cy="605779"/>
            <a:chOff x="0" y="0"/>
            <a:chExt cx="30692" cy="605778"/>
          </a:xfrm>
        </p:grpSpPr>
        <p:sp>
          <p:nvSpPr>
            <p:cNvPr id="2141" name="Vorm"/>
            <p:cNvSpPr/>
            <p:nvPr/>
          </p:nvSpPr>
          <p:spPr>
            <a:xfrm>
              <a:off x="0" y="434197"/>
              <a:ext cx="15404" cy="4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38"/>
                  </a:moveTo>
                  <a:lnTo>
                    <a:pt x="13792" y="3625"/>
                  </a:lnTo>
                  <a:lnTo>
                    <a:pt x="7275" y="0"/>
                  </a:lnTo>
                  <a:lnTo>
                    <a:pt x="2849" y="5160"/>
                  </a:lnTo>
                  <a:lnTo>
                    <a:pt x="0" y="21600"/>
                  </a:lnTo>
                  <a:lnTo>
                    <a:pt x="8320" y="13786"/>
                  </a:lnTo>
                  <a:lnTo>
                    <a:pt x="14571" y="14129"/>
                  </a:lnTo>
                  <a:lnTo>
                    <a:pt x="21334" y="1355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42" name="Vorm"/>
            <p:cNvSpPr/>
            <p:nvPr/>
          </p:nvSpPr>
          <p:spPr>
            <a:xfrm>
              <a:off x="7632" y="18792"/>
              <a:ext cx="15405" cy="58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230" y="1086"/>
                  </a:lnTo>
                  <a:lnTo>
                    <a:pt x="13317" y="3037"/>
                  </a:lnTo>
                  <a:lnTo>
                    <a:pt x="8403" y="5540"/>
                  </a:lnTo>
                  <a:lnTo>
                    <a:pt x="3132" y="8920"/>
                  </a:lnTo>
                  <a:lnTo>
                    <a:pt x="4319" y="9999"/>
                  </a:lnTo>
                  <a:lnTo>
                    <a:pt x="5743" y="11333"/>
                  </a:lnTo>
                  <a:lnTo>
                    <a:pt x="6764" y="13267"/>
                  </a:lnTo>
                  <a:lnTo>
                    <a:pt x="6599" y="16336"/>
                  </a:lnTo>
                  <a:lnTo>
                    <a:pt x="5080" y="17836"/>
                  </a:lnTo>
                  <a:lnTo>
                    <a:pt x="3514" y="17665"/>
                  </a:lnTo>
                  <a:lnTo>
                    <a:pt x="1875" y="16781"/>
                  </a:lnTo>
                  <a:lnTo>
                    <a:pt x="0" y="16338"/>
                  </a:lnTo>
                  <a:lnTo>
                    <a:pt x="1946" y="18897"/>
                  </a:lnTo>
                  <a:lnTo>
                    <a:pt x="3110" y="20182"/>
                  </a:lnTo>
                  <a:lnTo>
                    <a:pt x="4368" y="21161"/>
                  </a:lnTo>
                  <a:lnTo>
                    <a:pt x="5721" y="21600"/>
                  </a:lnTo>
                  <a:lnTo>
                    <a:pt x="7145" y="21266"/>
                  </a:lnTo>
                  <a:lnTo>
                    <a:pt x="8616" y="19927"/>
                  </a:lnTo>
                  <a:lnTo>
                    <a:pt x="9850" y="17836"/>
                  </a:lnTo>
                  <a:lnTo>
                    <a:pt x="10160" y="17349"/>
                  </a:lnTo>
                  <a:lnTo>
                    <a:pt x="10253" y="13267"/>
                  </a:lnTo>
                  <a:lnTo>
                    <a:pt x="11892" y="10539"/>
                  </a:lnTo>
                  <a:lnTo>
                    <a:pt x="13814" y="7858"/>
                  </a:lnTo>
                  <a:lnTo>
                    <a:pt x="15903" y="5351"/>
                  </a:lnTo>
                  <a:lnTo>
                    <a:pt x="18086" y="3037"/>
                  </a:lnTo>
                  <a:lnTo>
                    <a:pt x="19938" y="13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43" name="Driehoek"/>
            <p:cNvSpPr/>
            <p:nvPr/>
          </p:nvSpPr>
          <p:spPr>
            <a:xfrm>
              <a:off x="15288" y="0"/>
              <a:ext cx="15405" cy="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0"/>
                  </a:moveTo>
                  <a:lnTo>
                    <a:pt x="13887" y="0"/>
                  </a:lnTo>
                  <a:lnTo>
                    <a:pt x="0" y="21600"/>
                  </a:lnTo>
                  <a:lnTo>
                    <a:pt x="21600" y="161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145" name="object 24"/>
          <p:cNvSpPr/>
          <p:nvPr/>
        </p:nvSpPr>
        <p:spPr>
          <a:xfrm>
            <a:off x="24141999" y="5038619"/>
            <a:ext cx="15404" cy="442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61" y="0"/>
                </a:moveTo>
                <a:lnTo>
                  <a:pt x="0" y="11001"/>
                </a:lnTo>
                <a:lnTo>
                  <a:pt x="8285" y="10442"/>
                </a:lnTo>
                <a:lnTo>
                  <a:pt x="7804" y="16173"/>
                </a:lnTo>
                <a:lnTo>
                  <a:pt x="9722" y="19237"/>
                </a:lnTo>
                <a:lnTo>
                  <a:pt x="13213" y="20551"/>
                </a:lnTo>
                <a:lnTo>
                  <a:pt x="17445" y="21033"/>
                </a:lnTo>
                <a:lnTo>
                  <a:pt x="21600" y="21600"/>
                </a:lnTo>
                <a:lnTo>
                  <a:pt x="1376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46" name="object 25"/>
          <p:cNvSpPr/>
          <p:nvPr/>
        </p:nvSpPr>
        <p:spPr>
          <a:xfrm>
            <a:off x="24164450" y="2868685"/>
            <a:ext cx="15405" cy="25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292" y="1664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47" name="object 26"/>
          <p:cNvSpPr/>
          <p:nvPr/>
        </p:nvSpPr>
        <p:spPr>
          <a:xfrm>
            <a:off x="24164574" y="2360200"/>
            <a:ext cx="15405" cy="1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0" y="0"/>
                </a:moveTo>
                <a:lnTo>
                  <a:pt x="0" y="18577"/>
                </a:lnTo>
                <a:lnTo>
                  <a:pt x="21600" y="21600"/>
                </a:lnTo>
                <a:lnTo>
                  <a:pt x="853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150" name="object 27"/>
          <p:cNvGrpSpPr/>
          <p:nvPr/>
        </p:nvGrpSpPr>
        <p:grpSpPr>
          <a:xfrm>
            <a:off x="276591" y="6569980"/>
            <a:ext cx="1423" cy="129997"/>
            <a:chOff x="0" y="0"/>
            <a:chExt cx="1421" cy="129996"/>
          </a:xfrm>
        </p:grpSpPr>
        <p:sp>
          <p:nvSpPr>
            <p:cNvPr id="2148" name="Lijn"/>
            <p:cNvSpPr/>
            <p:nvPr/>
          </p:nvSpPr>
          <p:spPr>
            <a:xfrm>
              <a:off x="0" y="-1"/>
              <a:ext cx="1422" cy="1299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49" name="Lijn"/>
            <p:cNvSpPr/>
            <p:nvPr/>
          </p:nvSpPr>
          <p:spPr>
            <a:xfrm flipH="1" flipV="1">
              <a:off x="0" y="0"/>
              <a:ext cx="1422" cy="12999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151" name="object 28"/>
          <p:cNvSpPr/>
          <p:nvPr/>
        </p:nvSpPr>
        <p:spPr>
          <a:xfrm>
            <a:off x="267998" y="5605882"/>
            <a:ext cx="15404" cy="4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234" y="13995"/>
                </a:lnTo>
                <a:lnTo>
                  <a:pt x="14869" y="21600"/>
                </a:lnTo>
                <a:lnTo>
                  <a:pt x="19473" y="21352"/>
                </a:lnTo>
                <a:lnTo>
                  <a:pt x="21600" y="11791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52" name="object 29"/>
          <p:cNvSpPr/>
          <p:nvPr/>
        </p:nvSpPr>
        <p:spPr>
          <a:xfrm>
            <a:off x="11875817" y="212776"/>
            <a:ext cx="377979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8" y="0"/>
                </a:moveTo>
                <a:lnTo>
                  <a:pt x="217" y="944"/>
                </a:lnTo>
                <a:lnTo>
                  <a:pt x="0" y="5278"/>
                </a:lnTo>
                <a:lnTo>
                  <a:pt x="3322" y="19533"/>
                </a:lnTo>
                <a:lnTo>
                  <a:pt x="7653" y="18457"/>
                </a:lnTo>
                <a:lnTo>
                  <a:pt x="11604" y="18260"/>
                </a:lnTo>
                <a:lnTo>
                  <a:pt x="15217" y="18806"/>
                </a:lnTo>
                <a:lnTo>
                  <a:pt x="21600" y="21600"/>
                </a:lnTo>
                <a:lnTo>
                  <a:pt x="8145" y="5473"/>
                </a:lnTo>
                <a:lnTo>
                  <a:pt x="4546" y="1741"/>
                </a:lnTo>
                <a:lnTo>
                  <a:pt x="1818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53" name="object 30"/>
          <p:cNvSpPr/>
          <p:nvPr/>
        </p:nvSpPr>
        <p:spPr>
          <a:xfrm>
            <a:off x="2584816" y="248890"/>
            <a:ext cx="183248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767"/>
                </a:lnTo>
                <a:lnTo>
                  <a:pt x="65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54" name="object 31"/>
          <p:cNvSpPr/>
          <p:nvPr/>
        </p:nvSpPr>
        <p:spPr>
          <a:xfrm>
            <a:off x="2201649" y="270873"/>
            <a:ext cx="249580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46" y="11062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55" name="object 32"/>
          <p:cNvSpPr/>
          <p:nvPr/>
        </p:nvSpPr>
        <p:spPr>
          <a:xfrm>
            <a:off x="277543" y="11703300"/>
            <a:ext cx="15405" cy="15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1" y="0"/>
                </a:moveTo>
                <a:lnTo>
                  <a:pt x="10302" y="143"/>
                </a:lnTo>
                <a:lnTo>
                  <a:pt x="5282" y="1010"/>
                </a:lnTo>
                <a:lnTo>
                  <a:pt x="0" y="833"/>
                </a:lnTo>
                <a:lnTo>
                  <a:pt x="21600" y="21600"/>
                </a:lnTo>
                <a:lnTo>
                  <a:pt x="20706" y="8960"/>
                </a:lnTo>
                <a:lnTo>
                  <a:pt x="18320" y="2349"/>
                </a:lnTo>
                <a:lnTo>
                  <a:pt x="1475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56" name="object 33"/>
          <p:cNvSpPr/>
          <p:nvPr/>
        </p:nvSpPr>
        <p:spPr>
          <a:xfrm>
            <a:off x="20076740" y="217705"/>
            <a:ext cx="407645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013" y="16867"/>
                </a:lnTo>
                <a:lnTo>
                  <a:pt x="15226" y="20411"/>
                </a:lnTo>
                <a:lnTo>
                  <a:pt x="17937" y="21600"/>
                </a:lnTo>
                <a:lnTo>
                  <a:pt x="20083" y="19648"/>
                </a:lnTo>
                <a:lnTo>
                  <a:pt x="21600" y="13766"/>
                </a:lnTo>
                <a:lnTo>
                  <a:pt x="11370" y="4943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57" name="object 34"/>
          <p:cNvSpPr/>
          <p:nvPr/>
        </p:nvSpPr>
        <p:spPr>
          <a:xfrm>
            <a:off x="212099" y="6198382"/>
            <a:ext cx="15405" cy="11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66" y="0"/>
                </a:moveTo>
                <a:lnTo>
                  <a:pt x="0" y="251"/>
                </a:lnTo>
                <a:lnTo>
                  <a:pt x="4947" y="10094"/>
                </a:lnTo>
                <a:lnTo>
                  <a:pt x="10214" y="16822"/>
                </a:lnTo>
                <a:lnTo>
                  <a:pt x="15770" y="20601"/>
                </a:lnTo>
                <a:lnTo>
                  <a:pt x="21600" y="21600"/>
                </a:lnTo>
                <a:lnTo>
                  <a:pt x="16856" y="11173"/>
                </a:lnTo>
                <a:lnTo>
                  <a:pt x="11746" y="3807"/>
                </a:lnTo>
                <a:lnTo>
                  <a:pt x="6166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58" name="object 35"/>
          <p:cNvSpPr/>
          <p:nvPr/>
        </p:nvSpPr>
        <p:spPr>
          <a:xfrm>
            <a:off x="19643738" y="214345"/>
            <a:ext cx="377160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lnTo>
                  <a:pt x="11601" y="7200"/>
                </a:lnTo>
                <a:lnTo>
                  <a:pt x="11601" y="0"/>
                </a:lnTo>
                <a:lnTo>
                  <a:pt x="8157" y="0"/>
                </a:lnTo>
                <a:lnTo>
                  <a:pt x="8157" y="7200"/>
                </a:lnTo>
                <a:lnTo>
                  <a:pt x="0" y="7200"/>
                </a:lnTo>
                <a:lnTo>
                  <a:pt x="0" y="14400"/>
                </a:lnTo>
                <a:lnTo>
                  <a:pt x="715" y="14400"/>
                </a:lnTo>
                <a:lnTo>
                  <a:pt x="715" y="21600"/>
                </a:lnTo>
                <a:lnTo>
                  <a:pt x="7565" y="21600"/>
                </a:lnTo>
                <a:lnTo>
                  <a:pt x="7565" y="14400"/>
                </a:lnTo>
                <a:lnTo>
                  <a:pt x="21600" y="144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59" name="object 36"/>
          <p:cNvSpPr/>
          <p:nvPr/>
        </p:nvSpPr>
        <p:spPr>
          <a:xfrm>
            <a:off x="17128560" y="13427612"/>
            <a:ext cx="42177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0" y="1620"/>
                </a:lnTo>
                <a:lnTo>
                  <a:pt x="21600" y="21600"/>
                </a:lnTo>
                <a:lnTo>
                  <a:pt x="21097" y="8424"/>
                </a:lnTo>
                <a:lnTo>
                  <a:pt x="16878" y="1728"/>
                </a:lnTo>
                <a:lnTo>
                  <a:pt x="962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60" name="object 37"/>
          <p:cNvSpPr/>
          <p:nvPr/>
        </p:nvSpPr>
        <p:spPr>
          <a:xfrm>
            <a:off x="22335780" y="13483225"/>
            <a:ext cx="222936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060"/>
                </a:lnTo>
                <a:lnTo>
                  <a:pt x="80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61" name="object 38"/>
          <p:cNvSpPr/>
          <p:nvPr/>
        </p:nvSpPr>
        <p:spPr>
          <a:xfrm>
            <a:off x="24059015" y="213830"/>
            <a:ext cx="84061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1"/>
                </a:moveTo>
                <a:lnTo>
                  <a:pt x="6501" y="0"/>
                </a:lnTo>
                <a:lnTo>
                  <a:pt x="0" y="21600"/>
                </a:lnTo>
                <a:lnTo>
                  <a:pt x="21600" y="8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62" name="object 39"/>
          <p:cNvSpPr/>
          <p:nvPr/>
        </p:nvSpPr>
        <p:spPr>
          <a:xfrm>
            <a:off x="24141327" y="721957"/>
            <a:ext cx="15405" cy="4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34" y="3900"/>
                </a:lnTo>
                <a:lnTo>
                  <a:pt x="13289" y="8863"/>
                </a:lnTo>
                <a:lnTo>
                  <a:pt x="18011" y="14795"/>
                </a:lnTo>
                <a:lnTo>
                  <a:pt x="21600" y="21600"/>
                </a:lnTo>
                <a:lnTo>
                  <a:pt x="17601" y="13565"/>
                </a:lnTo>
                <a:lnTo>
                  <a:pt x="12829" y="6998"/>
                </a:lnTo>
                <a:lnTo>
                  <a:pt x="7040" y="2332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63" name="object 40"/>
          <p:cNvSpPr/>
          <p:nvPr/>
        </p:nvSpPr>
        <p:spPr>
          <a:xfrm>
            <a:off x="18379919" y="249752"/>
            <a:ext cx="26171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1" y="361"/>
                </a:moveTo>
                <a:lnTo>
                  <a:pt x="0" y="0"/>
                </a:lnTo>
                <a:lnTo>
                  <a:pt x="16242" y="17013"/>
                </a:lnTo>
                <a:lnTo>
                  <a:pt x="21600" y="21600"/>
                </a:lnTo>
                <a:lnTo>
                  <a:pt x="8711" y="3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167" name="object 41"/>
          <p:cNvGrpSpPr/>
          <p:nvPr/>
        </p:nvGrpSpPr>
        <p:grpSpPr>
          <a:xfrm>
            <a:off x="23889174" y="214420"/>
            <a:ext cx="290744" cy="233736"/>
            <a:chOff x="0" y="0"/>
            <a:chExt cx="290743" cy="233734"/>
          </a:xfrm>
        </p:grpSpPr>
        <p:sp>
          <p:nvSpPr>
            <p:cNvPr id="2164" name="Vorm"/>
            <p:cNvSpPr/>
            <p:nvPr/>
          </p:nvSpPr>
          <p:spPr>
            <a:xfrm>
              <a:off x="0" y="0"/>
              <a:ext cx="197368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392" y="3858"/>
                  </a:lnTo>
                  <a:lnTo>
                    <a:pt x="18587" y="0"/>
                  </a:lnTo>
                  <a:lnTo>
                    <a:pt x="0" y="77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65" name="Driehoek"/>
            <p:cNvSpPr/>
            <p:nvPr/>
          </p:nvSpPr>
          <p:spPr>
            <a:xfrm>
              <a:off x="197367" y="662"/>
              <a:ext cx="84319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63"/>
                  </a:moveTo>
                  <a:lnTo>
                    <a:pt x="0" y="0"/>
                  </a:lnTo>
                  <a:lnTo>
                    <a:pt x="21596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66" name="Vorm"/>
            <p:cNvSpPr/>
            <p:nvPr/>
          </p:nvSpPr>
          <p:spPr>
            <a:xfrm>
              <a:off x="275339" y="122088"/>
              <a:ext cx="15405" cy="11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81"/>
                  </a:moveTo>
                  <a:lnTo>
                    <a:pt x="11465" y="0"/>
                  </a:lnTo>
                  <a:lnTo>
                    <a:pt x="0" y="20620"/>
                  </a:lnTo>
                  <a:lnTo>
                    <a:pt x="13167" y="21600"/>
                  </a:lnTo>
                  <a:lnTo>
                    <a:pt x="21281" y="19284"/>
                  </a:lnTo>
                  <a:lnTo>
                    <a:pt x="21600" y="1248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168" name="object 42"/>
          <p:cNvSpPr/>
          <p:nvPr/>
        </p:nvSpPr>
        <p:spPr>
          <a:xfrm>
            <a:off x="7141598" y="13441751"/>
            <a:ext cx="94853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06" y="3882"/>
                </a:lnTo>
                <a:lnTo>
                  <a:pt x="0" y="14906"/>
                </a:lnTo>
                <a:lnTo>
                  <a:pt x="5955" y="21600"/>
                </a:lnTo>
                <a:lnTo>
                  <a:pt x="19882" y="524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199" name="object 43"/>
          <p:cNvGrpSpPr/>
          <p:nvPr/>
        </p:nvGrpSpPr>
        <p:grpSpPr>
          <a:xfrm>
            <a:off x="210935" y="219104"/>
            <a:ext cx="23964439" cy="13286686"/>
            <a:chOff x="0" y="0"/>
            <a:chExt cx="23964438" cy="13286685"/>
          </a:xfrm>
        </p:grpSpPr>
        <p:grpSp>
          <p:nvGrpSpPr>
            <p:cNvPr id="2177" name="object 44"/>
            <p:cNvGrpSpPr/>
            <p:nvPr/>
          </p:nvGrpSpPr>
          <p:grpSpPr>
            <a:xfrm>
              <a:off x="-1" y="0"/>
              <a:ext cx="23964439" cy="13277959"/>
              <a:chOff x="0" y="0"/>
              <a:chExt cx="23964437" cy="13277958"/>
            </a:xfrm>
          </p:grpSpPr>
          <p:sp>
            <p:nvSpPr>
              <p:cNvPr id="2169" name="Vorm"/>
              <p:cNvSpPr/>
              <p:nvPr/>
            </p:nvSpPr>
            <p:spPr>
              <a:xfrm>
                <a:off x="23228" y="30807"/>
                <a:ext cx="2604330" cy="44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" y="0"/>
                    </a:lnTo>
                    <a:lnTo>
                      <a:pt x="13" y="4469"/>
                    </a:lnTo>
                    <a:lnTo>
                      <a:pt x="11" y="5959"/>
                    </a:lnTo>
                    <a:lnTo>
                      <a:pt x="3" y="12662"/>
                    </a:lnTo>
                    <a:lnTo>
                      <a:pt x="1" y="14897"/>
                    </a:lnTo>
                    <a:lnTo>
                      <a:pt x="0" y="21600"/>
                    </a:lnTo>
                    <a:lnTo>
                      <a:pt x="260" y="21600"/>
                    </a:lnTo>
                    <a:lnTo>
                      <a:pt x="256" y="20110"/>
                    </a:lnTo>
                    <a:lnTo>
                      <a:pt x="251" y="16386"/>
                    </a:lnTo>
                    <a:lnTo>
                      <a:pt x="241" y="15641"/>
                    </a:lnTo>
                    <a:lnTo>
                      <a:pt x="235" y="14897"/>
                    </a:lnTo>
                    <a:lnTo>
                      <a:pt x="234" y="14152"/>
                    </a:lnTo>
                    <a:lnTo>
                      <a:pt x="233" y="11172"/>
                    </a:lnTo>
                    <a:lnTo>
                      <a:pt x="242" y="5959"/>
                    </a:lnTo>
                    <a:lnTo>
                      <a:pt x="249" y="3724"/>
                    </a:lnTo>
                    <a:lnTo>
                      <a:pt x="257" y="1490"/>
                    </a:lnTo>
                    <a:lnTo>
                      <a:pt x="6212" y="1490"/>
                    </a:lnTo>
                    <a:lnTo>
                      <a:pt x="6082" y="2167"/>
                    </a:lnTo>
                    <a:lnTo>
                      <a:pt x="8998" y="1490"/>
                    </a:lnTo>
                    <a:lnTo>
                      <a:pt x="16259" y="1490"/>
                    </a:lnTo>
                    <a:lnTo>
                      <a:pt x="16622" y="745"/>
                    </a:lnTo>
                    <a:lnTo>
                      <a:pt x="17536" y="7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70" name="Vorm"/>
              <p:cNvSpPr/>
              <p:nvPr/>
            </p:nvSpPr>
            <p:spPr>
              <a:xfrm>
                <a:off x="2269914" y="0"/>
                <a:ext cx="19777259" cy="77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17347" y="4320"/>
                    </a:lnTo>
                    <a:lnTo>
                      <a:pt x="17274" y="0"/>
                    </a:lnTo>
                    <a:lnTo>
                      <a:pt x="17208" y="0"/>
                    </a:lnTo>
                    <a:lnTo>
                      <a:pt x="17151" y="4320"/>
                    </a:lnTo>
                    <a:lnTo>
                      <a:pt x="17037" y="4320"/>
                    </a:lnTo>
                    <a:lnTo>
                      <a:pt x="16995" y="0"/>
                    </a:lnTo>
                    <a:lnTo>
                      <a:pt x="15339" y="0"/>
                    </a:lnTo>
                    <a:lnTo>
                      <a:pt x="15321" y="4320"/>
                    </a:lnTo>
                    <a:lnTo>
                      <a:pt x="10069" y="4320"/>
                    </a:lnTo>
                    <a:lnTo>
                      <a:pt x="10022" y="8640"/>
                    </a:lnTo>
                    <a:lnTo>
                      <a:pt x="9972" y="4320"/>
                    </a:lnTo>
                    <a:lnTo>
                      <a:pt x="8845" y="4320"/>
                    </a:lnTo>
                    <a:lnTo>
                      <a:pt x="8760" y="8640"/>
                    </a:lnTo>
                    <a:lnTo>
                      <a:pt x="7977" y="8640"/>
                    </a:lnTo>
                    <a:lnTo>
                      <a:pt x="7898" y="4320"/>
                    </a:lnTo>
                    <a:lnTo>
                      <a:pt x="7493" y="8640"/>
                    </a:lnTo>
                    <a:lnTo>
                      <a:pt x="7253" y="8640"/>
                    </a:lnTo>
                    <a:lnTo>
                      <a:pt x="7276" y="4320"/>
                    </a:lnTo>
                    <a:lnTo>
                      <a:pt x="7147" y="4320"/>
                    </a:lnTo>
                    <a:lnTo>
                      <a:pt x="7086" y="8640"/>
                    </a:lnTo>
                    <a:lnTo>
                      <a:pt x="3754" y="8640"/>
                    </a:lnTo>
                    <a:lnTo>
                      <a:pt x="3595" y="4320"/>
                    </a:lnTo>
                    <a:lnTo>
                      <a:pt x="2875" y="4320"/>
                    </a:lnTo>
                    <a:lnTo>
                      <a:pt x="2881" y="8640"/>
                    </a:lnTo>
                    <a:lnTo>
                      <a:pt x="2737" y="8640"/>
                    </a:lnTo>
                    <a:lnTo>
                      <a:pt x="2610" y="4320"/>
                    </a:lnTo>
                    <a:lnTo>
                      <a:pt x="2344" y="4320"/>
                    </a:lnTo>
                    <a:lnTo>
                      <a:pt x="2326" y="8640"/>
                    </a:lnTo>
                    <a:lnTo>
                      <a:pt x="2291" y="4320"/>
                    </a:lnTo>
                    <a:lnTo>
                      <a:pt x="565" y="4320"/>
                    </a:lnTo>
                    <a:lnTo>
                      <a:pt x="537" y="8640"/>
                    </a:lnTo>
                    <a:lnTo>
                      <a:pt x="409" y="8640"/>
                    </a:lnTo>
                    <a:lnTo>
                      <a:pt x="372" y="12960"/>
                    </a:lnTo>
                    <a:lnTo>
                      <a:pt x="79" y="12960"/>
                    </a:lnTo>
                    <a:lnTo>
                      <a:pt x="0" y="17280"/>
                    </a:lnTo>
                    <a:lnTo>
                      <a:pt x="242" y="17280"/>
                    </a:lnTo>
                    <a:lnTo>
                      <a:pt x="364" y="21600"/>
                    </a:lnTo>
                    <a:lnTo>
                      <a:pt x="393" y="17280"/>
                    </a:lnTo>
                    <a:lnTo>
                      <a:pt x="1093" y="21600"/>
                    </a:lnTo>
                    <a:lnTo>
                      <a:pt x="1208" y="21600"/>
                    </a:lnTo>
                    <a:lnTo>
                      <a:pt x="1321" y="17280"/>
                    </a:lnTo>
                    <a:lnTo>
                      <a:pt x="1892" y="17280"/>
                    </a:lnTo>
                    <a:lnTo>
                      <a:pt x="1902" y="21332"/>
                    </a:lnTo>
                    <a:lnTo>
                      <a:pt x="2592" y="17280"/>
                    </a:lnTo>
                    <a:lnTo>
                      <a:pt x="1977" y="17280"/>
                    </a:lnTo>
                    <a:lnTo>
                      <a:pt x="2043" y="12960"/>
                    </a:lnTo>
                    <a:lnTo>
                      <a:pt x="2724" y="12960"/>
                    </a:lnTo>
                    <a:lnTo>
                      <a:pt x="2738" y="17280"/>
                    </a:lnTo>
                    <a:lnTo>
                      <a:pt x="2632" y="17280"/>
                    </a:lnTo>
                    <a:lnTo>
                      <a:pt x="2688" y="21600"/>
                    </a:lnTo>
                    <a:lnTo>
                      <a:pt x="2923" y="21600"/>
                    </a:lnTo>
                    <a:lnTo>
                      <a:pt x="2921" y="17280"/>
                    </a:lnTo>
                    <a:lnTo>
                      <a:pt x="3451" y="17280"/>
                    </a:lnTo>
                    <a:lnTo>
                      <a:pt x="3525" y="21600"/>
                    </a:lnTo>
                    <a:lnTo>
                      <a:pt x="3594" y="21600"/>
                    </a:lnTo>
                    <a:lnTo>
                      <a:pt x="3657" y="17280"/>
                    </a:lnTo>
                    <a:lnTo>
                      <a:pt x="6428" y="17280"/>
                    </a:lnTo>
                    <a:lnTo>
                      <a:pt x="6395" y="21600"/>
                    </a:lnTo>
                    <a:lnTo>
                      <a:pt x="6946" y="14826"/>
                    </a:lnTo>
                    <a:lnTo>
                      <a:pt x="6730" y="18753"/>
                    </a:lnTo>
                    <a:lnTo>
                      <a:pt x="6812" y="18058"/>
                    </a:lnTo>
                    <a:lnTo>
                      <a:pt x="6886" y="17591"/>
                    </a:lnTo>
                    <a:lnTo>
                      <a:pt x="6953" y="17314"/>
                    </a:lnTo>
                    <a:lnTo>
                      <a:pt x="7016" y="17202"/>
                    </a:lnTo>
                    <a:lnTo>
                      <a:pt x="7078" y="17215"/>
                    </a:lnTo>
                    <a:lnTo>
                      <a:pt x="7204" y="17474"/>
                    </a:lnTo>
                    <a:lnTo>
                      <a:pt x="7060" y="13431"/>
                    </a:lnTo>
                    <a:lnTo>
                      <a:pt x="7434" y="8834"/>
                    </a:lnTo>
                    <a:lnTo>
                      <a:pt x="7439" y="12960"/>
                    </a:lnTo>
                    <a:lnTo>
                      <a:pt x="7486" y="12960"/>
                    </a:lnTo>
                    <a:lnTo>
                      <a:pt x="7489" y="17280"/>
                    </a:lnTo>
                    <a:lnTo>
                      <a:pt x="7316" y="17280"/>
                    </a:lnTo>
                    <a:lnTo>
                      <a:pt x="7223" y="21600"/>
                    </a:lnTo>
                    <a:lnTo>
                      <a:pt x="7835" y="21600"/>
                    </a:lnTo>
                    <a:lnTo>
                      <a:pt x="7785" y="17280"/>
                    </a:lnTo>
                    <a:lnTo>
                      <a:pt x="8334" y="17280"/>
                    </a:lnTo>
                    <a:lnTo>
                      <a:pt x="8421" y="21600"/>
                    </a:lnTo>
                    <a:lnTo>
                      <a:pt x="8381" y="17280"/>
                    </a:lnTo>
                    <a:lnTo>
                      <a:pt x="8583" y="17280"/>
                    </a:lnTo>
                    <a:lnTo>
                      <a:pt x="8665" y="12960"/>
                    </a:lnTo>
                    <a:lnTo>
                      <a:pt x="8651" y="17280"/>
                    </a:lnTo>
                    <a:lnTo>
                      <a:pt x="8641" y="17280"/>
                    </a:lnTo>
                    <a:lnTo>
                      <a:pt x="8600" y="21600"/>
                    </a:lnTo>
                    <a:lnTo>
                      <a:pt x="9167" y="17280"/>
                    </a:lnTo>
                    <a:lnTo>
                      <a:pt x="9207" y="17280"/>
                    </a:lnTo>
                    <a:lnTo>
                      <a:pt x="9268" y="21600"/>
                    </a:lnTo>
                    <a:lnTo>
                      <a:pt x="9909" y="21600"/>
                    </a:lnTo>
                    <a:lnTo>
                      <a:pt x="9669" y="17280"/>
                    </a:lnTo>
                    <a:lnTo>
                      <a:pt x="10379" y="17280"/>
                    </a:lnTo>
                    <a:lnTo>
                      <a:pt x="10431" y="12960"/>
                    </a:lnTo>
                    <a:lnTo>
                      <a:pt x="10878" y="12960"/>
                    </a:lnTo>
                    <a:lnTo>
                      <a:pt x="10858" y="17280"/>
                    </a:lnTo>
                    <a:lnTo>
                      <a:pt x="11324" y="17280"/>
                    </a:lnTo>
                    <a:lnTo>
                      <a:pt x="11385" y="12960"/>
                    </a:lnTo>
                    <a:lnTo>
                      <a:pt x="11671" y="12960"/>
                    </a:lnTo>
                    <a:lnTo>
                      <a:pt x="11752" y="8640"/>
                    </a:lnTo>
                    <a:lnTo>
                      <a:pt x="12493" y="8640"/>
                    </a:lnTo>
                    <a:lnTo>
                      <a:pt x="12423" y="12960"/>
                    </a:lnTo>
                    <a:lnTo>
                      <a:pt x="12042" y="12960"/>
                    </a:lnTo>
                    <a:lnTo>
                      <a:pt x="11963" y="17280"/>
                    </a:lnTo>
                    <a:lnTo>
                      <a:pt x="11451" y="17280"/>
                    </a:lnTo>
                    <a:lnTo>
                      <a:pt x="11390" y="21600"/>
                    </a:lnTo>
                    <a:lnTo>
                      <a:pt x="12911" y="21600"/>
                    </a:lnTo>
                    <a:lnTo>
                      <a:pt x="12947" y="17319"/>
                    </a:lnTo>
                    <a:lnTo>
                      <a:pt x="12109" y="21311"/>
                    </a:lnTo>
                    <a:lnTo>
                      <a:pt x="12144" y="17280"/>
                    </a:lnTo>
                    <a:lnTo>
                      <a:pt x="12781" y="17280"/>
                    </a:lnTo>
                    <a:lnTo>
                      <a:pt x="12873" y="12960"/>
                    </a:lnTo>
                    <a:lnTo>
                      <a:pt x="13164" y="12960"/>
                    </a:lnTo>
                    <a:lnTo>
                      <a:pt x="13208" y="17280"/>
                    </a:lnTo>
                    <a:lnTo>
                      <a:pt x="13077" y="17280"/>
                    </a:lnTo>
                    <a:lnTo>
                      <a:pt x="13064" y="21600"/>
                    </a:lnTo>
                    <a:lnTo>
                      <a:pt x="13166" y="21600"/>
                    </a:lnTo>
                    <a:lnTo>
                      <a:pt x="13245" y="17280"/>
                    </a:lnTo>
                    <a:lnTo>
                      <a:pt x="13679" y="17280"/>
                    </a:lnTo>
                    <a:lnTo>
                      <a:pt x="13428" y="21600"/>
                    </a:lnTo>
                    <a:lnTo>
                      <a:pt x="13749" y="21600"/>
                    </a:lnTo>
                    <a:lnTo>
                      <a:pt x="13870" y="17280"/>
                    </a:lnTo>
                    <a:lnTo>
                      <a:pt x="14361" y="17280"/>
                    </a:lnTo>
                    <a:lnTo>
                      <a:pt x="14438" y="21600"/>
                    </a:lnTo>
                    <a:lnTo>
                      <a:pt x="14792" y="21600"/>
                    </a:lnTo>
                    <a:lnTo>
                      <a:pt x="14696" y="17280"/>
                    </a:lnTo>
                    <a:lnTo>
                      <a:pt x="14629" y="17280"/>
                    </a:lnTo>
                    <a:lnTo>
                      <a:pt x="14594" y="12960"/>
                    </a:lnTo>
                    <a:lnTo>
                      <a:pt x="14589" y="12960"/>
                    </a:lnTo>
                    <a:lnTo>
                      <a:pt x="14616" y="8640"/>
                    </a:lnTo>
                    <a:lnTo>
                      <a:pt x="15371" y="8640"/>
                    </a:lnTo>
                    <a:lnTo>
                      <a:pt x="15442" y="12960"/>
                    </a:lnTo>
                    <a:lnTo>
                      <a:pt x="15504" y="12960"/>
                    </a:lnTo>
                    <a:lnTo>
                      <a:pt x="15441" y="16861"/>
                    </a:lnTo>
                    <a:lnTo>
                      <a:pt x="15430" y="16792"/>
                    </a:lnTo>
                    <a:lnTo>
                      <a:pt x="15401" y="16550"/>
                    </a:lnTo>
                    <a:lnTo>
                      <a:pt x="15406" y="16852"/>
                    </a:lnTo>
                    <a:lnTo>
                      <a:pt x="15435" y="17111"/>
                    </a:lnTo>
                    <a:lnTo>
                      <a:pt x="15437" y="17120"/>
                    </a:lnTo>
                    <a:lnTo>
                      <a:pt x="15434" y="17280"/>
                    </a:lnTo>
                    <a:lnTo>
                      <a:pt x="15481" y="17280"/>
                    </a:lnTo>
                    <a:lnTo>
                      <a:pt x="15491" y="17314"/>
                    </a:lnTo>
                    <a:lnTo>
                      <a:pt x="15579" y="17440"/>
                    </a:lnTo>
                    <a:lnTo>
                      <a:pt x="15537" y="17280"/>
                    </a:lnTo>
                    <a:lnTo>
                      <a:pt x="16697" y="17280"/>
                    </a:lnTo>
                    <a:lnTo>
                      <a:pt x="16739" y="12960"/>
                    </a:lnTo>
                    <a:lnTo>
                      <a:pt x="19063" y="12960"/>
                    </a:lnTo>
                    <a:lnTo>
                      <a:pt x="19116" y="17280"/>
                    </a:lnTo>
                    <a:lnTo>
                      <a:pt x="19211" y="17280"/>
                    </a:lnTo>
                    <a:lnTo>
                      <a:pt x="19216" y="12960"/>
                    </a:lnTo>
                    <a:lnTo>
                      <a:pt x="19421" y="12960"/>
                    </a:lnTo>
                    <a:lnTo>
                      <a:pt x="19345" y="17280"/>
                    </a:lnTo>
                    <a:lnTo>
                      <a:pt x="20058" y="17280"/>
                    </a:lnTo>
                    <a:lnTo>
                      <a:pt x="20033" y="12960"/>
                    </a:lnTo>
                    <a:lnTo>
                      <a:pt x="19562" y="12960"/>
                    </a:lnTo>
                    <a:lnTo>
                      <a:pt x="19619" y="8640"/>
                    </a:lnTo>
                    <a:lnTo>
                      <a:pt x="21295" y="8640"/>
                    </a:lnTo>
                    <a:lnTo>
                      <a:pt x="21441" y="10562"/>
                    </a:lnTo>
                    <a:lnTo>
                      <a:pt x="21415" y="8640"/>
                    </a:lnTo>
                    <a:lnTo>
                      <a:pt x="21557" y="864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71" name="Driehoek"/>
              <p:cNvSpPr/>
              <p:nvPr/>
            </p:nvSpPr>
            <p:spPr>
              <a:xfrm>
                <a:off x="21901484" y="34234"/>
                <a:ext cx="167146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385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72" name="Vorm"/>
              <p:cNvSpPr/>
              <p:nvPr/>
            </p:nvSpPr>
            <p:spPr>
              <a:xfrm>
                <a:off x="0" y="492917"/>
                <a:ext cx="23443208" cy="1278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574"/>
                    </a:moveTo>
                    <a:lnTo>
                      <a:pt x="21438" y="21574"/>
                    </a:lnTo>
                    <a:lnTo>
                      <a:pt x="21394" y="21548"/>
                    </a:lnTo>
                    <a:lnTo>
                      <a:pt x="21208" y="21548"/>
                    </a:lnTo>
                    <a:lnTo>
                      <a:pt x="21208" y="21522"/>
                    </a:lnTo>
                    <a:lnTo>
                      <a:pt x="21166" y="21548"/>
                    </a:lnTo>
                    <a:lnTo>
                      <a:pt x="20818" y="21548"/>
                    </a:lnTo>
                    <a:lnTo>
                      <a:pt x="20761" y="21522"/>
                    </a:lnTo>
                    <a:lnTo>
                      <a:pt x="17569" y="21522"/>
                    </a:lnTo>
                    <a:lnTo>
                      <a:pt x="17546" y="21548"/>
                    </a:lnTo>
                    <a:lnTo>
                      <a:pt x="17514" y="21522"/>
                    </a:lnTo>
                    <a:lnTo>
                      <a:pt x="15496" y="21522"/>
                    </a:lnTo>
                    <a:lnTo>
                      <a:pt x="15545" y="21496"/>
                    </a:lnTo>
                    <a:lnTo>
                      <a:pt x="14811" y="21496"/>
                    </a:lnTo>
                    <a:lnTo>
                      <a:pt x="15088" y="21522"/>
                    </a:lnTo>
                    <a:lnTo>
                      <a:pt x="10383" y="21522"/>
                    </a:lnTo>
                    <a:lnTo>
                      <a:pt x="10348" y="21548"/>
                    </a:lnTo>
                    <a:lnTo>
                      <a:pt x="10258" y="21548"/>
                    </a:lnTo>
                    <a:lnTo>
                      <a:pt x="10162" y="21522"/>
                    </a:lnTo>
                    <a:lnTo>
                      <a:pt x="10114" y="21522"/>
                    </a:lnTo>
                    <a:lnTo>
                      <a:pt x="10073" y="21548"/>
                    </a:lnTo>
                    <a:lnTo>
                      <a:pt x="9737" y="21548"/>
                    </a:lnTo>
                    <a:lnTo>
                      <a:pt x="9707" y="21522"/>
                    </a:lnTo>
                    <a:lnTo>
                      <a:pt x="8908" y="21522"/>
                    </a:lnTo>
                    <a:lnTo>
                      <a:pt x="8915" y="21548"/>
                    </a:lnTo>
                    <a:lnTo>
                      <a:pt x="8139" y="21548"/>
                    </a:lnTo>
                    <a:lnTo>
                      <a:pt x="8091" y="21522"/>
                    </a:lnTo>
                    <a:lnTo>
                      <a:pt x="6935" y="21522"/>
                    </a:lnTo>
                    <a:lnTo>
                      <a:pt x="6790" y="21548"/>
                    </a:lnTo>
                    <a:lnTo>
                      <a:pt x="6261" y="21548"/>
                    </a:lnTo>
                    <a:lnTo>
                      <a:pt x="6325" y="21522"/>
                    </a:lnTo>
                    <a:lnTo>
                      <a:pt x="5391" y="21522"/>
                    </a:lnTo>
                    <a:lnTo>
                      <a:pt x="5424" y="21507"/>
                    </a:lnTo>
                    <a:lnTo>
                      <a:pt x="5316" y="21522"/>
                    </a:lnTo>
                    <a:lnTo>
                      <a:pt x="5276" y="21522"/>
                    </a:lnTo>
                    <a:lnTo>
                      <a:pt x="5219" y="21496"/>
                    </a:lnTo>
                    <a:lnTo>
                      <a:pt x="4978" y="21496"/>
                    </a:lnTo>
                    <a:lnTo>
                      <a:pt x="4975" y="21522"/>
                    </a:lnTo>
                    <a:lnTo>
                      <a:pt x="4376" y="21522"/>
                    </a:lnTo>
                    <a:lnTo>
                      <a:pt x="4351" y="21496"/>
                    </a:lnTo>
                    <a:lnTo>
                      <a:pt x="4097" y="21496"/>
                    </a:lnTo>
                    <a:lnTo>
                      <a:pt x="4083" y="21522"/>
                    </a:lnTo>
                    <a:lnTo>
                      <a:pt x="3921" y="21522"/>
                    </a:lnTo>
                    <a:lnTo>
                      <a:pt x="3857" y="21496"/>
                    </a:lnTo>
                    <a:lnTo>
                      <a:pt x="3391" y="21496"/>
                    </a:lnTo>
                    <a:lnTo>
                      <a:pt x="3451" y="21522"/>
                    </a:lnTo>
                    <a:lnTo>
                      <a:pt x="2161" y="21522"/>
                    </a:lnTo>
                    <a:lnTo>
                      <a:pt x="2221" y="21496"/>
                    </a:lnTo>
                    <a:lnTo>
                      <a:pt x="2152" y="21496"/>
                    </a:lnTo>
                    <a:lnTo>
                      <a:pt x="2089" y="21522"/>
                    </a:lnTo>
                    <a:lnTo>
                      <a:pt x="1274" y="21522"/>
                    </a:lnTo>
                    <a:lnTo>
                      <a:pt x="1336" y="21496"/>
                    </a:lnTo>
                    <a:lnTo>
                      <a:pt x="864" y="21496"/>
                    </a:lnTo>
                    <a:lnTo>
                      <a:pt x="302" y="21522"/>
                    </a:lnTo>
                    <a:lnTo>
                      <a:pt x="57" y="21522"/>
                    </a:lnTo>
                    <a:lnTo>
                      <a:pt x="57" y="21496"/>
                    </a:lnTo>
                    <a:lnTo>
                      <a:pt x="66" y="21496"/>
                    </a:lnTo>
                    <a:lnTo>
                      <a:pt x="66" y="21470"/>
                    </a:lnTo>
                    <a:lnTo>
                      <a:pt x="65" y="21418"/>
                    </a:lnTo>
                    <a:lnTo>
                      <a:pt x="63" y="21001"/>
                    </a:lnTo>
                    <a:lnTo>
                      <a:pt x="64" y="20949"/>
                    </a:lnTo>
                    <a:lnTo>
                      <a:pt x="65" y="20845"/>
                    </a:lnTo>
                    <a:lnTo>
                      <a:pt x="67" y="20741"/>
                    </a:lnTo>
                    <a:lnTo>
                      <a:pt x="68" y="20663"/>
                    </a:lnTo>
                    <a:lnTo>
                      <a:pt x="69" y="20611"/>
                    </a:lnTo>
                    <a:lnTo>
                      <a:pt x="70" y="20637"/>
                    </a:lnTo>
                    <a:lnTo>
                      <a:pt x="70" y="20611"/>
                    </a:lnTo>
                    <a:lnTo>
                      <a:pt x="70" y="20533"/>
                    </a:lnTo>
                    <a:lnTo>
                      <a:pt x="70" y="20351"/>
                    </a:lnTo>
                    <a:lnTo>
                      <a:pt x="70" y="20273"/>
                    </a:lnTo>
                    <a:lnTo>
                      <a:pt x="70" y="20169"/>
                    </a:lnTo>
                    <a:lnTo>
                      <a:pt x="70" y="20091"/>
                    </a:lnTo>
                    <a:lnTo>
                      <a:pt x="69" y="19987"/>
                    </a:lnTo>
                    <a:lnTo>
                      <a:pt x="67" y="19544"/>
                    </a:lnTo>
                    <a:lnTo>
                      <a:pt x="66" y="19440"/>
                    </a:lnTo>
                    <a:lnTo>
                      <a:pt x="65" y="19336"/>
                    </a:lnTo>
                    <a:lnTo>
                      <a:pt x="65" y="19232"/>
                    </a:lnTo>
                    <a:lnTo>
                      <a:pt x="65" y="19128"/>
                    </a:lnTo>
                    <a:lnTo>
                      <a:pt x="64" y="18998"/>
                    </a:lnTo>
                    <a:lnTo>
                      <a:pt x="64" y="18789"/>
                    </a:lnTo>
                    <a:lnTo>
                      <a:pt x="64" y="18685"/>
                    </a:lnTo>
                    <a:lnTo>
                      <a:pt x="65" y="18581"/>
                    </a:lnTo>
                    <a:lnTo>
                      <a:pt x="64" y="18529"/>
                    </a:lnTo>
                    <a:lnTo>
                      <a:pt x="64" y="18477"/>
                    </a:lnTo>
                    <a:lnTo>
                      <a:pt x="63" y="18399"/>
                    </a:lnTo>
                    <a:lnTo>
                      <a:pt x="62" y="18295"/>
                    </a:lnTo>
                    <a:lnTo>
                      <a:pt x="63" y="18191"/>
                    </a:lnTo>
                    <a:lnTo>
                      <a:pt x="63" y="18009"/>
                    </a:lnTo>
                    <a:lnTo>
                      <a:pt x="65" y="17514"/>
                    </a:lnTo>
                    <a:lnTo>
                      <a:pt x="65" y="17410"/>
                    </a:lnTo>
                    <a:lnTo>
                      <a:pt x="65" y="17306"/>
                    </a:lnTo>
                    <a:lnTo>
                      <a:pt x="66" y="17176"/>
                    </a:lnTo>
                    <a:lnTo>
                      <a:pt x="66" y="17020"/>
                    </a:lnTo>
                    <a:lnTo>
                      <a:pt x="66" y="16838"/>
                    </a:lnTo>
                    <a:lnTo>
                      <a:pt x="65" y="16681"/>
                    </a:lnTo>
                    <a:lnTo>
                      <a:pt x="65" y="16577"/>
                    </a:lnTo>
                    <a:lnTo>
                      <a:pt x="64" y="16447"/>
                    </a:lnTo>
                    <a:lnTo>
                      <a:pt x="63" y="16213"/>
                    </a:lnTo>
                    <a:lnTo>
                      <a:pt x="66" y="16031"/>
                    </a:lnTo>
                    <a:lnTo>
                      <a:pt x="71" y="15771"/>
                    </a:lnTo>
                    <a:lnTo>
                      <a:pt x="71" y="15693"/>
                    </a:lnTo>
                    <a:lnTo>
                      <a:pt x="71" y="15667"/>
                    </a:lnTo>
                    <a:lnTo>
                      <a:pt x="70" y="15614"/>
                    </a:lnTo>
                    <a:lnTo>
                      <a:pt x="70" y="15588"/>
                    </a:lnTo>
                    <a:lnTo>
                      <a:pt x="68" y="15588"/>
                    </a:lnTo>
                    <a:lnTo>
                      <a:pt x="67" y="15640"/>
                    </a:lnTo>
                    <a:lnTo>
                      <a:pt x="65" y="15693"/>
                    </a:lnTo>
                    <a:lnTo>
                      <a:pt x="63" y="15771"/>
                    </a:lnTo>
                    <a:lnTo>
                      <a:pt x="61" y="15771"/>
                    </a:lnTo>
                    <a:lnTo>
                      <a:pt x="61" y="15745"/>
                    </a:lnTo>
                    <a:lnTo>
                      <a:pt x="60" y="15745"/>
                    </a:lnTo>
                    <a:lnTo>
                      <a:pt x="60" y="15693"/>
                    </a:lnTo>
                    <a:lnTo>
                      <a:pt x="59" y="15667"/>
                    </a:lnTo>
                    <a:lnTo>
                      <a:pt x="59" y="15588"/>
                    </a:lnTo>
                    <a:lnTo>
                      <a:pt x="58" y="15536"/>
                    </a:lnTo>
                    <a:lnTo>
                      <a:pt x="58" y="15406"/>
                    </a:lnTo>
                    <a:lnTo>
                      <a:pt x="58" y="15302"/>
                    </a:lnTo>
                    <a:lnTo>
                      <a:pt x="57" y="15198"/>
                    </a:lnTo>
                    <a:lnTo>
                      <a:pt x="57" y="15068"/>
                    </a:lnTo>
                    <a:lnTo>
                      <a:pt x="57" y="15016"/>
                    </a:lnTo>
                    <a:lnTo>
                      <a:pt x="58" y="14938"/>
                    </a:lnTo>
                    <a:lnTo>
                      <a:pt x="59" y="14912"/>
                    </a:lnTo>
                    <a:lnTo>
                      <a:pt x="59" y="14886"/>
                    </a:lnTo>
                    <a:lnTo>
                      <a:pt x="65" y="14886"/>
                    </a:lnTo>
                    <a:lnTo>
                      <a:pt x="66" y="14860"/>
                    </a:lnTo>
                    <a:lnTo>
                      <a:pt x="66" y="14834"/>
                    </a:lnTo>
                    <a:lnTo>
                      <a:pt x="67" y="14808"/>
                    </a:lnTo>
                    <a:lnTo>
                      <a:pt x="65" y="14652"/>
                    </a:lnTo>
                    <a:lnTo>
                      <a:pt x="64" y="14573"/>
                    </a:lnTo>
                    <a:lnTo>
                      <a:pt x="62" y="14365"/>
                    </a:lnTo>
                    <a:lnTo>
                      <a:pt x="61" y="14287"/>
                    </a:lnTo>
                    <a:lnTo>
                      <a:pt x="61" y="14183"/>
                    </a:lnTo>
                    <a:lnTo>
                      <a:pt x="60" y="14079"/>
                    </a:lnTo>
                    <a:lnTo>
                      <a:pt x="59" y="13949"/>
                    </a:lnTo>
                    <a:lnTo>
                      <a:pt x="59" y="13845"/>
                    </a:lnTo>
                    <a:lnTo>
                      <a:pt x="59" y="13715"/>
                    </a:lnTo>
                    <a:lnTo>
                      <a:pt x="59" y="13480"/>
                    </a:lnTo>
                    <a:lnTo>
                      <a:pt x="59" y="13350"/>
                    </a:lnTo>
                    <a:lnTo>
                      <a:pt x="60" y="13220"/>
                    </a:lnTo>
                    <a:lnTo>
                      <a:pt x="61" y="13116"/>
                    </a:lnTo>
                    <a:lnTo>
                      <a:pt x="62" y="13220"/>
                    </a:lnTo>
                    <a:lnTo>
                      <a:pt x="62" y="13324"/>
                    </a:lnTo>
                    <a:lnTo>
                      <a:pt x="62" y="13637"/>
                    </a:lnTo>
                    <a:lnTo>
                      <a:pt x="62" y="13715"/>
                    </a:lnTo>
                    <a:lnTo>
                      <a:pt x="67" y="13194"/>
                    </a:lnTo>
                    <a:lnTo>
                      <a:pt x="68" y="13324"/>
                    </a:lnTo>
                    <a:lnTo>
                      <a:pt x="69" y="13428"/>
                    </a:lnTo>
                    <a:lnTo>
                      <a:pt x="70" y="13559"/>
                    </a:lnTo>
                    <a:lnTo>
                      <a:pt x="71" y="13637"/>
                    </a:lnTo>
                    <a:lnTo>
                      <a:pt x="72" y="13871"/>
                    </a:lnTo>
                    <a:lnTo>
                      <a:pt x="73" y="13949"/>
                    </a:lnTo>
                    <a:lnTo>
                      <a:pt x="73" y="13975"/>
                    </a:lnTo>
                    <a:lnTo>
                      <a:pt x="74" y="14001"/>
                    </a:lnTo>
                    <a:lnTo>
                      <a:pt x="74" y="14001"/>
                    </a:lnTo>
                    <a:lnTo>
                      <a:pt x="75" y="13975"/>
                    </a:lnTo>
                    <a:lnTo>
                      <a:pt x="76" y="13949"/>
                    </a:lnTo>
                    <a:lnTo>
                      <a:pt x="77" y="13871"/>
                    </a:lnTo>
                    <a:lnTo>
                      <a:pt x="78" y="13793"/>
                    </a:lnTo>
                    <a:lnTo>
                      <a:pt x="76" y="13767"/>
                    </a:lnTo>
                    <a:lnTo>
                      <a:pt x="73" y="13637"/>
                    </a:lnTo>
                    <a:lnTo>
                      <a:pt x="71" y="13559"/>
                    </a:lnTo>
                    <a:lnTo>
                      <a:pt x="71" y="13454"/>
                    </a:lnTo>
                    <a:lnTo>
                      <a:pt x="70" y="13324"/>
                    </a:lnTo>
                    <a:lnTo>
                      <a:pt x="70" y="13194"/>
                    </a:lnTo>
                    <a:lnTo>
                      <a:pt x="70" y="13116"/>
                    </a:lnTo>
                    <a:lnTo>
                      <a:pt x="69" y="13012"/>
                    </a:lnTo>
                    <a:lnTo>
                      <a:pt x="69" y="12596"/>
                    </a:lnTo>
                    <a:lnTo>
                      <a:pt x="69" y="12440"/>
                    </a:lnTo>
                    <a:lnTo>
                      <a:pt x="69" y="12309"/>
                    </a:lnTo>
                    <a:lnTo>
                      <a:pt x="68" y="12179"/>
                    </a:lnTo>
                    <a:lnTo>
                      <a:pt x="68" y="12049"/>
                    </a:lnTo>
                    <a:lnTo>
                      <a:pt x="67" y="11945"/>
                    </a:lnTo>
                    <a:lnTo>
                      <a:pt x="66" y="11841"/>
                    </a:lnTo>
                    <a:lnTo>
                      <a:pt x="64" y="11763"/>
                    </a:lnTo>
                    <a:lnTo>
                      <a:pt x="63" y="11711"/>
                    </a:lnTo>
                    <a:lnTo>
                      <a:pt x="60" y="11711"/>
                    </a:lnTo>
                    <a:lnTo>
                      <a:pt x="64" y="11347"/>
                    </a:lnTo>
                    <a:lnTo>
                      <a:pt x="64" y="11555"/>
                    </a:lnTo>
                    <a:lnTo>
                      <a:pt x="65" y="11451"/>
                    </a:lnTo>
                    <a:lnTo>
                      <a:pt x="66" y="11347"/>
                    </a:lnTo>
                    <a:lnTo>
                      <a:pt x="66" y="11268"/>
                    </a:lnTo>
                    <a:lnTo>
                      <a:pt x="66" y="11190"/>
                    </a:lnTo>
                    <a:lnTo>
                      <a:pt x="65" y="11138"/>
                    </a:lnTo>
                    <a:lnTo>
                      <a:pt x="64" y="11060"/>
                    </a:lnTo>
                    <a:lnTo>
                      <a:pt x="63" y="11008"/>
                    </a:lnTo>
                    <a:lnTo>
                      <a:pt x="60" y="10904"/>
                    </a:lnTo>
                    <a:lnTo>
                      <a:pt x="59" y="10852"/>
                    </a:lnTo>
                    <a:lnTo>
                      <a:pt x="58" y="10774"/>
                    </a:lnTo>
                    <a:lnTo>
                      <a:pt x="57" y="10696"/>
                    </a:lnTo>
                    <a:lnTo>
                      <a:pt x="56" y="10592"/>
                    </a:lnTo>
                    <a:lnTo>
                      <a:pt x="55" y="10488"/>
                    </a:lnTo>
                    <a:lnTo>
                      <a:pt x="55" y="10358"/>
                    </a:lnTo>
                    <a:lnTo>
                      <a:pt x="55" y="10201"/>
                    </a:lnTo>
                    <a:lnTo>
                      <a:pt x="56" y="10097"/>
                    </a:lnTo>
                    <a:lnTo>
                      <a:pt x="56" y="9993"/>
                    </a:lnTo>
                    <a:lnTo>
                      <a:pt x="57" y="9915"/>
                    </a:lnTo>
                    <a:lnTo>
                      <a:pt x="58" y="9837"/>
                    </a:lnTo>
                    <a:lnTo>
                      <a:pt x="60" y="9837"/>
                    </a:lnTo>
                    <a:lnTo>
                      <a:pt x="60" y="9915"/>
                    </a:lnTo>
                    <a:lnTo>
                      <a:pt x="60" y="9837"/>
                    </a:lnTo>
                    <a:lnTo>
                      <a:pt x="57" y="9239"/>
                    </a:lnTo>
                    <a:lnTo>
                      <a:pt x="57" y="9134"/>
                    </a:lnTo>
                    <a:lnTo>
                      <a:pt x="58" y="9134"/>
                    </a:lnTo>
                    <a:lnTo>
                      <a:pt x="59" y="9187"/>
                    </a:lnTo>
                    <a:lnTo>
                      <a:pt x="59" y="9291"/>
                    </a:lnTo>
                    <a:lnTo>
                      <a:pt x="59" y="9134"/>
                    </a:lnTo>
                    <a:lnTo>
                      <a:pt x="58" y="8276"/>
                    </a:lnTo>
                    <a:lnTo>
                      <a:pt x="59" y="8276"/>
                    </a:lnTo>
                    <a:lnTo>
                      <a:pt x="57" y="8198"/>
                    </a:lnTo>
                    <a:lnTo>
                      <a:pt x="56" y="8093"/>
                    </a:lnTo>
                    <a:lnTo>
                      <a:pt x="54" y="7963"/>
                    </a:lnTo>
                    <a:lnTo>
                      <a:pt x="53" y="7859"/>
                    </a:lnTo>
                    <a:lnTo>
                      <a:pt x="52" y="7729"/>
                    </a:lnTo>
                    <a:lnTo>
                      <a:pt x="51" y="7651"/>
                    </a:lnTo>
                    <a:lnTo>
                      <a:pt x="51" y="7573"/>
                    </a:lnTo>
                    <a:lnTo>
                      <a:pt x="52" y="7547"/>
                    </a:lnTo>
                    <a:lnTo>
                      <a:pt x="52" y="7573"/>
                    </a:lnTo>
                    <a:lnTo>
                      <a:pt x="53" y="7677"/>
                    </a:lnTo>
                    <a:lnTo>
                      <a:pt x="53" y="7703"/>
                    </a:lnTo>
                    <a:lnTo>
                      <a:pt x="54" y="7703"/>
                    </a:lnTo>
                    <a:lnTo>
                      <a:pt x="53" y="7547"/>
                    </a:lnTo>
                    <a:lnTo>
                      <a:pt x="51" y="7313"/>
                    </a:lnTo>
                    <a:lnTo>
                      <a:pt x="50" y="7157"/>
                    </a:lnTo>
                    <a:lnTo>
                      <a:pt x="52" y="7105"/>
                    </a:lnTo>
                    <a:lnTo>
                      <a:pt x="53" y="7079"/>
                    </a:lnTo>
                    <a:lnTo>
                      <a:pt x="54" y="7105"/>
                    </a:lnTo>
                    <a:lnTo>
                      <a:pt x="56" y="7235"/>
                    </a:lnTo>
                    <a:lnTo>
                      <a:pt x="57" y="7313"/>
                    </a:lnTo>
                    <a:lnTo>
                      <a:pt x="57" y="7417"/>
                    </a:lnTo>
                    <a:lnTo>
                      <a:pt x="58" y="7521"/>
                    </a:lnTo>
                    <a:lnTo>
                      <a:pt x="58" y="7781"/>
                    </a:lnTo>
                    <a:lnTo>
                      <a:pt x="60" y="7677"/>
                    </a:lnTo>
                    <a:lnTo>
                      <a:pt x="63" y="7547"/>
                    </a:lnTo>
                    <a:lnTo>
                      <a:pt x="64" y="7469"/>
                    </a:lnTo>
                    <a:lnTo>
                      <a:pt x="64" y="7417"/>
                    </a:lnTo>
                    <a:lnTo>
                      <a:pt x="64" y="7365"/>
                    </a:lnTo>
                    <a:lnTo>
                      <a:pt x="64" y="7287"/>
                    </a:lnTo>
                    <a:lnTo>
                      <a:pt x="63" y="7235"/>
                    </a:lnTo>
                    <a:lnTo>
                      <a:pt x="63" y="7157"/>
                    </a:lnTo>
                    <a:lnTo>
                      <a:pt x="62" y="7079"/>
                    </a:lnTo>
                    <a:lnTo>
                      <a:pt x="61" y="7000"/>
                    </a:lnTo>
                    <a:lnTo>
                      <a:pt x="61" y="6896"/>
                    </a:lnTo>
                    <a:lnTo>
                      <a:pt x="61" y="6792"/>
                    </a:lnTo>
                    <a:lnTo>
                      <a:pt x="61" y="6636"/>
                    </a:lnTo>
                    <a:lnTo>
                      <a:pt x="61" y="6532"/>
                    </a:lnTo>
                    <a:lnTo>
                      <a:pt x="61" y="6506"/>
                    </a:lnTo>
                    <a:lnTo>
                      <a:pt x="62" y="6350"/>
                    </a:lnTo>
                    <a:lnTo>
                      <a:pt x="63" y="6168"/>
                    </a:lnTo>
                    <a:lnTo>
                      <a:pt x="65" y="6714"/>
                    </a:lnTo>
                    <a:lnTo>
                      <a:pt x="67" y="6636"/>
                    </a:lnTo>
                    <a:lnTo>
                      <a:pt x="69" y="6532"/>
                    </a:lnTo>
                    <a:lnTo>
                      <a:pt x="70" y="6454"/>
                    </a:lnTo>
                    <a:lnTo>
                      <a:pt x="71" y="6376"/>
                    </a:lnTo>
                    <a:lnTo>
                      <a:pt x="71" y="6272"/>
                    </a:lnTo>
                    <a:lnTo>
                      <a:pt x="72" y="6168"/>
                    </a:lnTo>
                    <a:lnTo>
                      <a:pt x="72" y="6116"/>
                    </a:lnTo>
                    <a:lnTo>
                      <a:pt x="74" y="5725"/>
                    </a:lnTo>
                    <a:lnTo>
                      <a:pt x="75" y="5491"/>
                    </a:lnTo>
                    <a:lnTo>
                      <a:pt x="77" y="5335"/>
                    </a:lnTo>
                    <a:lnTo>
                      <a:pt x="76" y="5387"/>
                    </a:lnTo>
                    <a:lnTo>
                      <a:pt x="72" y="5647"/>
                    </a:lnTo>
                    <a:lnTo>
                      <a:pt x="71" y="5725"/>
                    </a:lnTo>
                    <a:lnTo>
                      <a:pt x="70" y="5803"/>
                    </a:lnTo>
                    <a:lnTo>
                      <a:pt x="67" y="5960"/>
                    </a:lnTo>
                    <a:lnTo>
                      <a:pt x="65" y="6064"/>
                    </a:lnTo>
                    <a:lnTo>
                      <a:pt x="63" y="6116"/>
                    </a:lnTo>
                    <a:lnTo>
                      <a:pt x="61" y="6116"/>
                    </a:lnTo>
                    <a:lnTo>
                      <a:pt x="61" y="6115"/>
                    </a:lnTo>
                    <a:lnTo>
                      <a:pt x="61" y="6324"/>
                    </a:lnTo>
                    <a:lnTo>
                      <a:pt x="61" y="6428"/>
                    </a:lnTo>
                    <a:lnTo>
                      <a:pt x="60" y="6506"/>
                    </a:lnTo>
                    <a:lnTo>
                      <a:pt x="57" y="6402"/>
                    </a:lnTo>
                    <a:lnTo>
                      <a:pt x="56" y="6324"/>
                    </a:lnTo>
                    <a:lnTo>
                      <a:pt x="56" y="6220"/>
                    </a:lnTo>
                    <a:lnTo>
                      <a:pt x="57" y="6090"/>
                    </a:lnTo>
                    <a:lnTo>
                      <a:pt x="58" y="5960"/>
                    </a:lnTo>
                    <a:lnTo>
                      <a:pt x="60" y="6194"/>
                    </a:lnTo>
                    <a:lnTo>
                      <a:pt x="61" y="6324"/>
                    </a:lnTo>
                    <a:lnTo>
                      <a:pt x="61" y="6115"/>
                    </a:lnTo>
                    <a:lnTo>
                      <a:pt x="60" y="6090"/>
                    </a:lnTo>
                    <a:lnTo>
                      <a:pt x="59" y="6038"/>
                    </a:lnTo>
                    <a:lnTo>
                      <a:pt x="59" y="5960"/>
                    </a:lnTo>
                    <a:lnTo>
                      <a:pt x="58" y="5933"/>
                    </a:lnTo>
                    <a:lnTo>
                      <a:pt x="59" y="5855"/>
                    </a:lnTo>
                    <a:lnTo>
                      <a:pt x="59" y="5777"/>
                    </a:lnTo>
                    <a:lnTo>
                      <a:pt x="59" y="5725"/>
                    </a:lnTo>
                    <a:lnTo>
                      <a:pt x="59" y="5569"/>
                    </a:lnTo>
                    <a:lnTo>
                      <a:pt x="59" y="5465"/>
                    </a:lnTo>
                    <a:lnTo>
                      <a:pt x="58" y="5335"/>
                    </a:lnTo>
                    <a:lnTo>
                      <a:pt x="57" y="5205"/>
                    </a:lnTo>
                    <a:lnTo>
                      <a:pt x="59" y="5205"/>
                    </a:lnTo>
                    <a:lnTo>
                      <a:pt x="60" y="5153"/>
                    </a:lnTo>
                    <a:lnTo>
                      <a:pt x="60" y="5127"/>
                    </a:lnTo>
                    <a:lnTo>
                      <a:pt x="61" y="5075"/>
                    </a:lnTo>
                    <a:lnTo>
                      <a:pt x="61" y="4997"/>
                    </a:lnTo>
                    <a:lnTo>
                      <a:pt x="61" y="4476"/>
                    </a:lnTo>
                    <a:lnTo>
                      <a:pt x="68" y="4502"/>
                    </a:lnTo>
                    <a:lnTo>
                      <a:pt x="67" y="4346"/>
                    </a:lnTo>
                    <a:lnTo>
                      <a:pt x="66" y="4242"/>
                    </a:lnTo>
                    <a:lnTo>
                      <a:pt x="65" y="4138"/>
                    </a:lnTo>
                    <a:lnTo>
                      <a:pt x="63" y="4086"/>
                    </a:lnTo>
                    <a:lnTo>
                      <a:pt x="62" y="4008"/>
                    </a:lnTo>
                    <a:lnTo>
                      <a:pt x="61" y="3956"/>
                    </a:lnTo>
                    <a:lnTo>
                      <a:pt x="59" y="3852"/>
                    </a:lnTo>
                    <a:lnTo>
                      <a:pt x="60" y="3669"/>
                    </a:lnTo>
                    <a:lnTo>
                      <a:pt x="61" y="3513"/>
                    </a:lnTo>
                    <a:lnTo>
                      <a:pt x="62" y="3409"/>
                    </a:lnTo>
                    <a:lnTo>
                      <a:pt x="64" y="3331"/>
                    </a:lnTo>
                    <a:lnTo>
                      <a:pt x="66" y="3253"/>
                    </a:lnTo>
                    <a:lnTo>
                      <a:pt x="70" y="3149"/>
                    </a:lnTo>
                    <a:lnTo>
                      <a:pt x="71" y="3123"/>
                    </a:lnTo>
                    <a:lnTo>
                      <a:pt x="71" y="2967"/>
                    </a:lnTo>
                    <a:lnTo>
                      <a:pt x="70" y="2941"/>
                    </a:lnTo>
                    <a:lnTo>
                      <a:pt x="70" y="2915"/>
                    </a:lnTo>
                    <a:lnTo>
                      <a:pt x="70" y="2889"/>
                    </a:lnTo>
                    <a:lnTo>
                      <a:pt x="69" y="2889"/>
                    </a:lnTo>
                    <a:lnTo>
                      <a:pt x="69" y="2915"/>
                    </a:lnTo>
                    <a:lnTo>
                      <a:pt x="68" y="2915"/>
                    </a:lnTo>
                    <a:lnTo>
                      <a:pt x="68" y="2941"/>
                    </a:lnTo>
                    <a:lnTo>
                      <a:pt x="67" y="2967"/>
                    </a:lnTo>
                    <a:lnTo>
                      <a:pt x="64" y="3097"/>
                    </a:lnTo>
                    <a:lnTo>
                      <a:pt x="63" y="3097"/>
                    </a:lnTo>
                    <a:lnTo>
                      <a:pt x="63" y="3123"/>
                    </a:lnTo>
                    <a:lnTo>
                      <a:pt x="62" y="3097"/>
                    </a:lnTo>
                    <a:lnTo>
                      <a:pt x="62" y="3097"/>
                    </a:lnTo>
                    <a:lnTo>
                      <a:pt x="61" y="3071"/>
                    </a:lnTo>
                    <a:lnTo>
                      <a:pt x="60" y="2993"/>
                    </a:lnTo>
                    <a:lnTo>
                      <a:pt x="60" y="2863"/>
                    </a:lnTo>
                    <a:lnTo>
                      <a:pt x="60" y="2759"/>
                    </a:lnTo>
                    <a:lnTo>
                      <a:pt x="60" y="2654"/>
                    </a:lnTo>
                    <a:lnTo>
                      <a:pt x="61" y="2498"/>
                    </a:lnTo>
                    <a:lnTo>
                      <a:pt x="61" y="2420"/>
                    </a:lnTo>
                    <a:lnTo>
                      <a:pt x="61" y="2108"/>
                    </a:lnTo>
                    <a:lnTo>
                      <a:pt x="60" y="1978"/>
                    </a:lnTo>
                    <a:lnTo>
                      <a:pt x="60" y="1874"/>
                    </a:lnTo>
                    <a:lnTo>
                      <a:pt x="60" y="1770"/>
                    </a:lnTo>
                    <a:lnTo>
                      <a:pt x="59" y="1692"/>
                    </a:lnTo>
                    <a:lnTo>
                      <a:pt x="59" y="1587"/>
                    </a:lnTo>
                    <a:lnTo>
                      <a:pt x="57" y="1249"/>
                    </a:lnTo>
                    <a:lnTo>
                      <a:pt x="55" y="885"/>
                    </a:lnTo>
                    <a:lnTo>
                      <a:pt x="56" y="729"/>
                    </a:lnTo>
                    <a:lnTo>
                      <a:pt x="57" y="703"/>
                    </a:lnTo>
                    <a:lnTo>
                      <a:pt x="58" y="703"/>
                    </a:lnTo>
                    <a:lnTo>
                      <a:pt x="59" y="755"/>
                    </a:lnTo>
                    <a:lnTo>
                      <a:pt x="60" y="807"/>
                    </a:lnTo>
                    <a:lnTo>
                      <a:pt x="60" y="833"/>
                    </a:lnTo>
                    <a:lnTo>
                      <a:pt x="61" y="833"/>
                    </a:lnTo>
                    <a:lnTo>
                      <a:pt x="62" y="807"/>
                    </a:lnTo>
                    <a:lnTo>
                      <a:pt x="60" y="703"/>
                    </a:lnTo>
                    <a:lnTo>
                      <a:pt x="56" y="416"/>
                    </a:lnTo>
                    <a:lnTo>
                      <a:pt x="56" y="364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9" y="364"/>
                    </a:lnTo>
                    <a:lnTo>
                      <a:pt x="59" y="338"/>
                    </a:lnTo>
                    <a:lnTo>
                      <a:pt x="57" y="234"/>
                    </a:lnTo>
                    <a:lnTo>
                      <a:pt x="54" y="156"/>
                    </a:lnTo>
                    <a:lnTo>
                      <a:pt x="53" y="156"/>
                    </a:lnTo>
                    <a:lnTo>
                      <a:pt x="52" y="130"/>
                    </a:lnTo>
                    <a:lnTo>
                      <a:pt x="51" y="78"/>
                    </a:lnTo>
                    <a:lnTo>
                      <a:pt x="51" y="26"/>
                    </a:lnTo>
                    <a:lnTo>
                      <a:pt x="50" y="0"/>
                    </a:lnTo>
                    <a:lnTo>
                      <a:pt x="20" y="0"/>
                    </a:lnTo>
                    <a:lnTo>
                      <a:pt x="19" y="234"/>
                    </a:lnTo>
                    <a:lnTo>
                      <a:pt x="19" y="286"/>
                    </a:lnTo>
                    <a:lnTo>
                      <a:pt x="19" y="390"/>
                    </a:lnTo>
                    <a:lnTo>
                      <a:pt x="18" y="442"/>
                    </a:lnTo>
                    <a:lnTo>
                      <a:pt x="18" y="520"/>
                    </a:lnTo>
                    <a:lnTo>
                      <a:pt x="18" y="677"/>
                    </a:lnTo>
                    <a:lnTo>
                      <a:pt x="18" y="729"/>
                    </a:lnTo>
                    <a:lnTo>
                      <a:pt x="19" y="859"/>
                    </a:lnTo>
                    <a:lnTo>
                      <a:pt x="19" y="911"/>
                    </a:lnTo>
                    <a:lnTo>
                      <a:pt x="19" y="1067"/>
                    </a:lnTo>
                    <a:lnTo>
                      <a:pt x="19" y="1145"/>
                    </a:lnTo>
                    <a:lnTo>
                      <a:pt x="18" y="1275"/>
                    </a:lnTo>
                    <a:lnTo>
                      <a:pt x="18" y="1353"/>
                    </a:lnTo>
                    <a:lnTo>
                      <a:pt x="17" y="1457"/>
                    </a:lnTo>
                    <a:lnTo>
                      <a:pt x="17" y="1561"/>
                    </a:lnTo>
                    <a:lnTo>
                      <a:pt x="16" y="1666"/>
                    </a:lnTo>
                    <a:lnTo>
                      <a:pt x="22" y="1587"/>
                    </a:lnTo>
                    <a:lnTo>
                      <a:pt x="24" y="1640"/>
                    </a:lnTo>
                    <a:lnTo>
                      <a:pt x="25" y="1666"/>
                    </a:lnTo>
                    <a:lnTo>
                      <a:pt x="26" y="1744"/>
                    </a:lnTo>
                    <a:lnTo>
                      <a:pt x="26" y="1822"/>
                    </a:lnTo>
                    <a:lnTo>
                      <a:pt x="26" y="1900"/>
                    </a:lnTo>
                    <a:lnTo>
                      <a:pt x="25" y="2004"/>
                    </a:lnTo>
                    <a:lnTo>
                      <a:pt x="24" y="2134"/>
                    </a:lnTo>
                    <a:lnTo>
                      <a:pt x="23" y="2238"/>
                    </a:lnTo>
                    <a:lnTo>
                      <a:pt x="21" y="2498"/>
                    </a:lnTo>
                    <a:lnTo>
                      <a:pt x="20" y="2628"/>
                    </a:lnTo>
                    <a:lnTo>
                      <a:pt x="19" y="2785"/>
                    </a:lnTo>
                    <a:lnTo>
                      <a:pt x="19" y="2915"/>
                    </a:lnTo>
                    <a:lnTo>
                      <a:pt x="19" y="3175"/>
                    </a:lnTo>
                    <a:lnTo>
                      <a:pt x="19" y="3305"/>
                    </a:lnTo>
                    <a:lnTo>
                      <a:pt x="22" y="3071"/>
                    </a:lnTo>
                    <a:lnTo>
                      <a:pt x="23" y="3123"/>
                    </a:lnTo>
                    <a:lnTo>
                      <a:pt x="23" y="3253"/>
                    </a:lnTo>
                    <a:lnTo>
                      <a:pt x="22" y="3331"/>
                    </a:lnTo>
                    <a:lnTo>
                      <a:pt x="21" y="3435"/>
                    </a:lnTo>
                    <a:lnTo>
                      <a:pt x="19" y="3539"/>
                    </a:lnTo>
                    <a:lnTo>
                      <a:pt x="18" y="3669"/>
                    </a:lnTo>
                    <a:lnTo>
                      <a:pt x="16" y="3773"/>
                    </a:lnTo>
                    <a:lnTo>
                      <a:pt x="11" y="3982"/>
                    </a:lnTo>
                    <a:lnTo>
                      <a:pt x="9" y="4086"/>
                    </a:lnTo>
                    <a:lnTo>
                      <a:pt x="8" y="4190"/>
                    </a:lnTo>
                    <a:lnTo>
                      <a:pt x="6" y="4294"/>
                    </a:lnTo>
                    <a:lnTo>
                      <a:pt x="5" y="4398"/>
                    </a:lnTo>
                    <a:lnTo>
                      <a:pt x="5" y="4476"/>
                    </a:lnTo>
                    <a:lnTo>
                      <a:pt x="4" y="4476"/>
                    </a:lnTo>
                    <a:lnTo>
                      <a:pt x="3" y="4424"/>
                    </a:lnTo>
                    <a:lnTo>
                      <a:pt x="2" y="4242"/>
                    </a:lnTo>
                    <a:lnTo>
                      <a:pt x="1" y="4424"/>
                    </a:lnTo>
                    <a:lnTo>
                      <a:pt x="0" y="4580"/>
                    </a:lnTo>
                    <a:lnTo>
                      <a:pt x="0" y="4632"/>
                    </a:lnTo>
                    <a:lnTo>
                      <a:pt x="1" y="4710"/>
                    </a:lnTo>
                    <a:lnTo>
                      <a:pt x="1" y="4710"/>
                    </a:lnTo>
                    <a:lnTo>
                      <a:pt x="1" y="4736"/>
                    </a:lnTo>
                    <a:lnTo>
                      <a:pt x="6" y="4736"/>
                    </a:lnTo>
                    <a:lnTo>
                      <a:pt x="6" y="4762"/>
                    </a:lnTo>
                    <a:lnTo>
                      <a:pt x="7" y="4762"/>
                    </a:lnTo>
                    <a:lnTo>
                      <a:pt x="8" y="4788"/>
                    </a:lnTo>
                    <a:lnTo>
                      <a:pt x="9" y="4788"/>
                    </a:lnTo>
                    <a:lnTo>
                      <a:pt x="9" y="4840"/>
                    </a:lnTo>
                    <a:lnTo>
                      <a:pt x="10" y="4867"/>
                    </a:lnTo>
                    <a:lnTo>
                      <a:pt x="10" y="4919"/>
                    </a:lnTo>
                    <a:lnTo>
                      <a:pt x="11" y="4997"/>
                    </a:lnTo>
                    <a:lnTo>
                      <a:pt x="11" y="5075"/>
                    </a:lnTo>
                    <a:lnTo>
                      <a:pt x="10" y="5101"/>
                    </a:lnTo>
                    <a:lnTo>
                      <a:pt x="8" y="5127"/>
                    </a:lnTo>
                    <a:lnTo>
                      <a:pt x="7" y="5101"/>
                    </a:lnTo>
                    <a:lnTo>
                      <a:pt x="4" y="5101"/>
                    </a:lnTo>
                    <a:lnTo>
                      <a:pt x="3" y="5127"/>
                    </a:lnTo>
                    <a:lnTo>
                      <a:pt x="2" y="5179"/>
                    </a:lnTo>
                    <a:lnTo>
                      <a:pt x="1" y="5257"/>
                    </a:lnTo>
                    <a:lnTo>
                      <a:pt x="0" y="5387"/>
                    </a:lnTo>
                    <a:lnTo>
                      <a:pt x="0" y="5439"/>
                    </a:lnTo>
                    <a:lnTo>
                      <a:pt x="0" y="5569"/>
                    </a:lnTo>
                    <a:lnTo>
                      <a:pt x="0" y="5647"/>
                    </a:lnTo>
                    <a:lnTo>
                      <a:pt x="1" y="5725"/>
                    </a:lnTo>
                    <a:lnTo>
                      <a:pt x="2" y="5829"/>
                    </a:lnTo>
                    <a:lnTo>
                      <a:pt x="4" y="6168"/>
                    </a:lnTo>
                    <a:lnTo>
                      <a:pt x="5" y="6272"/>
                    </a:lnTo>
                    <a:lnTo>
                      <a:pt x="5" y="6402"/>
                    </a:lnTo>
                    <a:lnTo>
                      <a:pt x="6" y="6532"/>
                    </a:lnTo>
                    <a:lnTo>
                      <a:pt x="7" y="6766"/>
                    </a:lnTo>
                    <a:lnTo>
                      <a:pt x="8" y="6896"/>
                    </a:lnTo>
                    <a:lnTo>
                      <a:pt x="8" y="7157"/>
                    </a:lnTo>
                    <a:lnTo>
                      <a:pt x="7" y="7261"/>
                    </a:lnTo>
                    <a:lnTo>
                      <a:pt x="7" y="7365"/>
                    </a:lnTo>
                    <a:lnTo>
                      <a:pt x="6" y="7469"/>
                    </a:lnTo>
                    <a:lnTo>
                      <a:pt x="7" y="7391"/>
                    </a:lnTo>
                    <a:lnTo>
                      <a:pt x="9" y="7339"/>
                    </a:lnTo>
                    <a:lnTo>
                      <a:pt x="10" y="7313"/>
                    </a:lnTo>
                    <a:lnTo>
                      <a:pt x="11" y="7313"/>
                    </a:lnTo>
                    <a:lnTo>
                      <a:pt x="13" y="7391"/>
                    </a:lnTo>
                    <a:lnTo>
                      <a:pt x="14" y="7521"/>
                    </a:lnTo>
                    <a:lnTo>
                      <a:pt x="14" y="7677"/>
                    </a:lnTo>
                    <a:lnTo>
                      <a:pt x="14" y="7807"/>
                    </a:lnTo>
                    <a:lnTo>
                      <a:pt x="13" y="7911"/>
                    </a:lnTo>
                    <a:lnTo>
                      <a:pt x="13" y="8015"/>
                    </a:lnTo>
                    <a:lnTo>
                      <a:pt x="10" y="8458"/>
                    </a:lnTo>
                    <a:lnTo>
                      <a:pt x="9" y="8692"/>
                    </a:lnTo>
                    <a:lnTo>
                      <a:pt x="9" y="8796"/>
                    </a:lnTo>
                    <a:lnTo>
                      <a:pt x="9" y="9004"/>
                    </a:lnTo>
                    <a:lnTo>
                      <a:pt x="9" y="9108"/>
                    </a:lnTo>
                    <a:lnTo>
                      <a:pt x="10" y="9213"/>
                    </a:lnTo>
                    <a:lnTo>
                      <a:pt x="11" y="9291"/>
                    </a:lnTo>
                    <a:lnTo>
                      <a:pt x="12" y="9369"/>
                    </a:lnTo>
                    <a:lnTo>
                      <a:pt x="11" y="9421"/>
                    </a:lnTo>
                    <a:lnTo>
                      <a:pt x="10" y="9473"/>
                    </a:lnTo>
                    <a:lnTo>
                      <a:pt x="10" y="9473"/>
                    </a:lnTo>
                    <a:lnTo>
                      <a:pt x="10" y="9551"/>
                    </a:lnTo>
                    <a:lnTo>
                      <a:pt x="11" y="9759"/>
                    </a:lnTo>
                    <a:lnTo>
                      <a:pt x="13" y="10097"/>
                    </a:lnTo>
                    <a:lnTo>
                      <a:pt x="13" y="10227"/>
                    </a:lnTo>
                    <a:lnTo>
                      <a:pt x="14" y="10358"/>
                    </a:lnTo>
                    <a:lnTo>
                      <a:pt x="14" y="10462"/>
                    </a:lnTo>
                    <a:lnTo>
                      <a:pt x="15" y="10592"/>
                    </a:lnTo>
                    <a:lnTo>
                      <a:pt x="16" y="10696"/>
                    </a:lnTo>
                    <a:lnTo>
                      <a:pt x="16" y="10774"/>
                    </a:lnTo>
                    <a:lnTo>
                      <a:pt x="17" y="10852"/>
                    </a:lnTo>
                    <a:lnTo>
                      <a:pt x="18" y="10930"/>
                    </a:lnTo>
                    <a:lnTo>
                      <a:pt x="19" y="10982"/>
                    </a:lnTo>
                    <a:lnTo>
                      <a:pt x="17" y="11034"/>
                    </a:lnTo>
                    <a:lnTo>
                      <a:pt x="15" y="11112"/>
                    </a:lnTo>
                    <a:lnTo>
                      <a:pt x="14" y="11190"/>
                    </a:lnTo>
                    <a:lnTo>
                      <a:pt x="13" y="11268"/>
                    </a:lnTo>
                    <a:lnTo>
                      <a:pt x="13" y="11373"/>
                    </a:lnTo>
                    <a:lnTo>
                      <a:pt x="12" y="11477"/>
                    </a:lnTo>
                    <a:lnTo>
                      <a:pt x="12" y="11711"/>
                    </a:lnTo>
                    <a:lnTo>
                      <a:pt x="12" y="11841"/>
                    </a:lnTo>
                    <a:lnTo>
                      <a:pt x="13" y="11971"/>
                    </a:lnTo>
                    <a:lnTo>
                      <a:pt x="13" y="12101"/>
                    </a:lnTo>
                    <a:lnTo>
                      <a:pt x="14" y="12231"/>
                    </a:lnTo>
                    <a:lnTo>
                      <a:pt x="16" y="12700"/>
                    </a:lnTo>
                    <a:lnTo>
                      <a:pt x="16" y="12804"/>
                    </a:lnTo>
                    <a:lnTo>
                      <a:pt x="17" y="12908"/>
                    </a:lnTo>
                    <a:lnTo>
                      <a:pt x="17" y="13012"/>
                    </a:lnTo>
                    <a:lnTo>
                      <a:pt x="17" y="13116"/>
                    </a:lnTo>
                    <a:lnTo>
                      <a:pt x="16" y="13246"/>
                    </a:lnTo>
                    <a:lnTo>
                      <a:pt x="15" y="13350"/>
                    </a:lnTo>
                    <a:lnTo>
                      <a:pt x="13" y="13402"/>
                    </a:lnTo>
                    <a:lnTo>
                      <a:pt x="11" y="13428"/>
                    </a:lnTo>
                    <a:lnTo>
                      <a:pt x="12" y="14652"/>
                    </a:lnTo>
                    <a:lnTo>
                      <a:pt x="10" y="14626"/>
                    </a:lnTo>
                    <a:lnTo>
                      <a:pt x="10" y="15016"/>
                    </a:lnTo>
                    <a:lnTo>
                      <a:pt x="10" y="15094"/>
                    </a:lnTo>
                    <a:lnTo>
                      <a:pt x="10" y="15198"/>
                    </a:lnTo>
                    <a:lnTo>
                      <a:pt x="10" y="15302"/>
                    </a:lnTo>
                    <a:lnTo>
                      <a:pt x="11" y="15406"/>
                    </a:lnTo>
                    <a:lnTo>
                      <a:pt x="12" y="15510"/>
                    </a:lnTo>
                    <a:lnTo>
                      <a:pt x="13" y="15588"/>
                    </a:lnTo>
                    <a:lnTo>
                      <a:pt x="13" y="15667"/>
                    </a:lnTo>
                    <a:lnTo>
                      <a:pt x="14" y="15745"/>
                    </a:lnTo>
                    <a:lnTo>
                      <a:pt x="15" y="15797"/>
                    </a:lnTo>
                    <a:lnTo>
                      <a:pt x="16" y="15875"/>
                    </a:lnTo>
                    <a:lnTo>
                      <a:pt x="17" y="15927"/>
                    </a:lnTo>
                    <a:lnTo>
                      <a:pt x="16" y="16031"/>
                    </a:lnTo>
                    <a:lnTo>
                      <a:pt x="15" y="16031"/>
                    </a:lnTo>
                    <a:lnTo>
                      <a:pt x="14" y="16005"/>
                    </a:lnTo>
                    <a:lnTo>
                      <a:pt x="13" y="15979"/>
                    </a:lnTo>
                    <a:lnTo>
                      <a:pt x="12" y="16265"/>
                    </a:lnTo>
                    <a:lnTo>
                      <a:pt x="12" y="16395"/>
                    </a:lnTo>
                    <a:lnTo>
                      <a:pt x="12" y="16629"/>
                    </a:lnTo>
                    <a:lnTo>
                      <a:pt x="11" y="16681"/>
                    </a:lnTo>
                    <a:lnTo>
                      <a:pt x="11" y="17020"/>
                    </a:lnTo>
                    <a:lnTo>
                      <a:pt x="12" y="17098"/>
                    </a:lnTo>
                    <a:lnTo>
                      <a:pt x="12" y="17176"/>
                    </a:lnTo>
                    <a:lnTo>
                      <a:pt x="12" y="17254"/>
                    </a:lnTo>
                    <a:lnTo>
                      <a:pt x="13" y="17332"/>
                    </a:lnTo>
                    <a:lnTo>
                      <a:pt x="13" y="17436"/>
                    </a:lnTo>
                    <a:lnTo>
                      <a:pt x="14" y="17514"/>
                    </a:lnTo>
                    <a:lnTo>
                      <a:pt x="14" y="17592"/>
                    </a:lnTo>
                    <a:lnTo>
                      <a:pt x="15" y="17696"/>
                    </a:lnTo>
                    <a:lnTo>
                      <a:pt x="16" y="17800"/>
                    </a:lnTo>
                    <a:lnTo>
                      <a:pt x="18" y="18035"/>
                    </a:lnTo>
                    <a:lnTo>
                      <a:pt x="19" y="18165"/>
                    </a:lnTo>
                    <a:lnTo>
                      <a:pt x="14" y="18269"/>
                    </a:lnTo>
                    <a:lnTo>
                      <a:pt x="14" y="18295"/>
                    </a:lnTo>
                    <a:lnTo>
                      <a:pt x="14" y="18347"/>
                    </a:lnTo>
                    <a:lnTo>
                      <a:pt x="14" y="18451"/>
                    </a:lnTo>
                    <a:lnTo>
                      <a:pt x="14" y="18529"/>
                    </a:lnTo>
                    <a:lnTo>
                      <a:pt x="14" y="18607"/>
                    </a:lnTo>
                    <a:lnTo>
                      <a:pt x="14" y="18685"/>
                    </a:lnTo>
                    <a:lnTo>
                      <a:pt x="11" y="19232"/>
                    </a:lnTo>
                    <a:lnTo>
                      <a:pt x="11" y="19310"/>
                    </a:lnTo>
                    <a:lnTo>
                      <a:pt x="10" y="19570"/>
                    </a:lnTo>
                    <a:lnTo>
                      <a:pt x="10" y="19700"/>
                    </a:lnTo>
                    <a:lnTo>
                      <a:pt x="10" y="19830"/>
                    </a:lnTo>
                    <a:lnTo>
                      <a:pt x="9" y="19960"/>
                    </a:lnTo>
                    <a:lnTo>
                      <a:pt x="9" y="20455"/>
                    </a:lnTo>
                    <a:lnTo>
                      <a:pt x="10" y="20611"/>
                    </a:lnTo>
                    <a:lnTo>
                      <a:pt x="10" y="20741"/>
                    </a:lnTo>
                    <a:lnTo>
                      <a:pt x="11" y="20871"/>
                    </a:lnTo>
                    <a:lnTo>
                      <a:pt x="11" y="21001"/>
                    </a:lnTo>
                    <a:lnTo>
                      <a:pt x="11" y="21001"/>
                    </a:lnTo>
                    <a:lnTo>
                      <a:pt x="10" y="20975"/>
                    </a:lnTo>
                    <a:lnTo>
                      <a:pt x="9" y="20949"/>
                    </a:lnTo>
                    <a:lnTo>
                      <a:pt x="9" y="20897"/>
                    </a:lnTo>
                    <a:lnTo>
                      <a:pt x="10" y="21210"/>
                    </a:lnTo>
                    <a:lnTo>
                      <a:pt x="10" y="21600"/>
                    </a:lnTo>
                    <a:lnTo>
                      <a:pt x="1547" y="21600"/>
                    </a:lnTo>
                    <a:lnTo>
                      <a:pt x="1997" y="21574"/>
                    </a:lnTo>
                    <a:lnTo>
                      <a:pt x="2270" y="21574"/>
                    </a:lnTo>
                    <a:lnTo>
                      <a:pt x="2332" y="21600"/>
                    </a:lnTo>
                    <a:lnTo>
                      <a:pt x="8248" y="21600"/>
                    </a:lnTo>
                    <a:lnTo>
                      <a:pt x="8220" y="21574"/>
                    </a:lnTo>
                    <a:lnTo>
                      <a:pt x="8242" y="21574"/>
                    </a:lnTo>
                    <a:lnTo>
                      <a:pt x="8284" y="21600"/>
                    </a:lnTo>
                    <a:lnTo>
                      <a:pt x="11037" y="21600"/>
                    </a:lnTo>
                    <a:lnTo>
                      <a:pt x="11013" y="21574"/>
                    </a:lnTo>
                    <a:lnTo>
                      <a:pt x="11238" y="21574"/>
                    </a:lnTo>
                    <a:lnTo>
                      <a:pt x="11263" y="21600"/>
                    </a:lnTo>
                    <a:lnTo>
                      <a:pt x="12629" y="21600"/>
                    </a:lnTo>
                    <a:lnTo>
                      <a:pt x="12607" y="21574"/>
                    </a:lnTo>
                    <a:lnTo>
                      <a:pt x="12668" y="21574"/>
                    </a:lnTo>
                    <a:lnTo>
                      <a:pt x="12690" y="21600"/>
                    </a:lnTo>
                    <a:lnTo>
                      <a:pt x="21579" y="21600"/>
                    </a:lnTo>
                    <a:lnTo>
                      <a:pt x="21600" y="21574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73" name="Vorm"/>
              <p:cNvSpPr/>
              <p:nvPr/>
            </p:nvSpPr>
            <p:spPr>
              <a:xfrm>
                <a:off x="23920212" y="3432474"/>
                <a:ext cx="15405" cy="20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469"/>
                    </a:moveTo>
                    <a:lnTo>
                      <a:pt x="18092" y="7239"/>
                    </a:lnTo>
                    <a:lnTo>
                      <a:pt x="14854" y="2702"/>
                    </a:lnTo>
                    <a:lnTo>
                      <a:pt x="11161" y="142"/>
                    </a:lnTo>
                    <a:lnTo>
                      <a:pt x="7200" y="0"/>
                    </a:lnTo>
                    <a:lnTo>
                      <a:pt x="3423" y="2717"/>
                    </a:lnTo>
                    <a:lnTo>
                      <a:pt x="0" y="8735"/>
                    </a:lnTo>
                    <a:lnTo>
                      <a:pt x="4954" y="21600"/>
                    </a:lnTo>
                    <a:lnTo>
                      <a:pt x="21600" y="2046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74" name="Vorm"/>
              <p:cNvSpPr/>
              <p:nvPr/>
            </p:nvSpPr>
            <p:spPr>
              <a:xfrm>
                <a:off x="23934376" y="1879863"/>
                <a:ext cx="15404" cy="1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86"/>
                    </a:moveTo>
                    <a:lnTo>
                      <a:pt x="21381" y="16643"/>
                    </a:lnTo>
                    <a:lnTo>
                      <a:pt x="0" y="0"/>
                    </a:lnTo>
                    <a:lnTo>
                      <a:pt x="1866" y="21600"/>
                    </a:lnTo>
                    <a:lnTo>
                      <a:pt x="21600" y="21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75" name="Vorm"/>
              <p:cNvSpPr/>
              <p:nvPr/>
            </p:nvSpPr>
            <p:spPr>
              <a:xfrm>
                <a:off x="22419388" y="15403"/>
                <a:ext cx="1545050" cy="198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186"/>
                    </a:moveTo>
                    <a:lnTo>
                      <a:pt x="21583" y="4353"/>
                    </a:lnTo>
                    <a:lnTo>
                      <a:pt x="21567" y="4521"/>
                    </a:lnTo>
                    <a:lnTo>
                      <a:pt x="21554" y="4521"/>
                    </a:lnTo>
                    <a:lnTo>
                      <a:pt x="21546" y="4186"/>
                    </a:lnTo>
                    <a:lnTo>
                      <a:pt x="21545" y="3684"/>
                    </a:lnTo>
                    <a:lnTo>
                      <a:pt x="21545" y="3349"/>
                    </a:lnTo>
                    <a:lnTo>
                      <a:pt x="21549" y="2344"/>
                    </a:lnTo>
                    <a:lnTo>
                      <a:pt x="21532" y="2009"/>
                    </a:lnTo>
                    <a:lnTo>
                      <a:pt x="21524" y="1842"/>
                    </a:lnTo>
                    <a:lnTo>
                      <a:pt x="21517" y="1674"/>
                    </a:lnTo>
                    <a:lnTo>
                      <a:pt x="21520" y="1507"/>
                    </a:lnTo>
                    <a:lnTo>
                      <a:pt x="21516" y="1674"/>
                    </a:lnTo>
                    <a:lnTo>
                      <a:pt x="21513" y="1507"/>
                    </a:lnTo>
                    <a:lnTo>
                      <a:pt x="21515" y="1674"/>
                    </a:lnTo>
                    <a:lnTo>
                      <a:pt x="21502" y="2177"/>
                    </a:lnTo>
                    <a:lnTo>
                      <a:pt x="21489" y="2679"/>
                    </a:lnTo>
                    <a:lnTo>
                      <a:pt x="21474" y="3014"/>
                    </a:lnTo>
                    <a:lnTo>
                      <a:pt x="21460" y="3349"/>
                    </a:lnTo>
                    <a:lnTo>
                      <a:pt x="21448" y="3014"/>
                    </a:lnTo>
                    <a:lnTo>
                      <a:pt x="21429" y="2344"/>
                    </a:lnTo>
                    <a:lnTo>
                      <a:pt x="21406" y="1172"/>
                    </a:lnTo>
                    <a:lnTo>
                      <a:pt x="21395" y="0"/>
                    </a:lnTo>
                    <a:lnTo>
                      <a:pt x="17296" y="167"/>
                    </a:lnTo>
                    <a:lnTo>
                      <a:pt x="13849" y="167"/>
                    </a:lnTo>
                    <a:lnTo>
                      <a:pt x="14141" y="0"/>
                    </a:lnTo>
                    <a:lnTo>
                      <a:pt x="14101" y="0"/>
                    </a:lnTo>
                    <a:lnTo>
                      <a:pt x="10897" y="167"/>
                    </a:lnTo>
                    <a:lnTo>
                      <a:pt x="10748" y="167"/>
                    </a:lnTo>
                    <a:lnTo>
                      <a:pt x="10465" y="0"/>
                    </a:lnTo>
                    <a:lnTo>
                      <a:pt x="0" y="0"/>
                    </a:lnTo>
                    <a:lnTo>
                      <a:pt x="1028" y="167"/>
                    </a:lnTo>
                    <a:lnTo>
                      <a:pt x="2179" y="167"/>
                    </a:lnTo>
                    <a:lnTo>
                      <a:pt x="1986" y="335"/>
                    </a:lnTo>
                    <a:lnTo>
                      <a:pt x="17473" y="335"/>
                    </a:lnTo>
                    <a:lnTo>
                      <a:pt x="17907" y="167"/>
                    </a:lnTo>
                    <a:lnTo>
                      <a:pt x="21266" y="167"/>
                    </a:lnTo>
                    <a:lnTo>
                      <a:pt x="21329" y="4353"/>
                    </a:lnTo>
                    <a:lnTo>
                      <a:pt x="21334" y="5023"/>
                    </a:lnTo>
                    <a:lnTo>
                      <a:pt x="21338" y="5693"/>
                    </a:lnTo>
                    <a:lnTo>
                      <a:pt x="21339" y="7702"/>
                    </a:lnTo>
                    <a:lnTo>
                      <a:pt x="21335" y="8372"/>
                    </a:lnTo>
                    <a:lnTo>
                      <a:pt x="21329" y="9042"/>
                    </a:lnTo>
                    <a:lnTo>
                      <a:pt x="21220" y="9879"/>
                    </a:lnTo>
                    <a:lnTo>
                      <a:pt x="21235" y="9544"/>
                    </a:lnTo>
                    <a:lnTo>
                      <a:pt x="21249" y="9042"/>
                    </a:lnTo>
                    <a:lnTo>
                      <a:pt x="21260" y="8372"/>
                    </a:lnTo>
                    <a:lnTo>
                      <a:pt x="21264" y="7702"/>
                    </a:lnTo>
                    <a:lnTo>
                      <a:pt x="21263" y="6698"/>
                    </a:lnTo>
                    <a:lnTo>
                      <a:pt x="21259" y="6455"/>
                    </a:lnTo>
                    <a:lnTo>
                      <a:pt x="21258" y="7033"/>
                    </a:lnTo>
                    <a:lnTo>
                      <a:pt x="21251" y="7702"/>
                    </a:lnTo>
                    <a:lnTo>
                      <a:pt x="21240" y="8372"/>
                    </a:lnTo>
                    <a:lnTo>
                      <a:pt x="21214" y="10047"/>
                    </a:lnTo>
                    <a:lnTo>
                      <a:pt x="21202" y="10884"/>
                    </a:lnTo>
                    <a:lnTo>
                      <a:pt x="21197" y="11386"/>
                    </a:lnTo>
                    <a:lnTo>
                      <a:pt x="21196" y="12558"/>
                    </a:lnTo>
                    <a:lnTo>
                      <a:pt x="21201" y="13060"/>
                    </a:lnTo>
                    <a:lnTo>
                      <a:pt x="21218" y="13730"/>
                    </a:lnTo>
                    <a:lnTo>
                      <a:pt x="21247" y="14233"/>
                    </a:lnTo>
                    <a:lnTo>
                      <a:pt x="21322" y="11386"/>
                    </a:lnTo>
                    <a:lnTo>
                      <a:pt x="21334" y="11888"/>
                    </a:lnTo>
                    <a:lnTo>
                      <a:pt x="21347" y="12558"/>
                    </a:lnTo>
                    <a:lnTo>
                      <a:pt x="21403" y="15237"/>
                    </a:lnTo>
                    <a:lnTo>
                      <a:pt x="21417" y="15907"/>
                    </a:lnTo>
                    <a:lnTo>
                      <a:pt x="21430" y="16577"/>
                    </a:lnTo>
                    <a:lnTo>
                      <a:pt x="21441" y="17247"/>
                    </a:lnTo>
                    <a:lnTo>
                      <a:pt x="21450" y="17916"/>
                    </a:lnTo>
                    <a:lnTo>
                      <a:pt x="21457" y="18753"/>
                    </a:lnTo>
                    <a:lnTo>
                      <a:pt x="21462" y="19423"/>
                    </a:lnTo>
                    <a:lnTo>
                      <a:pt x="21463" y="20595"/>
                    </a:lnTo>
                    <a:lnTo>
                      <a:pt x="21462" y="21098"/>
                    </a:lnTo>
                    <a:lnTo>
                      <a:pt x="21458" y="21600"/>
                    </a:lnTo>
                    <a:lnTo>
                      <a:pt x="21488" y="21098"/>
                    </a:lnTo>
                    <a:lnTo>
                      <a:pt x="21503" y="20763"/>
                    </a:lnTo>
                    <a:lnTo>
                      <a:pt x="21508" y="20595"/>
                    </a:lnTo>
                    <a:lnTo>
                      <a:pt x="21509" y="19926"/>
                    </a:lnTo>
                    <a:lnTo>
                      <a:pt x="21516" y="19591"/>
                    </a:lnTo>
                    <a:lnTo>
                      <a:pt x="21535" y="19088"/>
                    </a:lnTo>
                    <a:lnTo>
                      <a:pt x="21564" y="18419"/>
                    </a:lnTo>
                    <a:lnTo>
                      <a:pt x="21572" y="18251"/>
                    </a:lnTo>
                    <a:lnTo>
                      <a:pt x="21555" y="18419"/>
                    </a:lnTo>
                    <a:lnTo>
                      <a:pt x="21520" y="18419"/>
                    </a:lnTo>
                    <a:lnTo>
                      <a:pt x="21512" y="18084"/>
                    </a:lnTo>
                    <a:lnTo>
                      <a:pt x="21506" y="17916"/>
                    </a:lnTo>
                    <a:lnTo>
                      <a:pt x="21502" y="17581"/>
                    </a:lnTo>
                    <a:lnTo>
                      <a:pt x="21499" y="17247"/>
                    </a:lnTo>
                    <a:lnTo>
                      <a:pt x="21497" y="16744"/>
                    </a:lnTo>
                    <a:lnTo>
                      <a:pt x="21496" y="13730"/>
                    </a:lnTo>
                    <a:lnTo>
                      <a:pt x="21493" y="12893"/>
                    </a:lnTo>
                    <a:lnTo>
                      <a:pt x="21491" y="12558"/>
                    </a:lnTo>
                    <a:lnTo>
                      <a:pt x="21490" y="12391"/>
                    </a:lnTo>
                    <a:lnTo>
                      <a:pt x="21488" y="12223"/>
                    </a:lnTo>
                    <a:lnTo>
                      <a:pt x="21483" y="11888"/>
                    </a:lnTo>
                    <a:lnTo>
                      <a:pt x="21477" y="11721"/>
                    </a:lnTo>
                    <a:lnTo>
                      <a:pt x="21459" y="11721"/>
                    </a:lnTo>
                    <a:lnTo>
                      <a:pt x="21446" y="11888"/>
                    </a:lnTo>
                    <a:lnTo>
                      <a:pt x="21431" y="12056"/>
                    </a:lnTo>
                    <a:lnTo>
                      <a:pt x="21414" y="12391"/>
                    </a:lnTo>
                    <a:lnTo>
                      <a:pt x="21446" y="11721"/>
                    </a:lnTo>
                    <a:lnTo>
                      <a:pt x="21457" y="11386"/>
                    </a:lnTo>
                    <a:lnTo>
                      <a:pt x="21487" y="10549"/>
                    </a:lnTo>
                    <a:lnTo>
                      <a:pt x="21499" y="9879"/>
                    </a:lnTo>
                    <a:lnTo>
                      <a:pt x="21508" y="9209"/>
                    </a:lnTo>
                    <a:lnTo>
                      <a:pt x="21515" y="8540"/>
                    </a:lnTo>
                    <a:lnTo>
                      <a:pt x="21539" y="6530"/>
                    </a:lnTo>
                    <a:lnTo>
                      <a:pt x="21553" y="5860"/>
                    </a:lnTo>
                    <a:lnTo>
                      <a:pt x="21573" y="5023"/>
                    </a:lnTo>
                    <a:lnTo>
                      <a:pt x="21589" y="4521"/>
                    </a:lnTo>
                    <a:lnTo>
                      <a:pt x="21600" y="4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76" name="Vorm"/>
              <p:cNvSpPr/>
              <p:nvPr/>
            </p:nvSpPr>
            <p:spPr>
              <a:xfrm>
                <a:off x="70379" y="55283"/>
                <a:ext cx="23893611" cy="131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67" y="12"/>
                    </a:moveTo>
                    <a:lnTo>
                      <a:pt x="7951" y="12"/>
                    </a:lnTo>
                    <a:lnTo>
                      <a:pt x="7955" y="12"/>
                    </a:lnTo>
                    <a:lnTo>
                      <a:pt x="7967" y="12"/>
                    </a:lnTo>
                    <a:close/>
                    <a:moveTo>
                      <a:pt x="12711" y="10"/>
                    </a:moveTo>
                    <a:lnTo>
                      <a:pt x="12705" y="10"/>
                    </a:lnTo>
                    <a:lnTo>
                      <a:pt x="12705" y="11"/>
                    </a:lnTo>
                    <a:lnTo>
                      <a:pt x="12711" y="10"/>
                    </a:lnTo>
                    <a:close/>
                    <a:moveTo>
                      <a:pt x="620" y="33"/>
                    </a:moveTo>
                    <a:lnTo>
                      <a:pt x="589" y="36"/>
                    </a:lnTo>
                    <a:lnTo>
                      <a:pt x="619" y="36"/>
                    </a:lnTo>
                    <a:lnTo>
                      <a:pt x="620" y="33"/>
                    </a:lnTo>
                    <a:close/>
                    <a:moveTo>
                      <a:pt x="1978" y="5"/>
                    </a:moveTo>
                    <a:lnTo>
                      <a:pt x="1964" y="4"/>
                    </a:lnTo>
                    <a:lnTo>
                      <a:pt x="1954" y="3"/>
                    </a:lnTo>
                    <a:lnTo>
                      <a:pt x="1948" y="1"/>
                    </a:lnTo>
                    <a:lnTo>
                      <a:pt x="1943" y="0"/>
                    </a:lnTo>
                    <a:lnTo>
                      <a:pt x="1926" y="1"/>
                    </a:lnTo>
                    <a:lnTo>
                      <a:pt x="1924" y="3"/>
                    </a:lnTo>
                    <a:lnTo>
                      <a:pt x="1940" y="4"/>
                    </a:lnTo>
                    <a:lnTo>
                      <a:pt x="1978" y="5"/>
                    </a:lnTo>
                    <a:close/>
                    <a:moveTo>
                      <a:pt x="1" y="18745"/>
                    </a:moveTo>
                    <a:lnTo>
                      <a:pt x="0" y="18699"/>
                    </a:lnTo>
                    <a:lnTo>
                      <a:pt x="0" y="18722"/>
                    </a:lnTo>
                    <a:lnTo>
                      <a:pt x="0" y="18735"/>
                    </a:lnTo>
                    <a:lnTo>
                      <a:pt x="1" y="18742"/>
                    </a:lnTo>
                    <a:lnTo>
                      <a:pt x="1" y="18745"/>
                    </a:lnTo>
                    <a:close/>
                    <a:moveTo>
                      <a:pt x="3563" y="36"/>
                    </a:moveTo>
                    <a:lnTo>
                      <a:pt x="3563" y="34"/>
                    </a:lnTo>
                    <a:lnTo>
                      <a:pt x="3525" y="36"/>
                    </a:lnTo>
                    <a:lnTo>
                      <a:pt x="3563" y="36"/>
                    </a:lnTo>
                    <a:close/>
                    <a:moveTo>
                      <a:pt x="21578" y="894"/>
                    </a:moveTo>
                    <a:lnTo>
                      <a:pt x="21578" y="844"/>
                    </a:lnTo>
                    <a:lnTo>
                      <a:pt x="21578" y="908"/>
                    </a:lnTo>
                    <a:lnTo>
                      <a:pt x="21578" y="894"/>
                    </a:lnTo>
                    <a:close/>
                    <a:moveTo>
                      <a:pt x="5341" y="21575"/>
                    </a:moveTo>
                    <a:lnTo>
                      <a:pt x="5283" y="21575"/>
                    </a:lnTo>
                    <a:lnTo>
                      <a:pt x="5258" y="21586"/>
                    </a:lnTo>
                    <a:lnTo>
                      <a:pt x="5341" y="21575"/>
                    </a:lnTo>
                    <a:close/>
                    <a:moveTo>
                      <a:pt x="21584" y="2693"/>
                    </a:moveTo>
                    <a:lnTo>
                      <a:pt x="21583" y="2578"/>
                    </a:lnTo>
                    <a:lnTo>
                      <a:pt x="21582" y="2311"/>
                    </a:lnTo>
                    <a:lnTo>
                      <a:pt x="21580" y="2347"/>
                    </a:lnTo>
                    <a:lnTo>
                      <a:pt x="21579" y="2417"/>
                    </a:lnTo>
                    <a:lnTo>
                      <a:pt x="21578" y="2515"/>
                    </a:lnTo>
                    <a:lnTo>
                      <a:pt x="21579" y="2635"/>
                    </a:lnTo>
                    <a:lnTo>
                      <a:pt x="21579" y="2921"/>
                    </a:lnTo>
                    <a:lnTo>
                      <a:pt x="21579" y="2867"/>
                    </a:lnTo>
                    <a:lnTo>
                      <a:pt x="21582" y="2881"/>
                    </a:lnTo>
                    <a:lnTo>
                      <a:pt x="21583" y="2852"/>
                    </a:lnTo>
                    <a:lnTo>
                      <a:pt x="21584" y="2787"/>
                    </a:lnTo>
                    <a:lnTo>
                      <a:pt x="21584" y="2693"/>
                    </a:lnTo>
                    <a:close/>
                    <a:moveTo>
                      <a:pt x="21600" y="1910"/>
                    </a:moveTo>
                    <a:lnTo>
                      <a:pt x="21599" y="1477"/>
                    </a:lnTo>
                    <a:lnTo>
                      <a:pt x="21599" y="1612"/>
                    </a:lnTo>
                    <a:lnTo>
                      <a:pt x="21598" y="1711"/>
                    </a:lnTo>
                    <a:lnTo>
                      <a:pt x="21597" y="1867"/>
                    </a:lnTo>
                    <a:lnTo>
                      <a:pt x="21599" y="1834"/>
                    </a:lnTo>
                    <a:lnTo>
                      <a:pt x="21600" y="1845"/>
                    </a:lnTo>
                    <a:lnTo>
                      <a:pt x="21600" y="1910"/>
                    </a:lnTo>
                    <a:close/>
                    <a:moveTo>
                      <a:pt x="6284" y="21575"/>
                    </a:moveTo>
                    <a:lnTo>
                      <a:pt x="6243" y="21600"/>
                    </a:lnTo>
                    <a:lnTo>
                      <a:pt x="6260" y="21600"/>
                    </a:lnTo>
                    <a:lnTo>
                      <a:pt x="6284" y="21575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178" name="object 45"/>
            <p:cNvSpPr/>
            <p:nvPr/>
          </p:nvSpPr>
          <p:spPr>
            <a:xfrm>
              <a:off x="23274859" y="3966"/>
              <a:ext cx="286347" cy="1"/>
            </a:xfrm>
            <a:prstGeom prst="line">
              <a:avLst/>
            </a:prstGeom>
            <a:noFill/>
            <a:ln w="3175" cap="flat">
              <a:solidFill>
                <a:srgbClr val="FFB9BB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2194" name="object 46"/>
            <p:cNvGrpSpPr/>
            <p:nvPr/>
          </p:nvGrpSpPr>
          <p:grpSpPr>
            <a:xfrm>
              <a:off x="62461" y="25916"/>
              <a:ext cx="23877491" cy="13260770"/>
              <a:chOff x="0" y="0"/>
              <a:chExt cx="23877489" cy="13260768"/>
            </a:xfrm>
          </p:grpSpPr>
          <p:sp>
            <p:nvSpPr>
              <p:cNvPr id="2179" name="Driehoek"/>
              <p:cNvSpPr/>
              <p:nvPr/>
            </p:nvSpPr>
            <p:spPr>
              <a:xfrm>
                <a:off x="0" y="6577418"/>
                <a:ext cx="15404" cy="10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111" y="1155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80" name="Vorm"/>
              <p:cNvSpPr/>
              <p:nvPr/>
            </p:nvSpPr>
            <p:spPr>
              <a:xfrm>
                <a:off x="7485" y="3280772"/>
                <a:ext cx="15405" cy="21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2"/>
                    </a:moveTo>
                    <a:lnTo>
                      <a:pt x="17412" y="1892"/>
                    </a:lnTo>
                    <a:lnTo>
                      <a:pt x="17412" y="0"/>
                    </a:lnTo>
                    <a:lnTo>
                      <a:pt x="10159" y="0"/>
                    </a:lnTo>
                    <a:lnTo>
                      <a:pt x="10159" y="1892"/>
                    </a:lnTo>
                    <a:lnTo>
                      <a:pt x="6936" y="1892"/>
                    </a:lnTo>
                    <a:lnTo>
                      <a:pt x="6936" y="3311"/>
                    </a:lnTo>
                    <a:lnTo>
                      <a:pt x="3547" y="3311"/>
                    </a:lnTo>
                    <a:lnTo>
                      <a:pt x="3547" y="7883"/>
                    </a:lnTo>
                    <a:lnTo>
                      <a:pt x="0" y="7883"/>
                    </a:lnTo>
                    <a:lnTo>
                      <a:pt x="0" y="21600"/>
                    </a:lnTo>
                    <a:lnTo>
                      <a:pt x="6688" y="21600"/>
                    </a:lnTo>
                    <a:lnTo>
                      <a:pt x="6688" y="7883"/>
                    </a:lnTo>
                    <a:lnTo>
                      <a:pt x="17894" y="7883"/>
                    </a:lnTo>
                    <a:lnTo>
                      <a:pt x="17894" y="3311"/>
                    </a:lnTo>
                    <a:lnTo>
                      <a:pt x="21600" y="3311"/>
                    </a:lnTo>
                    <a:lnTo>
                      <a:pt x="21600" y="189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81" name="Vorm"/>
              <p:cNvSpPr/>
              <p:nvPr/>
            </p:nvSpPr>
            <p:spPr>
              <a:xfrm>
                <a:off x="11044" y="9070995"/>
                <a:ext cx="15405" cy="365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3"/>
                    </a:moveTo>
                    <a:lnTo>
                      <a:pt x="16155" y="0"/>
                    </a:lnTo>
                    <a:lnTo>
                      <a:pt x="16077" y="5912"/>
                    </a:lnTo>
                    <a:lnTo>
                      <a:pt x="11624" y="10998"/>
                    </a:lnTo>
                    <a:lnTo>
                      <a:pt x="824" y="18397"/>
                    </a:lnTo>
                    <a:lnTo>
                      <a:pt x="0" y="20561"/>
                    </a:lnTo>
                    <a:lnTo>
                      <a:pt x="6017" y="21600"/>
                    </a:lnTo>
                    <a:lnTo>
                      <a:pt x="21600" y="21443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82" name="Driehoek"/>
              <p:cNvSpPr/>
              <p:nvPr/>
            </p:nvSpPr>
            <p:spPr>
              <a:xfrm>
                <a:off x="11932849" y="26986"/>
                <a:ext cx="117839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159" y="17007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83" name="Vorm"/>
              <p:cNvSpPr/>
              <p:nvPr/>
            </p:nvSpPr>
            <p:spPr>
              <a:xfrm>
                <a:off x="11648866" y="33202"/>
                <a:ext cx="488497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70"/>
                    </a:moveTo>
                    <a:lnTo>
                      <a:pt x="21046" y="8546"/>
                    </a:lnTo>
                    <a:lnTo>
                      <a:pt x="19654" y="7276"/>
                    </a:lnTo>
                    <a:lnTo>
                      <a:pt x="13813" y="4129"/>
                    </a:lnTo>
                    <a:lnTo>
                      <a:pt x="12436" y="2986"/>
                    </a:lnTo>
                    <a:lnTo>
                      <a:pt x="11904" y="1653"/>
                    </a:lnTo>
                    <a:lnTo>
                      <a:pt x="12557" y="0"/>
                    </a:lnTo>
                    <a:lnTo>
                      <a:pt x="2514" y="5337"/>
                    </a:lnTo>
                    <a:lnTo>
                      <a:pt x="778" y="7148"/>
                    </a:lnTo>
                    <a:lnTo>
                      <a:pt x="0" y="9880"/>
                    </a:lnTo>
                    <a:lnTo>
                      <a:pt x="270" y="14137"/>
                    </a:lnTo>
                    <a:lnTo>
                      <a:pt x="1680" y="20424"/>
                    </a:lnTo>
                    <a:lnTo>
                      <a:pt x="6505" y="21600"/>
                    </a:lnTo>
                    <a:lnTo>
                      <a:pt x="9421" y="20902"/>
                    </a:lnTo>
                    <a:lnTo>
                      <a:pt x="10341" y="20044"/>
                    </a:lnTo>
                    <a:lnTo>
                      <a:pt x="10995" y="18931"/>
                    </a:lnTo>
                    <a:lnTo>
                      <a:pt x="11794" y="16295"/>
                    </a:lnTo>
                    <a:lnTo>
                      <a:pt x="12383" y="13596"/>
                    </a:lnTo>
                    <a:lnTo>
                      <a:pt x="12776" y="12388"/>
                    </a:lnTo>
                    <a:lnTo>
                      <a:pt x="13330" y="11405"/>
                    </a:lnTo>
                    <a:lnTo>
                      <a:pt x="14114" y="10672"/>
                    </a:lnTo>
                    <a:lnTo>
                      <a:pt x="16659" y="10325"/>
                    </a:lnTo>
                    <a:lnTo>
                      <a:pt x="20977" y="11943"/>
                    </a:lnTo>
                    <a:lnTo>
                      <a:pt x="21600" y="1007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84" name="Driehoek"/>
              <p:cNvSpPr/>
              <p:nvPr/>
            </p:nvSpPr>
            <p:spPr>
              <a:xfrm>
                <a:off x="15973198" y="416"/>
                <a:ext cx="8208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7"/>
                    </a:moveTo>
                    <a:lnTo>
                      <a:pt x="18499" y="0"/>
                    </a:lnTo>
                    <a:lnTo>
                      <a:pt x="0" y="21600"/>
                    </a:lnTo>
                    <a:lnTo>
                      <a:pt x="21600" y="21447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85" name="Vorm"/>
              <p:cNvSpPr/>
              <p:nvPr/>
            </p:nvSpPr>
            <p:spPr>
              <a:xfrm>
                <a:off x="20475429" y="0"/>
                <a:ext cx="334845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32"/>
                    </a:moveTo>
                    <a:lnTo>
                      <a:pt x="21039" y="0"/>
                    </a:lnTo>
                    <a:lnTo>
                      <a:pt x="219" y="8371"/>
                    </a:lnTo>
                    <a:lnTo>
                      <a:pt x="0" y="14985"/>
                    </a:lnTo>
                    <a:lnTo>
                      <a:pt x="2168" y="19628"/>
                    </a:lnTo>
                    <a:lnTo>
                      <a:pt x="6188" y="21600"/>
                    </a:lnTo>
                    <a:lnTo>
                      <a:pt x="11523" y="20475"/>
                    </a:lnTo>
                    <a:lnTo>
                      <a:pt x="19347" y="11257"/>
                    </a:lnTo>
                    <a:lnTo>
                      <a:pt x="21600" y="633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86" name="Vorm"/>
              <p:cNvSpPr/>
              <p:nvPr/>
            </p:nvSpPr>
            <p:spPr>
              <a:xfrm>
                <a:off x="20604342" y="19824"/>
                <a:ext cx="35496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529"/>
                    </a:moveTo>
                    <a:lnTo>
                      <a:pt x="20561" y="3644"/>
                    </a:lnTo>
                    <a:lnTo>
                      <a:pt x="14123" y="0"/>
                    </a:lnTo>
                    <a:lnTo>
                      <a:pt x="12001" y="3819"/>
                    </a:lnTo>
                    <a:lnTo>
                      <a:pt x="866" y="16300"/>
                    </a:lnTo>
                    <a:lnTo>
                      <a:pt x="61" y="18010"/>
                    </a:lnTo>
                    <a:lnTo>
                      <a:pt x="0" y="19432"/>
                    </a:lnTo>
                    <a:lnTo>
                      <a:pt x="847" y="20518"/>
                    </a:lnTo>
                    <a:lnTo>
                      <a:pt x="5938" y="21600"/>
                    </a:lnTo>
                    <a:lnTo>
                      <a:pt x="10513" y="21429"/>
                    </a:lnTo>
                    <a:lnTo>
                      <a:pt x="11453" y="19262"/>
                    </a:lnTo>
                    <a:lnTo>
                      <a:pt x="20561" y="9290"/>
                    </a:lnTo>
                    <a:lnTo>
                      <a:pt x="21517" y="7351"/>
                    </a:lnTo>
                    <a:lnTo>
                      <a:pt x="21600" y="552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87" name="Vorm"/>
              <p:cNvSpPr/>
              <p:nvPr/>
            </p:nvSpPr>
            <p:spPr>
              <a:xfrm>
                <a:off x="21625483" y="14179"/>
                <a:ext cx="15218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45"/>
                    </a:moveTo>
                    <a:lnTo>
                      <a:pt x="14197" y="10461"/>
                    </a:lnTo>
                    <a:lnTo>
                      <a:pt x="9469" y="7425"/>
                    </a:lnTo>
                    <a:lnTo>
                      <a:pt x="1393" y="0"/>
                    </a:lnTo>
                    <a:lnTo>
                      <a:pt x="0" y="21600"/>
                    </a:lnTo>
                    <a:lnTo>
                      <a:pt x="21600" y="13245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88" name="Driehoek"/>
              <p:cNvSpPr/>
              <p:nvPr/>
            </p:nvSpPr>
            <p:spPr>
              <a:xfrm>
                <a:off x="23186350" y="13245365"/>
                <a:ext cx="24599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659" y="0"/>
                    </a:lnTo>
                    <a:lnTo>
                      <a:pt x="0" y="816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89" name="Vorm"/>
              <p:cNvSpPr/>
              <p:nvPr/>
            </p:nvSpPr>
            <p:spPr>
              <a:xfrm>
                <a:off x="23663926" y="13239086"/>
                <a:ext cx="124262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4921" y="4320"/>
                    </a:lnTo>
                    <a:lnTo>
                      <a:pt x="4921" y="0"/>
                    </a:lnTo>
                    <a:lnTo>
                      <a:pt x="0" y="0"/>
                    </a:lnTo>
                    <a:lnTo>
                      <a:pt x="0" y="4320"/>
                    </a:lnTo>
                    <a:lnTo>
                      <a:pt x="4705" y="4320"/>
                    </a:lnTo>
                    <a:lnTo>
                      <a:pt x="4705" y="21600"/>
                    </a:lnTo>
                    <a:lnTo>
                      <a:pt x="21600" y="2160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90" name="Driehoek"/>
              <p:cNvSpPr/>
              <p:nvPr/>
            </p:nvSpPr>
            <p:spPr>
              <a:xfrm>
                <a:off x="23855471" y="888599"/>
                <a:ext cx="15404" cy="29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013" y="1522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91" name="Vorm"/>
              <p:cNvSpPr/>
              <p:nvPr/>
            </p:nvSpPr>
            <p:spPr>
              <a:xfrm>
                <a:off x="23860777" y="127750"/>
                <a:ext cx="15405" cy="374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91"/>
                    </a:moveTo>
                    <a:lnTo>
                      <a:pt x="20642" y="1730"/>
                    </a:lnTo>
                    <a:lnTo>
                      <a:pt x="18142" y="382"/>
                    </a:lnTo>
                    <a:lnTo>
                      <a:pt x="13839" y="0"/>
                    </a:lnTo>
                    <a:lnTo>
                      <a:pt x="0" y="17035"/>
                    </a:lnTo>
                    <a:lnTo>
                      <a:pt x="5609" y="17266"/>
                    </a:lnTo>
                    <a:lnTo>
                      <a:pt x="10147" y="18224"/>
                    </a:lnTo>
                    <a:lnTo>
                      <a:pt x="16827" y="21600"/>
                    </a:lnTo>
                    <a:lnTo>
                      <a:pt x="21600" y="389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92" name="Vorm"/>
              <p:cNvSpPr/>
              <p:nvPr/>
            </p:nvSpPr>
            <p:spPr>
              <a:xfrm>
                <a:off x="23862086" y="502737"/>
                <a:ext cx="15404" cy="23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874" y="12233"/>
                    </a:lnTo>
                    <a:lnTo>
                      <a:pt x="9074" y="1741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93" name="Driehoek"/>
              <p:cNvSpPr/>
              <p:nvPr/>
            </p:nvSpPr>
            <p:spPr>
              <a:xfrm>
                <a:off x="23859667" y="1419069"/>
                <a:ext cx="15405" cy="17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71"/>
                    </a:moveTo>
                    <a:lnTo>
                      <a:pt x="4184" y="0"/>
                    </a:lnTo>
                    <a:lnTo>
                      <a:pt x="0" y="21600"/>
                    </a:lnTo>
                    <a:lnTo>
                      <a:pt x="21600" y="1317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195" name="object 47"/>
            <p:cNvSpPr/>
            <p:nvPr/>
          </p:nvSpPr>
          <p:spPr>
            <a:xfrm>
              <a:off x="22039000" y="11520160"/>
              <a:ext cx="1472528" cy="14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956" y="32"/>
                  </a:lnTo>
                  <a:lnTo>
                    <a:pt x="9130" y="128"/>
                  </a:lnTo>
                  <a:lnTo>
                    <a:pt x="8324" y="285"/>
                  </a:lnTo>
                  <a:lnTo>
                    <a:pt x="7540" y="501"/>
                  </a:lnTo>
                  <a:lnTo>
                    <a:pt x="6782" y="772"/>
                  </a:lnTo>
                  <a:lnTo>
                    <a:pt x="6050" y="1098"/>
                  </a:lnTo>
                  <a:lnTo>
                    <a:pt x="5349" y="1475"/>
                  </a:lnTo>
                  <a:lnTo>
                    <a:pt x="4680" y="1900"/>
                  </a:lnTo>
                  <a:lnTo>
                    <a:pt x="4045" y="2373"/>
                  </a:lnTo>
                  <a:lnTo>
                    <a:pt x="3447" y="2889"/>
                  </a:lnTo>
                  <a:lnTo>
                    <a:pt x="2889" y="3447"/>
                  </a:lnTo>
                  <a:lnTo>
                    <a:pt x="2373" y="4045"/>
                  </a:lnTo>
                  <a:lnTo>
                    <a:pt x="1900" y="4680"/>
                  </a:lnTo>
                  <a:lnTo>
                    <a:pt x="1475" y="5349"/>
                  </a:lnTo>
                  <a:lnTo>
                    <a:pt x="1098" y="6050"/>
                  </a:lnTo>
                  <a:lnTo>
                    <a:pt x="772" y="6782"/>
                  </a:lnTo>
                  <a:lnTo>
                    <a:pt x="501" y="7540"/>
                  </a:lnTo>
                  <a:lnTo>
                    <a:pt x="285" y="8324"/>
                  </a:lnTo>
                  <a:lnTo>
                    <a:pt x="128" y="9130"/>
                  </a:lnTo>
                  <a:lnTo>
                    <a:pt x="32" y="9956"/>
                  </a:lnTo>
                  <a:lnTo>
                    <a:pt x="0" y="10800"/>
                  </a:lnTo>
                  <a:lnTo>
                    <a:pt x="32" y="11644"/>
                  </a:lnTo>
                  <a:lnTo>
                    <a:pt x="128" y="12470"/>
                  </a:lnTo>
                  <a:lnTo>
                    <a:pt x="285" y="13276"/>
                  </a:lnTo>
                  <a:lnTo>
                    <a:pt x="501" y="14060"/>
                  </a:lnTo>
                  <a:lnTo>
                    <a:pt x="772" y="14818"/>
                  </a:lnTo>
                  <a:lnTo>
                    <a:pt x="1098" y="15550"/>
                  </a:lnTo>
                  <a:lnTo>
                    <a:pt x="1475" y="16251"/>
                  </a:lnTo>
                  <a:lnTo>
                    <a:pt x="1900" y="16920"/>
                  </a:lnTo>
                  <a:lnTo>
                    <a:pt x="2373" y="17555"/>
                  </a:lnTo>
                  <a:lnTo>
                    <a:pt x="2889" y="18153"/>
                  </a:lnTo>
                  <a:lnTo>
                    <a:pt x="3447" y="18711"/>
                  </a:lnTo>
                  <a:lnTo>
                    <a:pt x="4045" y="19227"/>
                  </a:lnTo>
                  <a:lnTo>
                    <a:pt x="4680" y="19700"/>
                  </a:lnTo>
                  <a:lnTo>
                    <a:pt x="5349" y="20125"/>
                  </a:lnTo>
                  <a:lnTo>
                    <a:pt x="6050" y="20502"/>
                  </a:lnTo>
                  <a:lnTo>
                    <a:pt x="6782" y="20828"/>
                  </a:lnTo>
                  <a:lnTo>
                    <a:pt x="7540" y="21099"/>
                  </a:lnTo>
                  <a:lnTo>
                    <a:pt x="8324" y="21315"/>
                  </a:lnTo>
                  <a:lnTo>
                    <a:pt x="9130" y="21472"/>
                  </a:lnTo>
                  <a:lnTo>
                    <a:pt x="9956" y="21567"/>
                  </a:lnTo>
                  <a:lnTo>
                    <a:pt x="10800" y="21600"/>
                  </a:lnTo>
                  <a:lnTo>
                    <a:pt x="11644" y="21567"/>
                  </a:lnTo>
                  <a:lnTo>
                    <a:pt x="12470" y="21472"/>
                  </a:lnTo>
                  <a:lnTo>
                    <a:pt x="13276" y="21315"/>
                  </a:lnTo>
                  <a:lnTo>
                    <a:pt x="14060" y="21099"/>
                  </a:lnTo>
                  <a:lnTo>
                    <a:pt x="14818" y="20828"/>
                  </a:lnTo>
                  <a:lnTo>
                    <a:pt x="15550" y="20502"/>
                  </a:lnTo>
                  <a:lnTo>
                    <a:pt x="16251" y="20125"/>
                  </a:lnTo>
                  <a:lnTo>
                    <a:pt x="16920" y="19700"/>
                  </a:lnTo>
                  <a:lnTo>
                    <a:pt x="17555" y="19227"/>
                  </a:lnTo>
                  <a:lnTo>
                    <a:pt x="18153" y="18711"/>
                  </a:lnTo>
                  <a:lnTo>
                    <a:pt x="18711" y="18153"/>
                  </a:lnTo>
                  <a:lnTo>
                    <a:pt x="19227" y="17555"/>
                  </a:lnTo>
                  <a:lnTo>
                    <a:pt x="19700" y="16920"/>
                  </a:lnTo>
                  <a:lnTo>
                    <a:pt x="20126" y="16251"/>
                  </a:lnTo>
                  <a:lnTo>
                    <a:pt x="20502" y="15550"/>
                  </a:lnTo>
                  <a:lnTo>
                    <a:pt x="20828" y="14818"/>
                  </a:lnTo>
                  <a:lnTo>
                    <a:pt x="21099" y="14060"/>
                  </a:lnTo>
                  <a:lnTo>
                    <a:pt x="21315" y="13276"/>
                  </a:lnTo>
                  <a:lnTo>
                    <a:pt x="21472" y="12470"/>
                  </a:lnTo>
                  <a:lnTo>
                    <a:pt x="21568" y="11644"/>
                  </a:lnTo>
                  <a:lnTo>
                    <a:pt x="21600" y="10800"/>
                  </a:lnTo>
                  <a:lnTo>
                    <a:pt x="21568" y="9956"/>
                  </a:lnTo>
                  <a:lnTo>
                    <a:pt x="21472" y="9130"/>
                  </a:lnTo>
                  <a:lnTo>
                    <a:pt x="21315" y="8324"/>
                  </a:lnTo>
                  <a:lnTo>
                    <a:pt x="21099" y="7540"/>
                  </a:lnTo>
                  <a:lnTo>
                    <a:pt x="20828" y="6782"/>
                  </a:lnTo>
                  <a:lnTo>
                    <a:pt x="20502" y="6050"/>
                  </a:lnTo>
                  <a:lnTo>
                    <a:pt x="20126" y="5349"/>
                  </a:lnTo>
                  <a:lnTo>
                    <a:pt x="19700" y="4680"/>
                  </a:lnTo>
                  <a:lnTo>
                    <a:pt x="19227" y="4045"/>
                  </a:lnTo>
                  <a:lnTo>
                    <a:pt x="18711" y="3447"/>
                  </a:lnTo>
                  <a:lnTo>
                    <a:pt x="18153" y="2889"/>
                  </a:lnTo>
                  <a:lnTo>
                    <a:pt x="17555" y="2373"/>
                  </a:lnTo>
                  <a:lnTo>
                    <a:pt x="16920" y="1900"/>
                  </a:lnTo>
                  <a:lnTo>
                    <a:pt x="16251" y="1475"/>
                  </a:lnTo>
                  <a:lnTo>
                    <a:pt x="15550" y="1098"/>
                  </a:lnTo>
                  <a:lnTo>
                    <a:pt x="14818" y="772"/>
                  </a:lnTo>
                  <a:lnTo>
                    <a:pt x="14060" y="501"/>
                  </a:lnTo>
                  <a:lnTo>
                    <a:pt x="13276" y="285"/>
                  </a:lnTo>
                  <a:lnTo>
                    <a:pt x="12470" y="128"/>
                  </a:lnTo>
                  <a:lnTo>
                    <a:pt x="11644" y="3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196" name="object 48" descr="object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87951" y="12022150"/>
              <a:ext cx="371520" cy="4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7" name="object 49" descr="object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4022" y="12037176"/>
              <a:ext cx="288385" cy="438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8" name="object 50" descr="object 5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13539" y="12037176"/>
              <a:ext cx="353237" cy="45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00" name="Afbeelding"/>
          <p:cNvSpPr>
            <a:spLocks noGrp="1"/>
          </p:cNvSpPr>
          <p:nvPr>
            <p:ph type="pic" idx="21"/>
          </p:nvPr>
        </p:nvSpPr>
        <p:spPr>
          <a:xfrm>
            <a:off x="1904529" y="2503384"/>
            <a:ext cx="19854101" cy="84142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  coral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08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209" name="object 2"/>
          <p:cNvSpPr/>
          <p:nvPr/>
        </p:nvSpPr>
        <p:spPr>
          <a:xfrm>
            <a:off x="24163670" y="13358066"/>
            <a:ext cx="15405" cy="10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0" y="0"/>
                </a:moveTo>
                <a:lnTo>
                  <a:pt x="4231" y="278"/>
                </a:lnTo>
                <a:lnTo>
                  <a:pt x="0" y="2962"/>
                </a:lnTo>
                <a:lnTo>
                  <a:pt x="152" y="4318"/>
                </a:lnTo>
                <a:lnTo>
                  <a:pt x="2273" y="15768"/>
                </a:lnTo>
                <a:lnTo>
                  <a:pt x="8902" y="19916"/>
                </a:lnTo>
                <a:lnTo>
                  <a:pt x="16517" y="20585"/>
                </a:lnTo>
                <a:lnTo>
                  <a:pt x="21600" y="21600"/>
                </a:lnTo>
                <a:lnTo>
                  <a:pt x="17203" y="5862"/>
                </a:lnTo>
                <a:lnTo>
                  <a:pt x="1069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10" name="object 3"/>
          <p:cNvSpPr/>
          <p:nvPr/>
        </p:nvSpPr>
        <p:spPr>
          <a:xfrm>
            <a:off x="24148212" y="11336711"/>
            <a:ext cx="15405" cy="26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753" y="19006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11" name="object 4"/>
          <p:cNvSpPr/>
          <p:nvPr/>
        </p:nvSpPr>
        <p:spPr>
          <a:xfrm>
            <a:off x="24148609" y="9880178"/>
            <a:ext cx="15405" cy="109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45" y="0"/>
                </a:moveTo>
                <a:lnTo>
                  <a:pt x="6724" y="702"/>
                </a:lnTo>
                <a:lnTo>
                  <a:pt x="3473" y="1542"/>
                </a:lnTo>
                <a:lnTo>
                  <a:pt x="1417" y="2505"/>
                </a:lnTo>
                <a:lnTo>
                  <a:pt x="380" y="3575"/>
                </a:lnTo>
                <a:lnTo>
                  <a:pt x="667" y="5972"/>
                </a:lnTo>
                <a:lnTo>
                  <a:pt x="6961" y="12750"/>
                </a:lnTo>
                <a:lnTo>
                  <a:pt x="8026" y="15449"/>
                </a:lnTo>
                <a:lnTo>
                  <a:pt x="7549" y="16734"/>
                </a:lnTo>
                <a:lnTo>
                  <a:pt x="6161" y="17955"/>
                </a:lnTo>
                <a:lnTo>
                  <a:pt x="0" y="18930"/>
                </a:lnTo>
                <a:lnTo>
                  <a:pt x="21600" y="21600"/>
                </a:lnTo>
                <a:lnTo>
                  <a:pt x="9928" y="6253"/>
                </a:lnTo>
                <a:lnTo>
                  <a:pt x="9271" y="2859"/>
                </a:lnTo>
                <a:lnTo>
                  <a:pt x="10294" y="883"/>
                </a:lnTo>
                <a:lnTo>
                  <a:pt x="1134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214" name="object 5"/>
          <p:cNvGrpSpPr/>
          <p:nvPr/>
        </p:nvGrpSpPr>
        <p:grpSpPr>
          <a:xfrm>
            <a:off x="24167101" y="8952504"/>
            <a:ext cx="17176" cy="255378"/>
            <a:chOff x="0" y="0"/>
            <a:chExt cx="17175" cy="255376"/>
          </a:xfrm>
        </p:grpSpPr>
        <p:sp>
          <p:nvSpPr>
            <p:cNvPr id="2212" name="Vorm"/>
            <p:cNvSpPr/>
            <p:nvPr/>
          </p:nvSpPr>
          <p:spPr>
            <a:xfrm>
              <a:off x="0" y="0"/>
              <a:ext cx="15404" cy="23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76"/>
                  </a:moveTo>
                  <a:lnTo>
                    <a:pt x="14916" y="3115"/>
                  </a:lnTo>
                  <a:lnTo>
                    <a:pt x="9641" y="2994"/>
                  </a:lnTo>
                  <a:lnTo>
                    <a:pt x="5529" y="2315"/>
                  </a:lnTo>
                  <a:lnTo>
                    <a:pt x="0" y="0"/>
                  </a:lnTo>
                  <a:lnTo>
                    <a:pt x="12344" y="21600"/>
                  </a:lnTo>
                  <a:lnTo>
                    <a:pt x="19929" y="18119"/>
                  </a:lnTo>
                  <a:lnTo>
                    <a:pt x="21600" y="2376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13" name="Vorm"/>
            <p:cNvSpPr/>
            <p:nvPr/>
          </p:nvSpPr>
          <p:spPr>
            <a:xfrm>
              <a:off x="1771" y="170518"/>
              <a:ext cx="15405" cy="8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25"/>
                  </a:moveTo>
                  <a:lnTo>
                    <a:pt x="18412" y="0"/>
                  </a:lnTo>
                  <a:lnTo>
                    <a:pt x="11534" y="1055"/>
                  </a:lnTo>
                  <a:lnTo>
                    <a:pt x="0" y="7038"/>
                  </a:lnTo>
                  <a:lnTo>
                    <a:pt x="2203" y="17252"/>
                  </a:lnTo>
                  <a:lnTo>
                    <a:pt x="6144" y="21600"/>
                  </a:lnTo>
                  <a:lnTo>
                    <a:pt x="10800" y="21423"/>
                  </a:lnTo>
                  <a:lnTo>
                    <a:pt x="19146" y="12915"/>
                  </a:lnTo>
                  <a:lnTo>
                    <a:pt x="21600" y="252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218" name="object 6"/>
          <p:cNvGrpSpPr/>
          <p:nvPr/>
        </p:nvGrpSpPr>
        <p:grpSpPr>
          <a:xfrm>
            <a:off x="24160525" y="8105796"/>
            <a:ext cx="24662" cy="456996"/>
            <a:chOff x="0" y="0"/>
            <a:chExt cx="24661" cy="456995"/>
          </a:xfrm>
        </p:grpSpPr>
        <p:sp>
          <p:nvSpPr>
            <p:cNvPr id="2215" name="Vorm"/>
            <p:cNvSpPr/>
            <p:nvPr/>
          </p:nvSpPr>
          <p:spPr>
            <a:xfrm>
              <a:off x="0" y="0"/>
              <a:ext cx="15404" cy="1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18"/>
                  </a:moveTo>
                  <a:lnTo>
                    <a:pt x="15430" y="7947"/>
                  </a:lnTo>
                  <a:lnTo>
                    <a:pt x="0" y="0"/>
                  </a:lnTo>
                  <a:lnTo>
                    <a:pt x="14918" y="21600"/>
                  </a:lnTo>
                  <a:lnTo>
                    <a:pt x="20574" y="18330"/>
                  </a:lnTo>
                  <a:lnTo>
                    <a:pt x="21600" y="1391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16" name="Vorm"/>
            <p:cNvSpPr/>
            <p:nvPr/>
          </p:nvSpPr>
          <p:spPr>
            <a:xfrm>
              <a:off x="731" y="121580"/>
              <a:ext cx="15405" cy="25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9198" y="0"/>
                  </a:lnTo>
                  <a:lnTo>
                    <a:pt x="3816" y="1798"/>
                  </a:lnTo>
                  <a:lnTo>
                    <a:pt x="0" y="3487"/>
                  </a:lnTo>
                  <a:lnTo>
                    <a:pt x="1975" y="5911"/>
                  </a:lnTo>
                  <a:lnTo>
                    <a:pt x="13631" y="9916"/>
                  </a:lnTo>
                  <a:lnTo>
                    <a:pt x="8720" y="9704"/>
                  </a:lnTo>
                  <a:lnTo>
                    <a:pt x="10014" y="1165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17" name="Vorm"/>
            <p:cNvSpPr/>
            <p:nvPr/>
          </p:nvSpPr>
          <p:spPr>
            <a:xfrm>
              <a:off x="9257" y="110598"/>
              <a:ext cx="15405" cy="3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61"/>
                  </a:moveTo>
                  <a:lnTo>
                    <a:pt x="19336" y="5001"/>
                  </a:lnTo>
                  <a:lnTo>
                    <a:pt x="16890" y="1635"/>
                  </a:lnTo>
                  <a:lnTo>
                    <a:pt x="14169" y="42"/>
                  </a:lnTo>
                  <a:lnTo>
                    <a:pt x="11171" y="0"/>
                  </a:lnTo>
                  <a:lnTo>
                    <a:pt x="7846" y="1289"/>
                  </a:lnTo>
                  <a:lnTo>
                    <a:pt x="4154" y="3687"/>
                  </a:lnTo>
                  <a:lnTo>
                    <a:pt x="0" y="6973"/>
                  </a:lnTo>
                  <a:lnTo>
                    <a:pt x="9415" y="21600"/>
                  </a:lnTo>
                  <a:lnTo>
                    <a:pt x="12646" y="18794"/>
                  </a:lnTo>
                  <a:lnTo>
                    <a:pt x="17170" y="11348"/>
                  </a:lnTo>
                  <a:lnTo>
                    <a:pt x="19198" y="9380"/>
                  </a:lnTo>
                  <a:lnTo>
                    <a:pt x="21600" y="1036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219" name="object 7"/>
          <p:cNvSpPr/>
          <p:nvPr/>
        </p:nvSpPr>
        <p:spPr>
          <a:xfrm>
            <a:off x="24159223" y="8631118"/>
            <a:ext cx="15404" cy="3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24" y="0"/>
                </a:moveTo>
                <a:lnTo>
                  <a:pt x="13054" y="9283"/>
                </a:lnTo>
                <a:lnTo>
                  <a:pt x="10947" y="10421"/>
                </a:lnTo>
                <a:lnTo>
                  <a:pt x="8659" y="10660"/>
                </a:lnTo>
                <a:lnTo>
                  <a:pt x="6117" y="9788"/>
                </a:lnTo>
                <a:lnTo>
                  <a:pt x="3256" y="7590"/>
                </a:lnTo>
                <a:lnTo>
                  <a:pt x="0" y="3855"/>
                </a:lnTo>
                <a:lnTo>
                  <a:pt x="2280" y="12273"/>
                </a:lnTo>
                <a:lnTo>
                  <a:pt x="5657" y="17967"/>
                </a:lnTo>
                <a:lnTo>
                  <a:pt x="7602" y="19822"/>
                </a:lnTo>
                <a:lnTo>
                  <a:pt x="9636" y="21029"/>
                </a:lnTo>
                <a:lnTo>
                  <a:pt x="11694" y="21600"/>
                </a:lnTo>
                <a:lnTo>
                  <a:pt x="13715" y="21547"/>
                </a:lnTo>
                <a:lnTo>
                  <a:pt x="15636" y="20881"/>
                </a:lnTo>
                <a:lnTo>
                  <a:pt x="17399" y="19613"/>
                </a:lnTo>
                <a:lnTo>
                  <a:pt x="20192" y="15317"/>
                </a:lnTo>
                <a:lnTo>
                  <a:pt x="21600" y="8749"/>
                </a:lnTo>
                <a:lnTo>
                  <a:pt x="21124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20" name="object 8"/>
          <p:cNvSpPr/>
          <p:nvPr/>
        </p:nvSpPr>
        <p:spPr>
          <a:xfrm>
            <a:off x="24138996" y="9793837"/>
            <a:ext cx="15405" cy="3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4"/>
                </a:moveTo>
                <a:lnTo>
                  <a:pt x="17539" y="1014"/>
                </a:lnTo>
                <a:lnTo>
                  <a:pt x="17539" y="0"/>
                </a:lnTo>
                <a:lnTo>
                  <a:pt x="13131" y="0"/>
                </a:lnTo>
                <a:lnTo>
                  <a:pt x="13131" y="1014"/>
                </a:lnTo>
                <a:lnTo>
                  <a:pt x="9428" y="1014"/>
                </a:lnTo>
                <a:lnTo>
                  <a:pt x="9428" y="4158"/>
                </a:lnTo>
                <a:lnTo>
                  <a:pt x="0" y="4158"/>
                </a:lnTo>
                <a:lnTo>
                  <a:pt x="0" y="11561"/>
                </a:lnTo>
                <a:lnTo>
                  <a:pt x="1194" y="11561"/>
                </a:lnTo>
                <a:lnTo>
                  <a:pt x="1194" y="18254"/>
                </a:lnTo>
                <a:lnTo>
                  <a:pt x="13009" y="18254"/>
                </a:lnTo>
                <a:lnTo>
                  <a:pt x="13009" y="21600"/>
                </a:lnTo>
                <a:lnTo>
                  <a:pt x="15631" y="21600"/>
                </a:lnTo>
                <a:lnTo>
                  <a:pt x="15631" y="18254"/>
                </a:lnTo>
                <a:lnTo>
                  <a:pt x="16111" y="11561"/>
                </a:lnTo>
                <a:lnTo>
                  <a:pt x="19927" y="11561"/>
                </a:lnTo>
                <a:lnTo>
                  <a:pt x="19927" y="4158"/>
                </a:lnTo>
                <a:lnTo>
                  <a:pt x="21600" y="4158"/>
                </a:lnTo>
                <a:lnTo>
                  <a:pt x="21600" y="1014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223" name="object 9"/>
          <p:cNvGrpSpPr/>
          <p:nvPr/>
        </p:nvGrpSpPr>
        <p:grpSpPr>
          <a:xfrm>
            <a:off x="24161534" y="6704447"/>
            <a:ext cx="20927" cy="432058"/>
            <a:chOff x="0" y="0"/>
            <a:chExt cx="20925" cy="432057"/>
          </a:xfrm>
        </p:grpSpPr>
        <p:sp>
          <p:nvSpPr>
            <p:cNvPr id="2221" name="Vorm"/>
            <p:cNvSpPr/>
            <p:nvPr/>
          </p:nvSpPr>
          <p:spPr>
            <a:xfrm>
              <a:off x="0" y="0"/>
              <a:ext cx="15404" cy="26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38"/>
                  </a:moveTo>
                  <a:lnTo>
                    <a:pt x="18888" y="19938"/>
                  </a:lnTo>
                  <a:lnTo>
                    <a:pt x="18888" y="16232"/>
                  </a:lnTo>
                  <a:lnTo>
                    <a:pt x="13570" y="16232"/>
                  </a:lnTo>
                  <a:lnTo>
                    <a:pt x="13570" y="9714"/>
                  </a:lnTo>
                  <a:lnTo>
                    <a:pt x="5112" y="9714"/>
                  </a:lnTo>
                  <a:lnTo>
                    <a:pt x="5112" y="0"/>
                  </a:lnTo>
                  <a:lnTo>
                    <a:pt x="0" y="0"/>
                  </a:lnTo>
                  <a:lnTo>
                    <a:pt x="0" y="9714"/>
                  </a:lnTo>
                  <a:lnTo>
                    <a:pt x="1249" y="9714"/>
                  </a:lnTo>
                  <a:lnTo>
                    <a:pt x="1249" y="16232"/>
                  </a:lnTo>
                  <a:lnTo>
                    <a:pt x="5112" y="16232"/>
                  </a:lnTo>
                  <a:lnTo>
                    <a:pt x="5112" y="19938"/>
                  </a:lnTo>
                  <a:lnTo>
                    <a:pt x="10751" y="19938"/>
                  </a:lnTo>
                  <a:lnTo>
                    <a:pt x="10751" y="21472"/>
                  </a:lnTo>
                  <a:lnTo>
                    <a:pt x="14293" y="21472"/>
                  </a:lnTo>
                  <a:lnTo>
                    <a:pt x="14293" y="21600"/>
                  </a:lnTo>
                  <a:lnTo>
                    <a:pt x="15444" y="21600"/>
                  </a:lnTo>
                  <a:lnTo>
                    <a:pt x="15444" y="21472"/>
                  </a:lnTo>
                  <a:lnTo>
                    <a:pt x="21600" y="21472"/>
                  </a:lnTo>
                  <a:lnTo>
                    <a:pt x="21600" y="1993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22" name="Vorm"/>
            <p:cNvSpPr/>
            <p:nvPr/>
          </p:nvSpPr>
          <p:spPr>
            <a:xfrm>
              <a:off x="5522" y="162400"/>
              <a:ext cx="15404" cy="26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1" y="515"/>
                  </a:lnTo>
                  <a:lnTo>
                    <a:pt x="11368" y="2895"/>
                  </a:lnTo>
                  <a:lnTo>
                    <a:pt x="5553" y="5757"/>
                  </a:lnTo>
                  <a:lnTo>
                    <a:pt x="0" y="7720"/>
                  </a:lnTo>
                  <a:lnTo>
                    <a:pt x="6297" y="21600"/>
                  </a:lnTo>
                  <a:lnTo>
                    <a:pt x="12329" y="8479"/>
                  </a:lnTo>
                  <a:lnTo>
                    <a:pt x="16308" y="277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224" name="object 10"/>
          <p:cNvSpPr/>
          <p:nvPr/>
        </p:nvSpPr>
        <p:spPr>
          <a:xfrm>
            <a:off x="24152924" y="7981881"/>
            <a:ext cx="15404" cy="50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09" y="349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25" name="object 11"/>
          <p:cNvSpPr/>
          <p:nvPr/>
        </p:nvSpPr>
        <p:spPr>
          <a:xfrm>
            <a:off x="24172198" y="5761842"/>
            <a:ext cx="15405" cy="26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06" y="9474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228" name="object 12"/>
          <p:cNvGrpSpPr/>
          <p:nvPr/>
        </p:nvGrpSpPr>
        <p:grpSpPr>
          <a:xfrm>
            <a:off x="24170087" y="4487521"/>
            <a:ext cx="19902" cy="757415"/>
            <a:chOff x="0" y="0"/>
            <a:chExt cx="19901" cy="757413"/>
          </a:xfrm>
        </p:grpSpPr>
        <p:sp>
          <p:nvSpPr>
            <p:cNvPr id="2226" name="Vorm"/>
            <p:cNvSpPr/>
            <p:nvPr/>
          </p:nvSpPr>
          <p:spPr>
            <a:xfrm>
              <a:off x="0" y="0"/>
              <a:ext cx="15404" cy="230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197" y="10776"/>
                  </a:lnTo>
                  <a:lnTo>
                    <a:pt x="7276" y="53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27" name="Vorm"/>
            <p:cNvSpPr/>
            <p:nvPr/>
          </p:nvSpPr>
          <p:spPr>
            <a:xfrm>
              <a:off x="4497" y="230331"/>
              <a:ext cx="15405" cy="5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75"/>
                  </a:moveTo>
                  <a:lnTo>
                    <a:pt x="19260" y="13886"/>
                  </a:lnTo>
                  <a:lnTo>
                    <a:pt x="15208" y="8954"/>
                  </a:lnTo>
                  <a:lnTo>
                    <a:pt x="4679" y="0"/>
                  </a:lnTo>
                  <a:lnTo>
                    <a:pt x="6706" y="4576"/>
                  </a:lnTo>
                  <a:lnTo>
                    <a:pt x="6706" y="9438"/>
                  </a:lnTo>
                  <a:lnTo>
                    <a:pt x="4523" y="14724"/>
                  </a:lnTo>
                  <a:lnTo>
                    <a:pt x="0" y="20574"/>
                  </a:lnTo>
                  <a:lnTo>
                    <a:pt x="3390" y="21600"/>
                  </a:lnTo>
                  <a:lnTo>
                    <a:pt x="6509" y="21573"/>
                  </a:lnTo>
                  <a:lnTo>
                    <a:pt x="9435" y="20848"/>
                  </a:lnTo>
                  <a:lnTo>
                    <a:pt x="14698" y="18722"/>
                  </a:lnTo>
                  <a:lnTo>
                    <a:pt x="17117" y="18033"/>
                  </a:lnTo>
                  <a:lnTo>
                    <a:pt x="19417" y="18065"/>
                  </a:lnTo>
                  <a:lnTo>
                    <a:pt x="21600" y="1917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232" name="object 13"/>
          <p:cNvGrpSpPr/>
          <p:nvPr/>
        </p:nvGrpSpPr>
        <p:grpSpPr>
          <a:xfrm>
            <a:off x="24160539" y="5939963"/>
            <a:ext cx="18515" cy="348093"/>
            <a:chOff x="0" y="0"/>
            <a:chExt cx="18514" cy="348091"/>
          </a:xfrm>
        </p:grpSpPr>
        <p:sp>
          <p:nvSpPr>
            <p:cNvPr id="2229" name="Vorm"/>
            <p:cNvSpPr/>
            <p:nvPr/>
          </p:nvSpPr>
          <p:spPr>
            <a:xfrm>
              <a:off x="0" y="322382"/>
              <a:ext cx="15404" cy="2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141" y="8256"/>
                  </a:lnTo>
                  <a:lnTo>
                    <a:pt x="0" y="13240"/>
                  </a:lnTo>
                  <a:lnTo>
                    <a:pt x="211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30" name="Driehoek"/>
            <p:cNvSpPr/>
            <p:nvPr/>
          </p:nvSpPr>
          <p:spPr>
            <a:xfrm>
              <a:off x="500" y="0"/>
              <a:ext cx="15404" cy="2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8354" y="212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31" name="Vorm"/>
            <p:cNvSpPr/>
            <p:nvPr/>
          </p:nvSpPr>
          <p:spPr>
            <a:xfrm>
              <a:off x="3111" y="118346"/>
              <a:ext cx="15404" cy="20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1" y="10792"/>
                  </a:lnTo>
                  <a:lnTo>
                    <a:pt x="0" y="21600"/>
                  </a:lnTo>
                  <a:lnTo>
                    <a:pt x="4585" y="19493"/>
                  </a:lnTo>
                  <a:lnTo>
                    <a:pt x="10619" y="15775"/>
                  </a:lnTo>
                  <a:lnTo>
                    <a:pt x="16716" y="95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233" name="object 14"/>
          <p:cNvSpPr/>
          <p:nvPr/>
        </p:nvSpPr>
        <p:spPr>
          <a:xfrm>
            <a:off x="24156650" y="7092539"/>
            <a:ext cx="1" cy="291798"/>
          </a:xfrm>
          <a:prstGeom prst="line">
            <a:avLst/>
          </a:prstGeom>
          <a:ln w="3175">
            <a:solidFill>
              <a:srgbClr val="FFB9BB"/>
            </a:solidFill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236" name="object 15"/>
          <p:cNvGrpSpPr/>
          <p:nvPr/>
        </p:nvGrpSpPr>
        <p:grpSpPr>
          <a:xfrm>
            <a:off x="24153452" y="6279860"/>
            <a:ext cx="17307" cy="430564"/>
            <a:chOff x="0" y="0"/>
            <a:chExt cx="17305" cy="430562"/>
          </a:xfrm>
        </p:grpSpPr>
        <p:sp>
          <p:nvSpPr>
            <p:cNvPr id="2234" name="Driehoek"/>
            <p:cNvSpPr/>
            <p:nvPr/>
          </p:nvSpPr>
          <p:spPr>
            <a:xfrm>
              <a:off x="0" y="0"/>
              <a:ext cx="15404" cy="13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44"/>
                  </a:moveTo>
                  <a:lnTo>
                    <a:pt x="0" y="0"/>
                  </a:lnTo>
                  <a:lnTo>
                    <a:pt x="17036" y="21600"/>
                  </a:lnTo>
                  <a:lnTo>
                    <a:pt x="21600" y="5244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35" name="Vorm"/>
            <p:cNvSpPr/>
            <p:nvPr/>
          </p:nvSpPr>
          <p:spPr>
            <a:xfrm>
              <a:off x="1901" y="134828"/>
              <a:ext cx="15405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352" y="0"/>
                  </a:lnTo>
                  <a:lnTo>
                    <a:pt x="0" y="20113"/>
                  </a:lnTo>
                  <a:lnTo>
                    <a:pt x="10766" y="18641"/>
                  </a:lnTo>
                  <a:lnTo>
                    <a:pt x="16383" y="18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237" name="object 16"/>
          <p:cNvSpPr/>
          <p:nvPr/>
        </p:nvSpPr>
        <p:spPr>
          <a:xfrm>
            <a:off x="24160579" y="4563369"/>
            <a:ext cx="15405" cy="50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73"/>
                </a:moveTo>
                <a:lnTo>
                  <a:pt x="20837" y="16873"/>
                </a:lnTo>
                <a:lnTo>
                  <a:pt x="20837" y="15232"/>
                </a:lnTo>
                <a:lnTo>
                  <a:pt x="18319" y="15232"/>
                </a:lnTo>
                <a:lnTo>
                  <a:pt x="18319" y="14312"/>
                </a:lnTo>
                <a:lnTo>
                  <a:pt x="14424" y="14312"/>
                </a:lnTo>
                <a:lnTo>
                  <a:pt x="14424" y="8863"/>
                </a:lnTo>
                <a:lnTo>
                  <a:pt x="9688" y="8863"/>
                </a:lnTo>
                <a:lnTo>
                  <a:pt x="9688" y="0"/>
                </a:lnTo>
                <a:lnTo>
                  <a:pt x="5722" y="0"/>
                </a:lnTo>
                <a:lnTo>
                  <a:pt x="5722" y="8863"/>
                </a:lnTo>
                <a:lnTo>
                  <a:pt x="2134" y="8863"/>
                </a:lnTo>
                <a:lnTo>
                  <a:pt x="2134" y="14312"/>
                </a:lnTo>
                <a:lnTo>
                  <a:pt x="529" y="14312"/>
                </a:lnTo>
                <a:lnTo>
                  <a:pt x="529" y="15232"/>
                </a:lnTo>
                <a:lnTo>
                  <a:pt x="228" y="16873"/>
                </a:lnTo>
                <a:lnTo>
                  <a:pt x="0" y="20221"/>
                </a:lnTo>
                <a:lnTo>
                  <a:pt x="1064" y="20221"/>
                </a:lnTo>
                <a:lnTo>
                  <a:pt x="1064" y="20550"/>
                </a:lnTo>
                <a:lnTo>
                  <a:pt x="4808" y="20550"/>
                </a:lnTo>
                <a:lnTo>
                  <a:pt x="4808" y="21140"/>
                </a:lnTo>
                <a:lnTo>
                  <a:pt x="10986" y="21140"/>
                </a:lnTo>
                <a:lnTo>
                  <a:pt x="10986" y="21600"/>
                </a:lnTo>
                <a:lnTo>
                  <a:pt x="15951" y="21600"/>
                </a:lnTo>
                <a:lnTo>
                  <a:pt x="15951" y="21140"/>
                </a:lnTo>
                <a:lnTo>
                  <a:pt x="18926" y="21140"/>
                </a:lnTo>
                <a:lnTo>
                  <a:pt x="18926" y="20550"/>
                </a:lnTo>
                <a:lnTo>
                  <a:pt x="20608" y="20550"/>
                </a:lnTo>
                <a:lnTo>
                  <a:pt x="20608" y="20221"/>
                </a:lnTo>
                <a:lnTo>
                  <a:pt x="21600" y="20221"/>
                </a:lnTo>
                <a:lnTo>
                  <a:pt x="21600" y="16873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38" name="object 17"/>
          <p:cNvSpPr/>
          <p:nvPr/>
        </p:nvSpPr>
        <p:spPr>
          <a:xfrm>
            <a:off x="24161086" y="5518182"/>
            <a:ext cx="15405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5" y="0"/>
                </a:moveTo>
                <a:lnTo>
                  <a:pt x="2715" y="9305"/>
                </a:lnTo>
                <a:lnTo>
                  <a:pt x="0" y="16655"/>
                </a:lnTo>
                <a:lnTo>
                  <a:pt x="5587" y="21077"/>
                </a:lnTo>
                <a:lnTo>
                  <a:pt x="21600" y="21600"/>
                </a:lnTo>
                <a:lnTo>
                  <a:pt x="1172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39" name="object 18"/>
          <p:cNvSpPr/>
          <p:nvPr/>
        </p:nvSpPr>
        <p:spPr>
          <a:xfrm>
            <a:off x="24159536" y="3116150"/>
            <a:ext cx="15404" cy="28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510"/>
                </a:lnTo>
                <a:lnTo>
                  <a:pt x="204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40" name="object 19"/>
          <p:cNvSpPr/>
          <p:nvPr/>
        </p:nvSpPr>
        <p:spPr>
          <a:xfrm>
            <a:off x="24158134" y="5032892"/>
            <a:ext cx="15405" cy="28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0"/>
                </a:moveTo>
                <a:lnTo>
                  <a:pt x="4598" y="47"/>
                </a:lnTo>
                <a:lnTo>
                  <a:pt x="2915" y="766"/>
                </a:lnTo>
                <a:lnTo>
                  <a:pt x="3502" y="2382"/>
                </a:lnTo>
                <a:lnTo>
                  <a:pt x="0" y="8416"/>
                </a:lnTo>
                <a:lnTo>
                  <a:pt x="3016" y="13422"/>
                </a:lnTo>
                <a:lnTo>
                  <a:pt x="10811" y="17713"/>
                </a:lnTo>
                <a:lnTo>
                  <a:pt x="21600" y="21600"/>
                </a:lnTo>
                <a:lnTo>
                  <a:pt x="12969" y="401"/>
                </a:lnTo>
                <a:lnTo>
                  <a:pt x="81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41" name="object 20"/>
          <p:cNvSpPr/>
          <p:nvPr/>
        </p:nvSpPr>
        <p:spPr>
          <a:xfrm>
            <a:off x="24164166" y="4083830"/>
            <a:ext cx="15405" cy="20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7" y="0"/>
                </a:moveTo>
                <a:lnTo>
                  <a:pt x="0" y="21600"/>
                </a:lnTo>
                <a:lnTo>
                  <a:pt x="8937" y="15870"/>
                </a:lnTo>
                <a:lnTo>
                  <a:pt x="17155" y="9281"/>
                </a:lnTo>
                <a:lnTo>
                  <a:pt x="21600" y="3452"/>
                </a:lnTo>
                <a:lnTo>
                  <a:pt x="19217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244" name="object 21"/>
          <p:cNvGrpSpPr/>
          <p:nvPr/>
        </p:nvGrpSpPr>
        <p:grpSpPr>
          <a:xfrm>
            <a:off x="24160954" y="5321337"/>
            <a:ext cx="17500" cy="196860"/>
            <a:chOff x="0" y="0"/>
            <a:chExt cx="17498" cy="196858"/>
          </a:xfrm>
        </p:grpSpPr>
        <p:sp>
          <p:nvSpPr>
            <p:cNvPr id="2242" name="Vorm"/>
            <p:cNvSpPr/>
            <p:nvPr/>
          </p:nvSpPr>
          <p:spPr>
            <a:xfrm>
              <a:off x="0" y="0"/>
              <a:ext cx="15404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9"/>
                  </a:moveTo>
                  <a:lnTo>
                    <a:pt x="11796" y="8082"/>
                  </a:lnTo>
                  <a:lnTo>
                    <a:pt x="0" y="0"/>
                  </a:lnTo>
                  <a:lnTo>
                    <a:pt x="11796" y="21600"/>
                  </a:lnTo>
                  <a:lnTo>
                    <a:pt x="21600" y="172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43" name="Vorm"/>
            <p:cNvSpPr/>
            <p:nvPr/>
          </p:nvSpPr>
          <p:spPr>
            <a:xfrm>
              <a:off x="2095" y="145148"/>
              <a:ext cx="15404" cy="2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489" y="1646"/>
                  </a:lnTo>
                  <a:lnTo>
                    <a:pt x="0" y="8624"/>
                  </a:lnTo>
                  <a:lnTo>
                    <a:pt x="6167" y="21600"/>
                  </a:lnTo>
                  <a:lnTo>
                    <a:pt x="20051" y="59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248" name="object 22"/>
          <p:cNvGrpSpPr/>
          <p:nvPr/>
        </p:nvGrpSpPr>
        <p:grpSpPr>
          <a:xfrm>
            <a:off x="24132891" y="2375693"/>
            <a:ext cx="44763" cy="2187476"/>
            <a:chOff x="0" y="0"/>
            <a:chExt cx="44762" cy="2187474"/>
          </a:xfrm>
        </p:grpSpPr>
        <p:sp>
          <p:nvSpPr>
            <p:cNvPr id="2245" name="Vorm"/>
            <p:cNvSpPr/>
            <p:nvPr/>
          </p:nvSpPr>
          <p:spPr>
            <a:xfrm>
              <a:off x="0" y="0"/>
              <a:ext cx="33841" cy="10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919"/>
                  </a:moveTo>
                  <a:lnTo>
                    <a:pt x="19044" y="14533"/>
                  </a:lnTo>
                  <a:lnTo>
                    <a:pt x="18081" y="12845"/>
                  </a:lnTo>
                  <a:lnTo>
                    <a:pt x="17009" y="10075"/>
                  </a:lnTo>
                  <a:lnTo>
                    <a:pt x="13430" y="17440"/>
                  </a:lnTo>
                  <a:lnTo>
                    <a:pt x="12899" y="18209"/>
                  </a:lnTo>
                  <a:lnTo>
                    <a:pt x="12358" y="18770"/>
                  </a:lnTo>
                  <a:lnTo>
                    <a:pt x="11798" y="19069"/>
                  </a:lnTo>
                  <a:lnTo>
                    <a:pt x="11218" y="19055"/>
                  </a:lnTo>
                  <a:lnTo>
                    <a:pt x="10618" y="18675"/>
                  </a:lnTo>
                  <a:lnTo>
                    <a:pt x="9998" y="17876"/>
                  </a:lnTo>
                  <a:lnTo>
                    <a:pt x="9635" y="15874"/>
                  </a:lnTo>
                  <a:lnTo>
                    <a:pt x="9507" y="14321"/>
                  </a:lnTo>
                  <a:lnTo>
                    <a:pt x="9566" y="13134"/>
                  </a:lnTo>
                  <a:lnTo>
                    <a:pt x="9802" y="12229"/>
                  </a:lnTo>
                  <a:lnTo>
                    <a:pt x="10166" y="11523"/>
                  </a:lnTo>
                  <a:lnTo>
                    <a:pt x="12299" y="9025"/>
                  </a:lnTo>
                  <a:lnTo>
                    <a:pt x="12840" y="8066"/>
                  </a:lnTo>
                  <a:lnTo>
                    <a:pt x="12014" y="8501"/>
                  </a:lnTo>
                  <a:lnTo>
                    <a:pt x="11238" y="8519"/>
                  </a:lnTo>
                  <a:lnTo>
                    <a:pt x="10510" y="8186"/>
                  </a:lnTo>
                  <a:lnTo>
                    <a:pt x="9802" y="7567"/>
                  </a:lnTo>
                  <a:lnTo>
                    <a:pt x="6174" y="2492"/>
                  </a:lnTo>
                  <a:lnTo>
                    <a:pt x="5329" y="1541"/>
                  </a:lnTo>
                  <a:lnTo>
                    <a:pt x="4424" y="765"/>
                  </a:lnTo>
                  <a:lnTo>
                    <a:pt x="3431" y="229"/>
                  </a:lnTo>
                  <a:lnTo>
                    <a:pt x="2340" y="0"/>
                  </a:lnTo>
                  <a:lnTo>
                    <a:pt x="1140" y="143"/>
                  </a:lnTo>
                  <a:lnTo>
                    <a:pt x="3205" y="6732"/>
                  </a:lnTo>
                  <a:lnTo>
                    <a:pt x="2438" y="6458"/>
                  </a:lnTo>
                  <a:lnTo>
                    <a:pt x="1573" y="5874"/>
                  </a:lnTo>
                  <a:lnTo>
                    <a:pt x="727" y="5610"/>
                  </a:lnTo>
                  <a:lnTo>
                    <a:pt x="0" y="6297"/>
                  </a:lnTo>
                  <a:lnTo>
                    <a:pt x="944" y="6602"/>
                  </a:lnTo>
                  <a:lnTo>
                    <a:pt x="1848" y="7229"/>
                  </a:lnTo>
                  <a:lnTo>
                    <a:pt x="3343" y="9280"/>
                  </a:lnTo>
                  <a:lnTo>
                    <a:pt x="3864" y="10622"/>
                  </a:lnTo>
                  <a:lnTo>
                    <a:pt x="4178" y="12119"/>
                  </a:lnTo>
                  <a:lnTo>
                    <a:pt x="4266" y="13729"/>
                  </a:lnTo>
                  <a:lnTo>
                    <a:pt x="4080" y="15411"/>
                  </a:lnTo>
                  <a:lnTo>
                    <a:pt x="3578" y="17122"/>
                  </a:lnTo>
                  <a:lnTo>
                    <a:pt x="2733" y="18823"/>
                  </a:lnTo>
                  <a:lnTo>
                    <a:pt x="3578" y="20106"/>
                  </a:lnTo>
                  <a:lnTo>
                    <a:pt x="4778" y="20973"/>
                  </a:lnTo>
                  <a:lnTo>
                    <a:pt x="6262" y="21459"/>
                  </a:lnTo>
                  <a:lnTo>
                    <a:pt x="7973" y="21600"/>
                  </a:lnTo>
                  <a:lnTo>
                    <a:pt x="9861" y="21431"/>
                  </a:lnTo>
                  <a:lnTo>
                    <a:pt x="13931" y="20309"/>
                  </a:lnTo>
                  <a:lnTo>
                    <a:pt x="18002" y="18376"/>
                  </a:lnTo>
                  <a:lnTo>
                    <a:pt x="19890" y="17195"/>
                  </a:lnTo>
                  <a:lnTo>
                    <a:pt x="21600" y="159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46" name="Vorm"/>
            <p:cNvSpPr/>
            <p:nvPr/>
          </p:nvSpPr>
          <p:spPr>
            <a:xfrm>
              <a:off x="20255" y="1394185"/>
              <a:ext cx="17037" cy="7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32"/>
                  </a:moveTo>
                  <a:lnTo>
                    <a:pt x="21346" y="14331"/>
                  </a:lnTo>
                  <a:lnTo>
                    <a:pt x="21191" y="14531"/>
                  </a:lnTo>
                  <a:lnTo>
                    <a:pt x="21093" y="14517"/>
                  </a:lnTo>
                  <a:lnTo>
                    <a:pt x="21073" y="14531"/>
                  </a:lnTo>
                  <a:lnTo>
                    <a:pt x="20527" y="14886"/>
                  </a:lnTo>
                  <a:lnTo>
                    <a:pt x="20136" y="15076"/>
                  </a:lnTo>
                  <a:lnTo>
                    <a:pt x="19941" y="14331"/>
                  </a:lnTo>
                  <a:lnTo>
                    <a:pt x="19101" y="14244"/>
                  </a:lnTo>
                  <a:lnTo>
                    <a:pt x="17752" y="13801"/>
                  </a:lnTo>
                  <a:lnTo>
                    <a:pt x="17440" y="13689"/>
                  </a:lnTo>
                  <a:lnTo>
                    <a:pt x="18183" y="12026"/>
                  </a:lnTo>
                  <a:lnTo>
                    <a:pt x="18729" y="11735"/>
                  </a:lnTo>
                  <a:lnTo>
                    <a:pt x="19178" y="12342"/>
                  </a:lnTo>
                  <a:lnTo>
                    <a:pt x="20038" y="14342"/>
                  </a:lnTo>
                  <a:lnTo>
                    <a:pt x="20410" y="14389"/>
                  </a:lnTo>
                  <a:lnTo>
                    <a:pt x="20722" y="14503"/>
                  </a:lnTo>
                  <a:lnTo>
                    <a:pt x="21093" y="14517"/>
                  </a:lnTo>
                  <a:lnTo>
                    <a:pt x="20976" y="13689"/>
                  </a:lnTo>
                  <a:lnTo>
                    <a:pt x="20448" y="11735"/>
                  </a:lnTo>
                  <a:lnTo>
                    <a:pt x="17362" y="0"/>
                  </a:lnTo>
                  <a:lnTo>
                    <a:pt x="17070" y="1188"/>
                  </a:lnTo>
                  <a:lnTo>
                    <a:pt x="16854" y="2475"/>
                  </a:lnTo>
                  <a:lnTo>
                    <a:pt x="16776" y="7060"/>
                  </a:lnTo>
                  <a:lnTo>
                    <a:pt x="16913" y="9114"/>
                  </a:lnTo>
                  <a:lnTo>
                    <a:pt x="17402" y="13689"/>
                  </a:lnTo>
                  <a:lnTo>
                    <a:pt x="14980" y="12598"/>
                  </a:lnTo>
                  <a:lnTo>
                    <a:pt x="12811" y="11239"/>
                  </a:lnTo>
                  <a:lnTo>
                    <a:pt x="10820" y="9809"/>
                  </a:lnTo>
                  <a:lnTo>
                    <a:pt x="8847" y="8471"/>
                  </a:lnTo>
                  <a:lnTo>
                    <a:pt x="6972" y="7523"/>
                  </a:lnTo>
                  <a:lnTo>
                    <a:pt x="4921" y="7060"/>
                  </a:lnTo>
                  <a:lnTo>
                    <a:pt x="2617" y="7310"/>
                  </a:lnTo>
                  <a:lnTo>
                    <a:pt x="0" y="8471"/>
                  </a:lnTo>
                  <a:lnTo>
                    <a:pt x="274" y="10826"/>
                  </a:lnTo>
                  <a:lnTo>
                    <a:pt x="801" y="12602"/>
                  </a:lnTo>
                  <a:lnTo>
                    <a:pt x="1601" y="13977"/>
                  </a:lnTo>
                  <a:lnTo>
                    <a:pt x="3457" y="15629"/>
                  </a:lnTo>
                  <a:lnTo>
                    <a:pt x="5664" y="16911"/>
                  </a:lnTo>
                  <a:lnTo>
                    <a:pt x="6777" y="17685"/>
                  </a:lnTo>
                  <a:lnTo>
                    <a:pt x="7832" y="18704"/>
                  </a:lnTo>
                  <a:lnTo>
                    <a:pt x="8809" y="20087"/>
                  </a:lnTo>
                  <a:lnTo>
                    <a:pt x="8672" y="18704"/>
                  </a:lnTo>
                  <a:lnTo>
                    <a:pt x="8847" y="14389"/>
                  </a:lnTo>
                  <a:lnTo>
                    <a:pt x="9022" y="14331"/>
                  </a:lnTo>
                  <a:lnTo>
                    <a:pt x="9258" y="14389"/>
                  </a:lnTo>
                  <a:lnTo>
                    <a:pt x="9491" y="14517"/>
                  </a:lnTo>
                  <a:lnTo>
                    <a:pt x="10176" y="15076"/>
                  </a:lnTo>
                  <a:lnTo>
                    <a:pt x="11406" y="16158"/>
                  </a:lnTo>
                  <a:lnTo>
                    <a:pt x="11835" y="16491"/>
                  </a:lnTo>
                  <a:lnTo>
                    <a:pt x="12304" y="16782"/>
                  </a:lnTo>
                  <a:lnTo>
                    <a:pt x="12753" y="16997"/>
                  </a:lnTo>
                  <a:lnTo>
                    <a:pt x="13242" y="17128"/>
                  </a:lnTo>
                  <a:lnTo>
                    <a:pt x="13730" y="17150"/>
                  </a:lnTo>
                  <a:lnTo>
                    <a:pt x="14219" y="17042"/>
                  </a:lnTo>
                  <a:lnTo>
                    <a:pt x="15663" y="15722"/>
                  </a:lnTo>
                  <a:lnTo>
                    <a:pt x="16367" y="14331"/>
                  </a:lnTo>
                  <a:lnTo>
                    <a:pt x="16601" y="13801"/>
                  </a:lnTo>
                  <a:lnTo>
                    <a:pt x="18437" y="21600"/>
                  </a:lnTo>
                  <a:lnTo>
                    <a:pt x="21209" y="15076"/>
                  </a:lnTo>
                  <a:lnTo>
                    <a:pt x="21600" y="14132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47" name="Vorm"/>
            <p:cNvSpPr/>
            <p:nvPr/>
          </p:nvSpPr>
          <p:spPr>
            <a:xfrm>
              <a:off x="29358" y="769104"/>
              <a:ext cx="15405" cy="6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17"/>
                  </a:moveTo>
                  <a:lnTo>
                    <a:pt x="16558" y="4280"/>
                  </a:lnTo>
                  <a:lnTo>
                    <a:pt x="12049" y="1860"/>
                  </a:lnTo>
                  <a:lnTo>
                    <a:pt x="7991" y="565"/>
                  </a:lnTo>
                  <a:lnTo>
                    <a:pt x="4196" y="0"/>
                  </a:lnTo>
                  <a:lnTo>
                    <a:pt x="2189" y="19054"/>
                  </a:lnTo>
                  <a:lnTo>
                    <a:pt x="0" y="17731"/>
                  </a:lnTo>
                  <a:lnTo>
                    <a:pt x="1831" y="21600"/>
                  </a:lnTo>
                  <a:lnTo>
                    <a:pt x="5534" y="17462"/>
                  </a:lnTo>
                  <a:lnTo>
                    <a:pt x="11961" y="13290"/>
                  </a:lnTo>
                  <a:lnTo>
                    <a:pt x="21600" y="8217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252" name="object 23"/>
          <p:cNvGrpSpPr/>
          <p:nvPr/>
        </p:nvGrpSpPr>
        <p:grpSpPr>
          <a:xfrm>
            <a:off x="24132359" y="6458682"/>
            <a:ext cx="30694" cy="605779"/>
            <a:chOff x="0" y="0"/>
            <a:chExt cx="30692" cy="605778"/>
          </a:xfrm>
        </p:grpSpPr>
        <p:sp>
          <p:nvSpPr>
            <p:cNvPr id="2249" name="Vorm"/>
            <p:cNvSpPr/>
            <p:nvPr/>
          </p:nvSpPr>
          <p:spPr>
            <a:xfrm>
              <a:off x="0" y="434197"/>
              <a:ext cx="15404" cy="4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38"/>
                  </a:moveTo>
                  <a:lnTo>
                    <a:pt x="13792" y="3625"/>
                  </a:lnTo>
                  <a:lnTo>
                    <a:pt x="7275" y="0"/>
                  </a:lnTo>
                  <a:lnTo>
                    <a:pt x="2849" y="5160"/>
                  </a:lnTo>
                  <a:lnTo>
                    <a:pt x="0" y="21600"/>
                  </a:lnTo>
                  <a:lnTo>
                    <a:pt x="8320" y="13786"/>
                  </a:lnTo>
                  <a:lnTo>
                    <a:pt x="14571" y="14129"/>
                  </a:lnTo>
                  <a:lnTo>
                    <a:pt x="21334" y="1355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50" name="Vorm"/>
            <p:cNvSpPr/>
            <p:nvPr/>
          </p:nvSpPr>
          <p:spPr>
            <a:xfrm>
              <a:off x="7632" y="18792"/>
              <a:ext cx="15405" cy="58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230" y="1086"/>
                  </a:lnTo>
                  <a:lnTo>
                    <a:pt x="13317" y="3037"/>
                  </a:lnTo>
                  <a:lnTo>
                    <a:pt x="8403" y="5540"/>
                  </a:lnTo>
                  <a:lnTo>
                    <a:pt x="3132" y="8920"/>
                  </a:lnTo>
                  <a:lnTo>
                    <a:pt x="4319" y="9999"/>
                  </a:lnTo>
                  <a:lnTo>
                    <a:pt x="5743" y="11333"/>
                  </a:lnTo>
                  <a:lnTo>
                    <a:pt x="6764" y="13267"/>
                  </a:lnTo>
                  <a:lnTo>
                    <a:pt x="6599" y="16336"/>
                  </a:lnTo>
                  <a:lnTo>
                    <a:pt x="5080" y="17836"/>
                  </a:lnTo>
                  <a:lnTo>
                    <a:pt x="3514" y="17665"/>
                  </a:lnTo>
                  <a:lnTo>
                    <a:pt x="1875" y="16781"/>
                  </a:lnTo>
                  <a:lnTo>
                    <a:pt x="0" y="16338"/>
                  </a:lnTo>
                  <a:lnTo>
                    <a:pt x="1946" y="18897"/>
                  </a:lnTo>
                  <a:lnTo>
                    <a:pt x="3110" y="20182"/>
                  </a:lnTo>
                  <a:lnTo>
                    <a:pt x="4368" y="21161"/>
                  </a:lnTo>
                  <a:lnTo>
                    <a:pt x="5721" y="21600"/>
                  </a:lnTo>
                  <a:lnTo>
                    <a:pt x="7145" y="21266"/>
                  </a:lnTo>
                  <a:lnTo>
                    <a:pt x="8616" y="19927"/>
                  </a:lnTo>
                  <a:lnTo>
                    <a:pt x="9850" y="17836"/>
                  </a:lnTo>
                  <a:lnTo>
                    <a:pt x="10160" y="17349"/>
                  </a:lnTo>
                  <a:lnTo>
                    <a:pt x="10253" y="13267"/>
                  </a:lnTo>
                  <a:lnTo>
                    <a:pt x="11892" y="10539"/>
                  </a:lnTo>
                  <a:lnTo>
                    <a:pt x="13814" y="7858"/>
                  </a:lnTo>
                  <a:lnTo>
                    <a:pt x="15903" y="5351"/>
                  </a:lnTo>
                  <a:lnTo>
                    <a:pt x="18086" y="3037"/>
                  </a:lnTo>
                  <a:lnTo>
                    <a:pt x="19938" y="13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51" name="Driehoek"/>
            <p:cNvSpPr/>
            <p:nvPr/>
          </p:nvSpPr>
          <p:spPr>
            <a:xfrm>
              <a:off x="15288" y="0"/>
              <a:ext cx="15405" cy="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0"/>
                  </a:moveTo>
                  <a:lnTo>
                    <a:pt x="13887" y="0"/>
                  </a:lnTo>
                  <a:lnTo>
                    <a:pt x="0" y="21600"/>
                  </a:lnTo>
                  <a:lnTo>
                    <a:pt x="21600" y="161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253" name="object 24"/>
          <p:cNvSpPr/>
          <p:nvPr/>
        </p:nvSpPr>
        <p:spPr>
          <a:xfrm>
            <a:off x="24141999" y="5038619"/>
            <a:ext cx="15404" cy="442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61" y="0"/>
                </a:moveTo>
                <a:lnTo>
                  <a:pt x="0" y="11001"/>
                </a:lnTo>
                <a:lnTo>
                  <a:pt x="8285" y="10442"/>
                </a:lnTo>
                <a:lnTo>
                  <a:pt x="7804" y="16173"/>
                </a:lnTo>
                <a:lnTo>
                  <a:pt x="9722" y="19237"/>
                </a:lnTo>
                <a:lnTo>
                  <a:pt x="13213" y="20551"/>
                </a:lnTo>
                <a:lnTo>
                  <a:pt x="17445" y="21033"/>
                </a:lnTo>
                <a:lnTo>
                  <a:pt x="21600" y="21600"/>
                </a:lnTo>
                <a:lnTo>
                  <a:pt x="1376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54" name="object 25"/>
          <p:cNvSpPr/>
          <p:nvPr/>
        </p:nvSpPr>
        <p:spPr>
          <a:xfrm>
            <a:off x="24164450" y="2868685"/>
            <a:ext cx="15405" cy="25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292" y="1664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55" name="object 26"/>
          <p:cNvSpPr/>
          <p:nvPr/>
        </p:nvSpPr>
        <p:spPr>
          <a:xfrm>
            <a:off x="24164574" y="2360200"/>
            <a:ext cx="15405" cy="1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0" y="0"/>
                </a:moveTo>
                <a:lnTo>
                  <a:pt x="0" y="18577"/>
                </a:lnTo>
                <a:lnTo>
                  <a:pt x="21600" y="21600"/>
                </a:lnTo>
                <a:lnTo>
                  <a:pt x="853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258" name="object 27"/>
          <p:cNvGrpSpPr/>
          <p:nvPr/>
        </p:nvGrpSpPr>
        <p:grpSpPr>
          <a:xfrm>
            <a:off x="276591" y="6569980"/>
            <a:ext cx="1423" cy="129997"/>
            <a:chOff x="0" y="0"/>
            <a:chExt cx="1421" cy="129996"/>
          </a:xfrm>
        </p:grpSpPr>
        <p:sp>
          <p:nvSpPr>
            <p:cNvPr id="2256" name="Lijn"/>
            <p:cNvSpPr/>
            <p:nvPr/>
          </p:nvSpPr>
          <p:spPr>
            <a:xfrm>
              <a:off x="0" y="-1"/>
              <a:ext cx="1422" cy="1299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57" name="Lijn"/>
            <p:cNvSpPr/>
            <p:nvPr/>
          </p:nvSpPr>
          <p:spPr>
            <a:xfrm flipH="1" flipV="1">
              <a:off x="0" y="0"/>
              <a:ext cx="1422" cy="12999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259" name="object 28"/>
          <p:cNvSpPr/>
          <p:nvPr/>
        </p:nvSpPr>
        <p:spPr>
          <a:xfrm>
            <a:off x="267998" y="5605882"/>
            <a:ext cx="15404" cy="4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234" y="13995"/>
                </a:lnTo>
                <a:lnTo>
                  <a:pt x="14869" y="21600"/>
                </a:lnTo>
                <a:lnTo>
                  <a:pt x="19473" y="21352"/>
                </a:lnTo>
                <a:lnTo>
                  <a:pt x="21600" y="11791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60" name="object 29"/>
          <p:cNvSpPr/>
          <p:nvPr/>
        </p:nvSpPr>
        <p:spPr>
          <a:xfrm>
            <a:off x="11875817" y="212776"/>
            <a:ext cx="377979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8" y="0"/>
                </a:moveTo>
                <a:lnTo>
                  <a:pt x="217" y="944"/>
                </a:lnTo>
                <a:lnTo>
                  <a:pt x="0" y="5278"/>
                </a:lnTo>
                <a:lnTo>
                  <a:pt x="3322" y="19533"/>
                </a:lnTo>
                <a:lnTo>
                  <a:pt x="7653" y="18457"/>
                </a:lnTo>
                <a:lnTo>
                  <a:pt x="11604" y="18260"/>
                </a:lnTo>
                <a:lnTo>
                  <a:pt x="15217" y="18806"/>
                </a:lnTo>
                <a:lnTo>
                  <a:pt x="21600" y="21600"/>
                </a:lnTo>
                <a:lnTo>
                  <a:pt x="8145" y="5473"/>
                </a:lnTo>
                <a:lnTo>
                  <a:pt x="4546" y="1741"/>
                </a:lnTo>
                <a:lnTo>
                  <a:pt x="1818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61" name="object 30"/>
          <p:cNvSpPr/>
          <p:nvPr/>
        </p:nvSpPr>
        <p:spPr>
          <a:xfrm>
            <a:off x="2584816" y="248890"/>
            <a:ext cx="183248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767"/>
                </a:lnTo>
                <a:lnTo>
                  <a:pt x="65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62" name="object 31"/>
          <p:cNvSpPr/>
          <p:nvPr/>
        </p:nvSpPr>
        <p:spPr>
          <a:xfrm>
            <a:off x="2201649" y="270873"/>
            <a:ext cx="249580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46" y="11062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63" name="object 32"/>
          <p:cNvSpPr/>
          <p:nvPr/>
        </p:nvSpPr>
        <p:spPr>
          <a:xfrm>
            <a:off x="277543" y="11703300"/>
            <a:ext cx="15405" cy="15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1" y="0"/>
                </a:moveTo>
                <a:lnTo>
                  <a:pt x="10302" y="143"/>
                </a:lnTo>
                <a:lnTo>
                  <a:pt x="5282" y="1010"/>
                </a:lnTo>
                <a:lnTo>
                  <a:pt x="0" y="833"/>
                </a:lnTo>
                <a:lnTo>
                  <a:pt x="21600" y="21600"/>
                </a:lnTo>
                <a:lnTo>
                  <a:pt x="20706" y="8960"/>
                </a:lnTo>
                <a:lnTo>
                  <a:pt x="18320" y="2349"/>
                </a:lnTo>
                <a:lnTo>
                  <a:pt x="1475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64" name="object 33"/>
          <p:cNvSpPr/>
          <p:nvPr/>
        </p:nvSpPr>
        <p:spPr>
          <a:xfrm>
            <a:off x="20076740" y="217705"/>
            <a:ext cx="407645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013" y="16867"/>
                </a:lnTo>
                <a:lnTo>
                  <a:pt x="15226" y="20411"/>
                </a:lnTo>
                <a:lnTo>
                  <a:pt x="17937" y="21600"/>
                </a:lnTo>
                <a:lnTo>
                  <a:pt x="20083" y="19648"/>
                </a:lnTo>
                <a:lnTo>
                  <a:pt x="21600" y="13766"/>
                </a:lnTo>
                <a:lnTo>
                  <a:pt x="11370" y="4943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65" name="object 34"/>
          <p:cNvSpPr/>
          <p:nvPr/>
        </p:nvSpPr>
        <p:spPr>
          <a:xfrm>
            <a:off x="212099" y="6198382"/>
            <a:ext cx="15405" cy="11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66" y="0"/>
                </a:moveTo>
                <a:lnTo>
                  <a:pt x="0" y="251"/>
                </a:lnTo>
                <a:lnTo>
                  <a:pt x="4947" y="10094"/>
                </a:lnTo>
                <a:lnTo>
                  <a:pt x="10214" y="16822"/>
                </a:lnTo>
                <a:lnTo>
                  <a:pt x="15770" y="20601"/>
                </a:lnTo>
                <a:lnTo>
                  <a:pt x="21600" y="21600"/>
                </a:lnTo>
                <a:lnTo>
                  <a:pt x="16856" y="11173"/>
                </a:lnTo>
                <a:lnTo>
                  <a:pt x="11746" y="3807"/>
                </a:lnTo>
                <a:lnTo>
                  <a:pt x="6166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66" name="object 35"/>
          <p:cNvSpPr/>
          <p:nvPr/>
        </p:nvSpPr>
        <p:spPr>
          <a:xfrm>
            <a:off x="19643738" y="214345"/>
            <a:ext cx="377160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lnTo>
                  <a:pt x="11601" y="7200"/>
                </a:lnTo>
                <a:lnTo>
                  <a:pt x="11601" y="0"/>
                </a:lnTo>
                <a:lnTo>
                  <a:pt x="8157" y="0"/>
                </a:lnTo>
                <a:lnTo>
                  <a:pt x="8157" y="7200"/>
                </a:lnTo>
                <a:lnTo>
                  <a:pt x="0" y="7200"/>
                </a:lnTo>
                <a:lnTo>
                  <a:pt x="0" y="14400"/>
                </a:lnTo>
                <a:lnTo>
                  <a:pt x="715" y="14400"/>
                </a:lnTo>
                <a:lnTo>
                  <a:pt x="715" y="21600"/>
                </a:lnTo>
                <a:lnTo>
                  <a:pt x="7565" y="21600"/>
                </a:lnTo>
                <a:lnTo>
                  <a:pt x="7565" y="14400"/>
                </a:lnTo>
                <a:lnTo>
                  <a:pt x="21600" y="144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67" name="object 36"/>
          <p:cNvSpPr/>
          <p:nvPr/>
        </p:nvSpPr>
        <p:spPr>
          <a:xfrm>
            <a:off x="17128560" y="13427612"/>
            <a:ext cx="42177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0" y="1620"/>
                </a:lnTo>
                <a:lnTo>
                  <a:pt x="21600" y="21600"/>
                </a:lnTo>
                <a:lnTo>
                  <a:pt x="21097" y="8424"/>
                </a:lnTo>
                <a:lnTo>
                  <a:pt x="16878" y="1728"/>
                </a:lnTo>
                <a:lnTo>
                  <a:pt x="962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68" name="object 37"/>
          <p:cNvSpPr/>
          <p:nvPr/>
        </p:nvSpPr>
        <p:spPr>
          <a:xfrm>
            <a:off x="22335780" y="13483225"/>
            <a:ext cx="222936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060"/>
                </a:lnTo>
                <a:lnTo>
                  <a:pt x="80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69" name="object 38"/>
          <p:cNvSpPr/>
          <p:nvPr/>
        </p:nvSpPr>
        <p:spPr>
          <a:xfrm>
            <a:off x="24059015" y="213830"/>
            <a:ext cx="84061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1"/>
                </a:moveTo>
                <a:lnTo>
                  <a:pt x="6501" y="0"/>
                </a:lnTo>
                <a:lnTo>
                  <a:pt x="0" y="21600"/>
                </a:lnTo>
                <a:lnTo>
                  <a:pt x="21600" y="8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70" name="object 39"/>
          <p:cNvSpPr/>
          <p:nvPr/>
        </p:nvSpPr>
        <p:spPr>
          <a:xfrm>
            <a:off x="24141327" y="721957"/>
            <a:ext cx="15405" cy="4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34" y="3900"/>
                </a:lnTo>
                <a:lnTo>
                  <a:pt x="13289" y="8863"/>
                </a:lnTo>
                <a:lnTo>
                  <a:pt x="18011" y="14795"/>
                </a:lnTo>
                <a:lnTo>
                  <a:pt x="21600" y="21600"/>
                </a:lnTo>
                <a:lnTo>
                  <a:pt x="17601" y="13565"/>
                </a:lnTo>
                <a:lnTo>
                  <a:pt x="12829" y="6998"/>
                </a:lnTo>
                <a:lnTo>
                  <a:pt x="7040" y="2332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71" name="object 40"/>
          <p:cNvSpPr/>
          <p:nvPr/>
        </p:nvSpPr>
        <p:spPr>
          <a:xfrm>
            <a:off x="18379919" y="249752"/>
            <a:ext cx="26171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1" y="361"/>
                </a:moveTo>
                <a:lnTo>
                  <a:pt x="0" y="0"/>
                </a:lnTo>
                <a:lnTo>
                  <a:pt x="16242" y="17013"/>
                </a:lnTo>
                <a:lnTo>
                  <a:pt x="21600" y="21600"/>
                </a:lnTo>
                <a:lnTo>
                  <a:pt x="8711" y="3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275" name="object 41"/>
          <p:cNvGrpSpPr/>
          <p:nvPr/>
        </p:nvGrpSpPr>
        <p:grpSpPr>
          <a:xfrm>
            <a:off x="23889174" y="214420"/>
            <a:ext cx="290744" cy="233736"/>
            <a:chOff x="0" y="0"/>
            <a:chExt cx="290743" cy="233734"/>
          </a:xfrm>
        </p:grpSpPr>
        <p:sp>
          <p:nvSpPr>
            <p:cNvPr id="2272" name="Vorm"/>
            <p:cNvSpPr/>
            <p:nvPr/>
          </p:nvSpPr>
          <p:spPr>
            <a:xfrm>
              <a:off x="0" y="0"/>
              <a:ext cx="197368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392" y="3858"/>
                  </a:lnTo>
                  <a:lnTo>
                    <a:pt x="18587" y="0"/>
                  </a:lnTo>
                  <a:lnTo>
                    <a:pt x="0" y="77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73" name="Driehoek"/>
            <p:cNvSpPr/>
            <p:nvPr/>
          </p:nvSpPr>
          <p:spPr>
            <a:xfrm>
              <a:off x="197367" y="662"/>
              <a:ext cx="84319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63"/>
                  </a:moveTo>
                  <a:lnTo>
                    <a:pt x="0" y="0"/>
                  </a:lnTo>
                  <a:lnTo>
                    <a:pt x="21596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74" name="Vorm"/>
            <p:cNvSpPr/>
            <p:nvPr/>
          </p:nvSpPr>
          <p:spPr>
            <a:xfrm>
              <a:off x="275339" y="122088"/>
              <a:ext cx="15405" cy="11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81"/>
                  </a:moveTo>
                  <a:lnTo>
                    <a:pt x="11465" y="0"/>
                  </a:lnTo>
                  <a:lnTo>
                    <a:pt x="0" y="20620"/>
                  </a:lnTo>
                  <a:lnTo>
                    <a:pt x="13167" y="21600"/>
                  </a:lnTo>
                  <a:lnTo>
                    <a:pt x="21281" y="19284"/>
                  </a:lnTo>
                  <a:lnTo>
                    <a:pt x="21600" y="1248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276" name="object 42"/>
          <p:cNvSpPr/>
          <p:nvPr/>
        </p:nvSpPr>
        <p:spPr>
          <a:xfrm>
            <a:off x="7141598" y="13441751"/>
            <a:ext cx="94853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06" y="3882"/>
                </a:lnTo>
                <a:lnTo>
                  <a:pt x="0" y="14906"/>
                </a:lnTo>
                <a:lnTo>
                  <a:pt x="5955" y="21600"/>
                </a:lnTo>
                <a:lnTo>
                  <a:pt x="19882" y="524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307" name="object 43"/>
          <p:cNvGrpSpPr/>
          <p:nvPr/>
        </p:nvGrpSpPr>
        <p:grpSpPr>
          <a:xfrm>
            <a:off x="210935" y="219104"/>
            <a:ext cx="23964439" cy="13286686"/>
            <a:chOff x="0" y="0"/>
            <a:chExt cx="23964438" cy="13286685"/>
          </a:xfrm>
        </p:grpSpPr>
        <p:grpSp>
          <p:nvGrpSpPr>
            <p:cNvPr id="2285" name="object 44"/>
            <p:cNvGrpSpPr/>
            <p:nvPr/>
          </p:nvGrpSpPr>
          <p:grpSpPr>
            <a:xfrm>
              <a:off x="-1" y="0"/>
              <a:ext cx="23964439" cy="13277959"/>
              <a:chOff x="0" y="0"/>
              <a:chExt cx="23964437" cy="13277958"/>
            </a:xfrm>
          </p:grpSpPr>
          <p:sp>
            <p:nvSpPr>
              <p:cNvPr id="2277" name="Vorm"/>
              <p:cNvSpPr/>
              <p:nvPr/>
            </p:nvSpPr>
            <p:spPr>
              <a:xfrm>
                <a:off x="23228" y="30807"/>
                <a:ext cx="2604330" cy="44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" y="0"/>
                    </a:lnTo>
                    <a:lnTo>
                      <a:pt x="13" y="4469"/>
                    </a:lnTo>
                    <a:lnTo>
                      <a:pt x="11" y="5959"/>
                    </a:lnTo>
                    <a:lnTo>
                      <a:pt x="3" y="12662"/>
                    </a:lnTo>
                    <a:lnTo>
                      <a:pt x="1" y="14897"/>
                    </a:lnTo>
                    <a:lnTo>
                      <a:pt x="0" y="21600"/>
                    </a:lnTo>
                    <a:lnTo>
                      <a:pt x="260" y="21600"/>
                    </a:lnTo>
                    <a:lnTo>
                      <a:pt x="256" y="20110"/>
                    </a:lnTo>
                    <a:lnTo>
                      <a:pt x="251" y="16386"/>
                    </a:lnTo>
                    <a:lnTo>
                      <a:pt x="241" y="15641"/>
                    </a:lnTo>
                    <a:lnTo>
                      <a:pt x="235" y="14897"/>
                    </a:lnTo>
                    <a:lnTo>
                      <a:pt x="234" y="14152"/>
                    </a:lnTo>
                    <a:lnTo>
                      <a:pt x="233" y="11172"/>
                    </a:lnTo>
                    <a:lnTo>
                      <a:pt x="242" y="5959"/>
                    </a:lnTo>
                    <a:lnTo>
                      <a:pt x="249" y="3724"/>
                    </a:lnTo>
                    <a:lnTo>
                      <a:pt x="257" y="1490"/>
                    </a:lnTo>
                    <a:lnTo>
                      <a:pt x="6212" y="1490"/>
                    </a:lnTo>
                    <a:lnTo>
                      <a:pt x="6082" y="2167"/>
                    </a:lnTo>
                    <a:lnTo>
                      <a:pt x="8998" y="1490"/>
                    </a:lnTo>
                    <a:lnTo>
                      <a:pt x="16259" y="1490"/>
                    </a:lnTo>
                    <a:lnTo>
                      <a:pt x="16622" y="745"/>
                    </a:lnTo>
                    <a:lnTo>
                      <a:pt x="17536" y="7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78" name="Vorm"/>
              <p:cNvSpPr/>
              <p:nvPr/>
            </p:nvSpPr>
            <p:spPr>
              <a:xfrm>
                <a:off x="2269914" y="0"/>
                <a:ext cx="19777259" cy="77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17347" y="4320"/>
                    </a:lnTo>
                    <a:lnTo>
                      <a:pt x="17274" y="0"/>
                    </a:lnTo>
                    <a:lnTo>
                      <a:pt x="17208" y="0"/>
                    </a:lnTo>
                    <a:lnTo>
                      <a:pt x="17151" y="4320"/>
                    </a:lnTo>
                    <a:lnTo>
                      <a:pt x="17037" y="4320"/>
                    </a:lnTo>
                    <a:lnTo>
                      <a:pt x="16995" y="0"/>
                    </a:lnTo>
                    <a:lnTo>
                      <a:pt x="15339" y="0"/>
                    </a:lnTo>
                    <a:lnTo>
                      <a:pt x="15321" y="4320"/>
                    </a:lnTo>
                    <a:lnTo>
                      <a:pt x="10069" y="4320"/>
                    </a:lnTo>
                    <a:lnTo>
                      <a:pt x="10022" y="8640"/>
                    </a:lnTo>
                    <a:lnTo>
                      <a:pt x="9972" y="4320"/>
                    </a:lnTo>
                    <a:lnTo>
                      <a:pt x="8845" y="4320"/>
                    </a:lnTo>
                    <a:lnTo>
                      <a:pt x="8760" y="8640"/>
                    </a:lnTo>
                    <a:lnTo>
                      <a:pt x="7977" y="8640"/>
                    </a:lnTo>
                    <a:lnTo>
                      <a:pt x="7898" y="4320"/>
                    </a:lnTo>
                    <a:lnTo>
                      <a:pt x="7493" y="8640"/>
                    </a:lnTo>
                    <a:lnTo>
                      <a:pt x="7253" y="8640"/>
                    </a:lnTo>
                    <a:lnTo>
                      <a:pt x="7276" y="4320"/>
                    </a:lnTo>
                    <a:lnTo>
                      <a:pt x="7147" y="4320"/>
                    </a:lnTo>
                    <a:lnTo>
                      <a:pt x="7086" y="8640"/>
                    </a:lnTo>
                    <a:lnTo>
                      <a:pt x="3754" y="8640"/>
                    </a:lnTo>
                    <a:lnTo>
                      <a:pt x="3595" y="4320"/>
                    </a:lnTo>
                    <a:lnTo>
                      <a:pt x="2875" y="4320"/>
                    </a:lnTo>
                    <a:lnTo>
                      <a:pt x="2881" y="8640"/>
                    </a:lnTo>
                    <a:lnTo>
                      <a:pt x="2737" y="8640"/>
                    </a:lnTo>
                    <a:lnTo>
                      <a:pt x="2610" y="4320"/>
                    </a:lnTo>
                    <a:lnTo>
                      <a:pt x="2344" y="4320"/>
                    </a:lnTo>
                    <a:lnTo>
                      <a:pt x="2326" y="8640"/>
                    </a:lnTo>
                    <a:lnTo>
                      <a:pt x="2291" y="4320"/>
                    </a:lnTo>
                    <a:lnTo>
                      <a:pt x="565" y="4320"/>
                    </a:lnTo>
                    <a:lnTo>
                      <a:pt x="537" y="8640"/>
                    </a:lnTo>
                    <a:lnTo>
                      <a:pt x="409" y="8640"/>
                    </a:lnTo>
                    <a:lnTo>
                      <a:pt x="372" y="12960"/>
                    </a:lnTo>
                    <a:lnTo>
                      <a:pt x="79" y="12960"/>
                    </a:lnTo>
                    <a:lnTo>
                      <a:pt x="0" y="17280"/>
                    </a:lnTo>
                    <a:lnTo>
                      <a:pt x="242" y="17280"/>
                    </a:lnTo>
                    <a:lnTo>
                      <a:pt x="364" y="21600"/>
                    </a:lnTo>
                    <a:lnTo>
                      <a:pt x="393" y="17280"/>
                    </a:lnTo>
                    <a:lnTo>
                      <a:pt x="1093" y="21600"/>
                    </a:lnTo>
                    <a:lnTo>
                      <a:pt x="1208" y="21600"/>
                    </a:lnTo>
                    <a:lnTo>
                      <a:pt x="1321" y="17280"/>
                    </a:lnTo>
                    <a:lnTo>
                      <a:pt x="1892" y="17280"/>
                    </a:lnTo>
                    <a:lnTo>
                      <a:pt x="1902" y="21332"/>
                    </a:lnTo>
                    <a:lnTo>
                      <a:pt x="2592" y="17280"/>
                    </a:lnTo>
                    <a:lnTo>
                      <a:pt x="1977" y="17280"/>
                    </a:lnTo>
                    <a:lnTo>
                      <a:pt x="2043" y="12960"/>
                    </a:lnTo>
                    <a:lnTo>
                      <a:pt x="2724" y="12960"/>
                    </a:lnTo>
                    <a:lnTo>
                      <a:pt x="2738" y="17280"/>
                    </a:lnTo>
                    <a:lnTo>
                      <a:pt x="2632" y="17280"/>
                    </a:lnTo>
                    <a:lnTo>
                      <a:pt x="2688" y="21600"/>
                    </a:lnTo>
                    <a:lnTo>
                      <a:pt x="2923" y="21600"/>
                    </a:lnTo>
                    <a:lnTo>
                      <a:pt x="2921" y="17280"/>
                    </a:lnTo>
                    <a:lnTo>
                      <a:pt x="3451" y="17280"/>
                    </a:lnTo>
                    <a:lnTo>
                      <a:pt x="3525" y="21600"/>
                    </a:lnTo>
                    <a:lnTo>
                      <a:pt x="3594" y="21600"/>
                    </a:lnTo>
                    <a:lnTo>
                      <a:pt x="3657" y="17280"/>
                    </a:lnTo>
                    <a:lnTo>
                      <a:pt x="6428" y="17280"/>
                    </a:lnTo>
                    <a:lnTo>
                      <a:pt x="6395" y="21600"/>
                    </a:lnTo>
                    <a:lnTo>
                      <a:pt x="6946" y="14826"/>
                    </a:lnTo>
                    <a:lnTo>
                      <a:pt x="6730" y="18753"/>
                    </a:lnTo>
                    <a:lnTo>
                      <a:pt x="6812" y="18058"/>
                    </a:lnTo>
                    <a:lnTo>
                      <a:pt x="6886" y="17591"/>
                    </a:lnTo>
                    <a:lnTo>
                      <a:pt x="6953" y="17314"/>
                    </a:lnTo>
                    <a:lnTo>
                      <a:pt x="7016" y="17202"/>
                    </a:lnTo>
                    <a:lnTo>
                      <a:pt x="7078" y="17215"/>
                    </a:lnTo>
                    <a:lnTo>
                      <a:pt x="7204" y="17474"/>
                    </a:lnTo>
                    <a:lnTo>
                      <a:pt x="7060" y="13431"/>
                    </a:lnTo>
                    <a:lnTo>
                      <a:pt x="7434" y="8834"/>
                    </a:lnTo>
                    <a:lnTo>
                      <a:pt x="7439" y="12960"/>
                    </a:lnTo>
                    <a:lnTo>
                      <a:pt x="7486" y="12960"/>
                    </a:lnTo>
                    <a:lnTo>
                      <a:pt x="7489" y="17280"/>
                    </a:lnTo>
                    <a:lnTo>
                      <a:pt x="7316" y="17280"/>
                    </a:lnTo>
                    <a:lnTo>
                      <a:pt x="7223" y="21600"/>
                    </a:lnTo>
                    <a:lnTo>
                      <a:pt x="7835" y="21600"/>
                    </a:lnTo>
                    <a:lnTo>
                      <a:pt x="7785" y="17280"/>
                    </a:lnTo>
                    <a:lnTo>
                      <a:pt x="8334" y="17280"/>
                    </a:lnTo>
                    <a:lnTo>
                      <a:pt x="8421" y="21600"/>
                    </a:lnTo>
                    <a:lnTo>
                      <a:pt x="8381" y="17280"/>
                    </a:lnTo>
                    <a:lnTo>
                      <a:pt x="8583" y="17280"/>
                    </a:lnTo>
                    <a:lnTo>
                      <a:pt x="8665" y="12960"/>
                    </a:lnTo>
                    <a:lnTo>
                      <a:pt x="8651" y="17280"/>
                    </a:lnTo>
                    <a:lnTo>
                      <a:pt x="8641" y="17280"/>
                    </a:lnTo>
                    <a:lnTo>
                      <a:pt x="8600" y="21600"/>
                    </a:lnTo>
                    <a:lnTo>
                      <a:pt x="9167" y="17280"/>
                    </a:lnTo>
                    <a:lnTo>
                      <a:pt x="9207" y="17280"/>
                    </a:lnTo>
                    <a:lnTo>
                      <a:pt x="9268" y="21600"/>
                    </a:lnTo>
                    <a:lnTo>
                      <a:pt x="9909" y="21600"/>
                    </a:lnTo>
                    <a:lnTo>
                      <a:pt x="9669" y="17280"/>
                    </a:lnTo>
                    <a:lnTo>
                      <a:pt x="10379" y="17280"/>
                    </a:lnTo>
                    <a:lnTo>
                      <a:pt x="10431" y="12960"/>
                    </a:lnTo>
                    <a:lnTo>
                      <a:pt x="10878" y="12960"/>
                    </a:lnTo>
                    <a:lnTo>
                      <a:pt x="10858" y="17280"/>
                    </a:lnTo>
                    <a:lnTo>
                      <a:pt x="11324" y="17280"/>
                    </a:lnTo>
                    <a:lnTo>
                      <a:pt x="11385" y="12960"/>
                    </a:lnTo>
                    <a:lnTo>
                      <a:pt x="11671" y="12960"/>
                    </a:lnTo>
                    <a:lnTo>
                      <a:pt x="11752" y="8640"/>
                    </a:lnTo>
                    <a:lnTo>
                      <a:pt x="12493" y="8640"/>
                    </a:lnTo>
                    <a:lnTo>
                      <a:pt x="12423" y="12960"/>
                    </a:lnTo>
                    <a:lnTo>
                      <a:pt x="12042" y="12960"/>
                    </a:lnTo>
                    <a:lnTo>
                      <a:pt x="11963" y="17280"/>
                    </a:lnTo>
                    <a:lnTo>
                      <a:pt x="11451" y="17280"/>
                    </a:lnTo>
                    <a:lnTo>
                      <a:pt x="11390" y="21600"/>
                    </a:lnTo>
                    <a:lnTo>
                      <a:pt x="12911" y="21600"/>
                    </a:lnTo>
                    <a:lnTo>
                      <a:pt x="12947" y="17319"/>
                    </a:lnTo>
                    <a:lnTo>
                      <a:pt x="12109" y="21311"/>
                    </a:lnTo>
                    <a:lnTo>
                      <a:pt x="12144" y="17280"/>
                    </a:lnTo>
                    <a:lnTo>
                      <a:pt x="12781" y="17280"/>
                    </a:lnTo>
                    <a:lnTo>
                      <a:pt x="12873" y="12960"/>
                    </a:lnTo>
                    <a:lnTo>
                      <a:pt x="13164" y="12960"/>
                    </a:lnTo>
                    <a:lnTo>
                      <a:pt x="13208" y="17280"/>
                    </a:lnTo>
                    <a:lnTo>
                      <a:pt x="13077" y="17280"/>
                    </a:lnTo>
                    <a:lnTo>
                      <a:pt x="13064" y="21600"/>
                    </a:lnTo>
                    <a:lnTo>
                      <a:pt x="13166" y="21600"/>
                    </a:lnTo>
                    <a:lnTo>
                      <a:pt x="13245" y="17280"/>
                    </a:lnTo>
                    <a:lnTo>
                      <a:pt x="13679" y="17280"/>
                    </a:lnTo>
                    <a:lnTo>
                      <a:pt x="13428" y="21600"/>
                    </a:lnTo>
                    <a:lnTo>
                      <a:pt x="13749" y="21600"/>
                    </a:lnTo>
                    <a:lnTo>
                      <a:pt x="13870" y="17280"/>
                    </a:lnTo>
                    <a:lnTo>
                      <a:pt x="14361" y="17280"/>
                    </a:lnTo>
                    <a:lnTo>
                      <a:pt x="14438" y="21600"/>
                    </a:lnTo>
                    <a:lnTo>
                      <a:pt x="14792" y="21600"/>
                    </a:lnTo>
                    <a:lnTo>
                      <a:pt x="14696" y="17280"/>
                    </a:lnTo>
                    <a:lnTo>
                      <a:pt x="14629" y="17280"/>
                    </a:lnTo>
                    <a:lnTo>
                      <a:pt x="14594" y="12960"/>
                    </a:lnTo>
                    <a:lnTo>
                      <a:pt x="14589" y="12960"/>
                    </a:lnTo>
                    <a:lnTo>
                      <a:pt x="14616" y="8640"/>
                    </a:lnTo>
                    <a:lnTo>
                      <a:pt x="15371" y="8640"/>
                    </a:lnTo>
                    <a:lnTo>
                      <a:pt x="15442" y="12960"/>
                    </a:lnTo>
                    <a:lnTo>
                      <a:pt x="15504" y="12960"/>
                    </a:lnTo>
                    <a:lnTo>
                      <a:pt x="15441" y="16861"/>
                    </a:lnTo>
                    <a:lnTo>
                      <a:pt x="15430" y="16792"/>
                    </a:lnTo>
                    <a:lnTo>
                      <a:pt x="15401" y="16550"/>
                    </a:lnTo>
                    <a:lnTo>
                      <a:pt x="15406" y="16852"/>
                    </a:lnTo>
                    <a:lnTo>
                      <a:pt x="15435" y="17111"/>
                    </a:lnTo>
                    <a:lnTo>
                      <a:pt x="15437" y="17120"/>
                    </a:lnTo>
                    <a:lnTo>
                      <a:pt x="15434" y="17280"/>
                    </a:lnTo>
                    <a:lnTo>
                      <a:pt x="15481" y="17280"/>
                    </a:lnTo>
                    <a:lnTo>
                      <a:pt x="15491" y="17314"/>
                    </a:lnTo>
                    <a:lnTo>
                      <a:pt x="15579" y="17440"/>
                    </a:lnTo>
                    <a:lnTo>
                      <a:pt x="15537" y="17280"/>
                    </a:lnTo>
                    <a:lnTo>
                      <a:pt x="16697" y="17280"/>
                    </a:lnTo>
                    <a:lnTo>
                      <a:pt x="16739" y="12960"/>
                    </a:lnTo>
                    <a:lnTo>
                      <a:pt x="19063" y="12960"/>
                    </a:lnTo>
                    <a:lnTo>
                      <a:pt x="19116" y="17280"/>
                    </a:lnTo>
                    <a:lnTo>
                      <a:pt x="19211" y="17280"/>
                    </a:lnTo>
                    <a:lnTo>
                      <a:pt x="19216" y="12960"/>
                    </a:lnTo>
                    <a:lnTo>
                      <a:pt x="19421" y="12960"/>
                    </a:lnTo>
                    <a:lnTo>
                      <a:pt x="19345" y="17280"/>
                    </a:lnTo>
                    <a:lnTo>
                      <a:pt x="20058" y="17280"/>
                    </a:lnTo>
                    <a:lnTo>
                      <a:pt x="20033" y="12960"/>
                    </a:lnTo>
                    <a:lnTo>
                      <a:pt x="19562" y="12960"/>
                    </a:lnTo>
                    <a:lnTo>
                      <a:pt x="19619" y="8640"/>
                    </a:lnTo>
                    <a:lnTo>
                      <a:pt x="21295" y="8640"/>
                    </a:lnTo>
                    <a:lnTo>
                      <a:pt x="21441" y="10562"/>
                    </a:lnTo>
                    <a:lnTo>
                      <a:pt x="21415" y="8640"/>
                    </a:lnTo>
                    <a:lnTo>
                      <a:pt x="21557" y="864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79" name="Driehoek"/>
              <p:cNvSpPr/>
              <p:nvPr/>
            </p:nvSpPr>
            <p:spPr>
              <a:xfrm>
                <a:off x="21901484" y="34234"/>
                <a:ext cx="167146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385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80" name="Vorm"/>
              <p:cNvSpPr/>
              <p:nvPr/>
            </p:nvSpPr>
            <p:spPr>
              <a:xfrm>
                <a:off x="0" y="492917"/>
                <a:ext cx="23443208" cy="1278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574"/>
                    </a:moveTo>
                    <a:lnTo>
                      <a:pt x="21438" y="21574"/>
                    </a:lnTo>
                    <a:lnTo>
                      <a:pt x="21394" y="21548"/>
                    </a:lnTo>
                    <a:lnTo>
                      <a:pt x="21208" y="21548"/>
                    </a:lnTo>
                    <a:lnTo>
                      <a:pt x="21208" y="21522"/>
                    </a:lnTo>
                    <a:lnTo>
                      <a:pt x="21166" y="21548"/>
                    </a:lnTo>
                    <a:lnTo>
                      <a:pt x="20818" y="21548"/>
                    </a:lnTo>
                    <a:lnTo>
                      <a:pt x="20761" y="21522"/>
                    </a:lnTo>
                    <a:lnTo>
                      <a:pt x="17569" y="21522"/>
                    </a:lnTo>
                    <a:lnTo>
                      <a:pt x="17546" y="21548"/>
                    </a:lnTo>
                    <a:lnTo>
                      <a:pt x="17514" y="21522"/>
                    </a:lnTo>
                    <a:lnTo>
                      <a:pt x="15496" y="21522"/>
                    </a:lnTo>
                    <a:lnTo>
                      <a:pt x="15545" y="21496"/>
                    </a:lnTo>
                    <a:lnTo>
                      <a:pt x="14811" y="21496"/>
                    </a:lnTo>
                    <a:lnTo>
                      <a:pt x="15088" y="21522"/>
                    </a:lnTo>
                    <a:lnTo>
                      <a:pt x="10383" y="21522"/>
                    </a:lnTo>
                    <a:lnTo>
                      <a:pt x="10348" y="21548"/>
                    </a:lnTo>
                    <a:lnTo>
                      <a:pt x="10258" y="21548"/>
                    </a:lnTo>
                    <a:lnTo>
                      <a:pt x="10162" y="21522"/>
                    </a:lnTo>
                    <a:lnTo>
                      <a:pt x="10114" y="21522"/>
                    </a:lnTo>
                    <a:lnTo>
                      <a:pt x="10073" y="21548"/>
                    </a:lnTo>
                    <a:lnTo>
                      <a:pt x="9737" y="21548"/>
                    </a:lnTo>
                    <a:lnTo>
                      <a:pt x="9707" y="21522"/>
                    </a:lnTo>
                    <a:lnTo>
                      <a:pt x="8908" y="21522"/>
                    </a:lnTo>
                    <a:lnTo>
                      <a:pt x="8915" y="21548"/>
                    </a:lnTo>
                    <a:lnTo>
                      <a:pt x="8139" y="21548"/>
                    </a:lnTo>
                    <a:lnTo>
                      <a:pt x="8091" y="21522"/>
                    </a:lnTo>
                    <a:lnTo>
                      <a:pt x="6935" y="21522"/>
                    </a:lnTo>
                    <a:lnTo>
                      <a:pt x="6790" y="21548"/>
                    </a:lnTo>
                    <a:lnTo>
                      <a:pt x="6261" y="21548"/>
                    </a:lnTo>
                    <a:lnTo>
                      <a:pt x="6325" y="21522"/>
                    </a:lnTo>
                    <a:lnTo>
                      <a:pt x="5391" y="21522"/>
                    </a:lnTo>
                    <a:lnTo>
                      <a:pt x="5424" y="21507"/>
                    </a:lnTo>
                    <a:lnTo>
                      <a:pt x="5316" y="21522"/>
                    </a:lnTo>
                    <a:lnTo>
                      <a:pt x="5276" y="21522"/>
                    </a:lnTo>
                    <a:lnTo>
                      <a:pt x="5219" y="21496"/>
                    </a:lnTo>
                    <a:lnTo>
                      <a:pt x="4978" y="21496"/>
                    </a:lnTo>
                    <a:lnTo>
                      <a:pt x="4975" y="21522"/>
                    </a:lnTo>
                    <a:lnTo>
                      <a:pt x="4376" y="21522"/>
                    </a:lnTo>
                    <a:lnTo>
                      <a:pt x="4351" y="21496"/>
                    </a:lnTo>
                    <a:lnTo>
                      <a:pt x="4097" y="21496"/>
                    </a:lnTo>
                    <a:lnTo>
                      <a:pt x="4083" y="21522"/>
                    </a:lnTo>
                    <a:lnTo>
                      <a:pt x="3921" y="21522"/>
                    </a:lnTo>
                    <a:lnTo>
                      <a:pt x="3857" y="21496"/>
                    </a:lnTo>
                    <a:lnTo>
                      <a:pt x="3391" y="21496"/>
                    </a:lnTo>
                    <a:lnTo>
                      <a:pt x="3451" y="21522"/>
                    </a:lnTo>
                    <a:lnTo>
                      <a:pt x="2161" y="21522"/>
                    </a:lnTo>
                    <a:lnTo>
                      <a:pt x="2221" y="21496"/>
                    </a:lnTo>
                    <a:lnTo>
                      <a:pt x="2152" y="21496"/>
                    </a:lnTo>
                    <a:lnTo>
                      <a:pt x="2089" y="21522"/>
                    </a:lnTo>
                    <a:lnTo>
                      <a:pt x="1274" y="21522"/>
                    </a:lnTo>
                    <a:lnTo>
                      <a:pt x="1336" y="21496"/>
                    </a:lnTo>
                    <a:lnTo>
                      <a:pt x="864" y="21496"/>
                    </a:lnTo>
                    <a:lnTo>
                      <a:pt x="302" y="21522"/>
                    </a:lnTo>
                    <a:lnTo>
                      <a:pt x="57" y="21522"/>
                    </a:lnTo>
                    <a:lnTo>
                      <a:pt x="57" y="21496"/>
                    </a:lnTo>
                    <a:lnTo>
                      <a:pt x="66" y="21496"/>
                    </a:lnTo>
                    <a:lnTo>
                      <a:pt x="66" y="21470"/>
                    </a:lnTo>
                    <a:lnTo>
                      <a:pt x="65" y="21418"/>
                    </a:lnTo>
                    <a:lnTo>
                      <a:pt x="63" y="21001"/>
                    </a:lnTo>
                    <a:lnTo>
                      <a:pt x="64" y="20949"/>
                    </a:lnTo>
                    <a:lnTo>
                      <a:pt x="65" y="20845"/>
                    </a:lnTo>
                    <a:lnTo>
                      <a:pt x="67" y="20741"/>
                    </a:lnTo>
                    <a:lnTo>
                      <a:pt x="68" y="20663"/>
                    </a:lnTo>
                    <a:lnTo>
                      <a:pt x="69" y="20611"/>
                    </a:lnTo>
                    <a:lnTo>
                      <a:pt x="70" y="20637"/>
                    </a:lnTo>
                    <a:lnTo>
                      <a:pt x="70" y="20611"/>
                    </a:lnTo>
                    <a:lnTo>
                      <a:pt x="70" y="20533"/>
                    </a:lnTo>
                    <a:lnTo>
                      <a:pt x="70" y="20351"/>
                    </a:lnTo>
                    <a:lnTo>
                      <a:pt x="70" y="20273"/>
                    </a:lnTo>
                    <a:lnTo>
                      <a:pt x="70" y="20169"/>
                    </a:lnTo>
                    <a:lnTo>
                      <a:pt x="70" y="20091"/>
                    </a:lnTo>
                    <a:lnTo>
                      <a:pt x="69" y="19987"/>
                    </a:lnTo>
                    <a:lnTo>
                      <a:pt x="67" y="19544"/>
                    </a:lnTo>
                    <a:lnTo>
                      <a:pt x="66" y="19440"/>
                    </a:lnTo>
                    <a:lnTo>
                      <a:pt x="65" y="19336"/>
                    </a:lnTo>
                    <a:lnTo>
                      <a:pt x="65" y="19232"/>
                    </a:lnTo>
                    <a:lnTo>
                      <a:pt x="65" y="19128"/>
                    </a:lnTo>
                    <a:lnTo>
                      <a:pt x="64" y="18998"/>
                    </a:lnTo>
                    <a:lnTo>
                      <a:pt x="64" y="18789"/>
                    </a:lnTo>
                    <a:lnTo>
                      <a:pt x="64" y="18685"/>
                    </a:lnTo>
                    <a:lnTo>
                      <a:pt x="65" y="18581"/>
                    </a:lnTo>
                    <a:lnTo>
                      <a:pt x="64" y="18529"/>
                    </a:lnTo>
                    <a:lnTo>
                      <a:pt x="64" y="18477"/>
                    </a:lnTo>
                    <a:lnTo>
                      <a:pt x="63" y="18399"/>
                    </a:lnTo>
                    <a:lnTo>
                      <a:pt x="62" y="18295"/>
                    </a:lnTo>
                    <a:lnTo>
                      <a:pt x="63" y="18191"/>
                    </a:lnTo>
                    <a:lnTo>
                      <a:pt x="63" y="18009"/>
                    </a:lnTo>
                    <a:lnTo>
                      <a:pt x="65" y="17514"/>
                    </a:lnTo>
                    <a:lnTo>
                      <a:pt x="65" y="17410"/>
                    </a:lnTo>
                    <a:lnTo>
                      <a:pt x="65" y="17306"/>
                    </a:lnTo>
                    <a:lnTo>
                      <a:pt x="66" y="17176"/>
                    </a:lnTo>
                    <a:lnTo>
                      <a:pt x="66" y="17020"/>
                    </a:lnTo>
                    <a:lnTo>
                      <a:pt x="66" y="16838"/>
                    </a:lnTo>
                    <a:lnTo>
                      <a:pt x="65" y="16681"/>
                    </a:lnTo>
                    <a:lnTo>
                      <a:pt x="65" y="16577"/>
                    </a:lnTo>
                    <a:lnTo>
                      <a:pt x="64" y="16447"/>
                    </a:lnTo>
                    <a:lnTo>
                      <a:pt x="63" y="16213"/>
                    </a:lnTo>
                    <a:lnTo>
                      <a:pt x="66" y="16031"/>
                    </a:lnTo>
                    <a:lnTo>
                      <a:pt x="71" y="15771"/>
                    </a:lnTo>
                    <a:lnTo>
                      <a:pt x="71" y="15693"/>
                    </a:lnTo>
                    <a:lnTo>
                      <a:pt x="71" y="15667"/>
                    </a:lnTo>
                    <a:lnTo>
                      <a:pt x="70" y="15614"/>
                    </a:lnTo>
                    <a:lnTo>
                      <a:pt x="70" y="15588"/>
                    </a:lnTo>
                    <a:lnTo>
                      <a:pt x="68" y="15588"/>
                    </a:lnTo>
                    <a:lnTo>
                      <a:pt x="67" y="15640"/>
                    </a:lnTo>
                    <a:lnTo>
                      <a:pt x="65" y="15693"/>
                    </a:lnTo>
                    <a:lnTo>
                      <a:pt x="63" y="15771"/>
                    </a:lnTo>
                    <a:lnTo>
                      <a:pt x="61" y="15771"/>
                    </a:lnTo>
                    <a:lnTo>
                      <a:pt x="61" y="15745"/>
                    </a:lnTo>
                    <a:lnTo>
                      <a:pt x="60" y="15745"/>
                    </a:lnTo>
                    <a:lnTo>
                      <a:pt x="60" y="15693"/>
                    </a:lnTo>
                    <a:lnTo>
                      <a:pt x="59" y="15667"/>
                    </a:lnTo>
                    <a:lnTo>
                      <a:pt x="59" y="15588"/>
                    </a:lnTo>
                    <a:lnTo>
                      <a:pt x="58" y="15536"/>
                    </a:lnTo>
                    <a:lnTo>
                      <a:pt x="58" y="15406"/>
                    </a:lnTo>
                    <a:lnTo>
                      <a:pt x="58" y="15302"/>
                    </a:lnTo>
                    <a:lnTo>
                      <a:pt x="57" y="15198"/>
                    </a:lnTo>
                    <a:lnTo>
                      <a:pt x="57" y="15068"/>
                    </a:lnTo>
                    <a:lnTo>
                      <a:pt x="57" y="15016"/>
                    </a:lnTo>
                    <a:lnTo>
                      <a:pt x="58" y="14938"/>
                    </a:lnTo>
                    <a:lnTo>
                      <a:pt x="59" y="14912"/>
                    </a:lnTo>
                    <a:lnTo>
                      <a:pt x="59" y="14886"/>
                    </a:lnTo>
                    <a:lnTo>
                      <a:pt x="65" y="14886"/>
                    </a:lnTo>
                    <a:lnTo>
                      <a:pt x="66" y="14860"/>
                    </a:lnTo>
                    <a:lnTo>
                      <a:pt x="66" y="14834"/>
                    </a:lnTo>
                    <a:lnTo>
                      <a:pt x="67" y="14808"/>
                    </a:lnTo>
                    <a:lnTo>
                      <a:pt x="65" y="14652"/>
                    </a:lnTo>
                    <a:lnTo>
                      <a:pt x="64" y="14573"/>
                    </a:lnTo>
                    <a:lnTo>
                      <a:pt x="62" y="14365"/>
                    </a:lnTo>
                    <a:lnTo>
                      <a:pt x="61" y="14287"/>
                    </a:lnTo>
                    <a:lnTo>
                      <a:pt x="61" y="14183"/>
                    </a:lnTo>
                    <a:lnTo>
                      <a:pt x="60" y="14079"/>
                    </a:lnTo>
                    <a:lnTo>
                      <a:pt x="59" y="13949"/>
                    </a:lnTo>
                    <a:lnTo>
                      <a:pt x="59" y="13845"/>
                    </a:lnTo>
                    <a:lnTo>
                      <a:pt x="59" y="13715"/>
                    </a:lnTo>
                    <a:lnTo>
                      <a:pt x="59" y="13480"/>
                    </a:lnTo>
                    <a:lnTo>
                      <a:pt x="59" y="13350"/>
                    </a:lnTo>
                    <a:lnTo>
                      <a:pt x="60" y="13220"/>
                    </a:lnTo>
                    <a:lnTo>
                      <a:pt x="61" y="13116"/>
                    </a:lnTo>
                    <a:lnTo>
                      <a:pt x="62" y="13220"/>
                    </a:lnTo>
                    <a:lnTo>
                      <a:pt x="62" y="13324"/>
                    </a:lnTo>
                    <a:lnTo>
                      <a:pt x="62" y="13637"/>
                    </a:lnTo>
                    <a:lnTo>
                      <a:pt x="62" y="13715"/>
                    </a:lnTo>
                    <a:lnTo>
                      <a:pt x="67" y="13194"/>
                    </a:lnTo>
                    <a:lnTo>
                      <a:pt x="68" y="13324"/>
                    </a:lnTo>
                    <a:lnTo>
                      <a:pt x="69" y="13428"/>
                    </a:lnTo>
                    <a:lnTo>
                      <a:pt x="70" y="13559"/>
                    </a:lnTo>
                    <a:lnTo>
                      <a:pt x="71" y="13637"/>
                    </a:lnTo>
                    <a:lnTo>
                      <a:pt x="72" y="13871"/>
                    </a:lnTo>
                    <a:lnTo>
                      <a:pt x="73" y="13949"/>
                    </a:lnTo>
                    <a:lnTo>
                      <a:pt x="73" y="13975"/>
                    </a:lnTo>
                    <a:lnTo>
                      <a:pt x="74" y="14001"/>
                    </a:lnTo>
                    <a:lnTo>
                      <a:pt x="74" y="14001"/>
                    </a:lnTo>
                    <a:lnTo>
                      <a:pt x="75" y="13975"/>
                    </a:lnTo>
                    <a:lnTo>
                      <a:pt x="76" y="13949"/>
                    </a:lnTo>
                    <a:lnTo>
                      <a:pt x="77" y="13871"/>
                    </a:lnTo>
                    <a:lnTo>
                      <a:pt x="78" y="13793"/>
                    </a:lnTo>
                    <a:lnTo>
                      <a:pt x="76" y="13767"/>
                    </a:lnTo>
                    <a:lnTo>
                      <a:pt x="73" y="13637"/>
                    </a:lnTo>
                    <a:lnTo>
                      <a:pt x="71" y="13559"/>
                    </a:lnTo>
                    <a:lnTo>
                      <a:pt x="71" y="13454"/>
                    </a:lnTo>
                    <a:lnTo>
                      <a:pt x="70" y="13324"/>
                    </a:lnTo>
                    <a:lnTo>
                      <a:pt x="70" y="13194"/>
                    </a:lnTo>
                    <a:lnTo>
                      <a:pt x="70" y="13116"/>
                    </a:lnTo>
                    <a:lnTo>
                      <a:pt x="69" y="13012"/>
                    </a:lnTo>
                    <a:lnTo>
                      <a:pt x="69" y="12596"/>
                    </a:lnTo>
                    <a:lnTo>
                      <a:pt x="69" y="12440"/>
                    </a:lnTo>
                    <a:lnTo>
                      <a:pt x="69" y="12309"/>
                    </a:lnTo>
                    <a:lnTo>
                      <a:pt x="68" y="12179"/>
                    </a:lnTo>
                    <a:lnTo>
                      <a:pt x="68" y="12049"/>
                    </a:lnTo>
                    <a:lnTo>
                      <a:pt x="67" y="11945"/>
                    </a:lnTo>
                    <a:lnTo>
                      <a:pt x="66" y="11841"/>
                    </a:lnTo>
                    <a:lnTo>
                      <a:pt x="64" y="11763"/>
                    </a:lnTo>
                    <a:lnTo>
                      <a:pt x="63" y="11711"/>
                    </a:lnTo>
                    <a:lnTo>
                      <a:pt x="60" y="11711"/>
                    </a:lnTo>
                    <a:lnTo>
                      <a:pt x="64" y="11347"/>
                    </a:lnTo>
                    <a:lnTo>
                      <a:pt x="64" y="11555"/>
                    </a:lnTo>
                    <a:lnTo>
                      <a:pt x="65" y="11451"/>
                    </a:lnTo>
                    <a:lnTo>
                      <a:pt x="66" y="11347"/>
                    </a:lnTo>
                    <a:lnTo>
                      <a:pt x="66" y="11268"/>
                    </a:lnTo>
                    <a:lnTo>
                      <a:pt x="66" y="11190"/>
                    </a:lnTo>
                    <a:lnTo>
                      <a:pt x="65" y="11138"/>
                    </a:lnTo>
                    <a:lnTo>
                      <a:pt x="64" y="11060"/>
                    </a:lnTo>
                    <a:lnTo>
                      <a:pt x="63" y="11008"/>
                    </a:lnTo>
                    <a:lnTo>
                      <a:pt x="60" y="10904"/>
                    </a:lnTo>
                    <a:lnTo>
                      <a:pt x="59" y="10852"/>
                    </a:lnTo>
                    <a:lnTo>
                      <a:pt x="58" y="10774"/>
                    </a:lnTo>
                    <a:lnTo>
                      <a:pt x="57" y="10696"/>
                    </a:lnTo>
                    <a:lnTo>
                      <a:pt x="56" y="10592"/>
                    </a:lnTo>
                    <a:lnTo>
                      <a:pt x="55" y="10488"/>
                    </a:lnTo>
                    <a:lnTo>
                      <a:pt x="55" y="10358"/>
                    </a:lnTo>
                    <a:lnTo>
                      <a:pt x="55" y="10201"/>
                    </a:lnTo>
                    <a:lnTo>
                      <a:pt x="56" y="10097"/>
                    </a:lnTo>
                    <a:lnTo>
                      <a:pt x="56" y="9993"/>
                    </a:lnTo>
                    <a:lnTo>
                      <a:pt x="57" y="9915"/>
                    </a:lnTo>
                    <a:lnTo>
                      <a:pt x="58" y="9837"/>
                    </a:lnTo>
                    <a:lnTo>
                      <a:pt x="60" y="9837"/>
                    </a:lnTo>
                    <a:lnTo>
                      <a:pt x="60" y="9915"/>
                    </a:lnTo>
                    <a:lnTo>
                      <a:pt x="60" y="9837"/>
                    </a:lnTo>
                    <a:lnTo>
                      <a:pt x="57" y="9239"/>
                    </a:lnTo>
                    <a:lnTo>
                      <a:pt x="57" y="9134"/>
                    </a:lnTo>
                    <a:lnTo>
                      <a:pt x="58" y="9134"/>
                    </a:lnTo>
                    <a:lnTo>
                      <a:pt x="59" y="9187"/>
                    </a:lnTo>
                    <a:lnTo>
                      <a:pt x="59" y="9291"/>
                    </a:lnTo>
                    <a:lnTo>
                      <a:pt x="59" y="9134"/>
                    </a:lnTo>
                    <a:lnTo>
                      <a:pt x="58" y="8276"/>
                    </a:lnTo>
                    <a:lnTo>
                      <a:pt x="59" y="8276"/>
                    </a:lnTo>
                    <a:lnTo>
                      <a:pt x="57" y="8198"/>
                    </a:lnTo>
                    <a:lnTo>
                      <a:pt x="56" y="8093"/>
                    </a:lnTo>
                    <a:lnTo>
                      <a:pt x="54" y="7963"/>
                    </a:lnTo>
                    <a:lnTo>
                      <a:pt x="53" y="7859"/>
                    </a:lnTo>
                    <a:lnTo>
                      <a:pt x="52" y="7729"/>
                    </a:lnTo>
                    <a:lnTo>
                      <a:pt x="51" y="7651"/>
                    </a:lnTo>
                    <a:lnTo>
                      <a:pt x="51" y="7573"/>
                    </a:lnTo>
                    <a:lnTo>
                      <a:pt x="52" y="7547"/>
                    </a:lnTo>
                    <a:lnTo>
                      <a:pt x="52" y="7573"/>
                    </a:lnTo>
                    <a:lnTo>
                      <a:pt x="53" y="7677"/>
                    </a:lnTo>
                    <a:lnTo>
                      <a:pt x="53" y="7703"/>
                    </a:lnTo>
                    <a:lnTo>
                      <a:pt x="54" y="7703"/>
                    </a:lnTo>
                    <a:lnTo>
                      <a:pt x="53" y="7547"/>
                    </a:lnTo>
                    <a:lnTo>
                      <a:pt x="51" y="7313"/>
                    </a:lnTo>
                    <a:lnTo>
                      <a:pt x="50" y="7157"/>
                    </a:lnTo>
                    <a:lnTo>
                      <a:pt x="52" y="7105"/>
                    </a:lnTo>
                    <a:lnTo>
                      <a:pt x="53" y="7079"/>
                    </a:lnTo>
                    <a:lnTo>
                      <a:pt x="54" y="7105"/>
                    </a:lnTo>
                    <a:lnTo>
                      <a:pt x="56" y="7235"/>
                    </a:lnTo>
                    <a:lnTo>
                      <a:pt x="57" y="7313"/>
                    </a:lnTo>
                    <a:lnTo>
                      <a:pt x="57" y="7417"/>
                    </a:lnTo>
                    <a:lnTo>
                      <a:pt x="58" y="7521"/>
                    </a:lnTo>
                    <a:lnTo>
                      <a:pt x="58" y="7781"/>
                    </a:lnTo>
                    <a:lnTo>
                      <a:pt x="60" y="7677"/>
                    </a:lnTo>
                    <a:lnTo>
                      <a:pt x="63" y="7547"/>
                    </a:lnTo>
                    <a:lnTo>
                      <a:pt x="64" y="7469"/>
                    </a:lnTo>
                    <a:lnTo>
                      <a:pt x="64" y="7417"/>
                    </a:lnTo>
                    <a:lnTo>
                      <a:pt x="64" y="7365"/>
                    </a:lnTo>
                    <a:lnTo>
                      <a:pt x="64" y="7287"/>
                    </a:lnTo>
                    <a:lnTo>
                      <a:pt x="63" y="7235"/>
                    </a:lnTo>
                    <a:lnTo>
                      <a:pt x="63" y="7157"/>
                    </a:lnTo>
                    <a:lnTo>
                      <a:pt x="62" y="7079"/>
                    </a:lnTo>
                    <a:lnTo>
                      <a:pt x="61" y="7000"/>
                    </a:lnTo>
                    <a:lnTo>
                      <a:pt x="61" y="6896"/>
                    </a:lnTo>
                    <a:lnTo>
                      <a:pt x="61" y="6792"/>
                    </a:lnTo>
                    <a:lnTo>
                      <a:pt x="61" y="6636"/>
                    </a:lnTo>
                    <a:lnTo>
                      <a:pt x="61" y="6532"/>
                    </a:lnTo>
                    <a:lnTo>
                      <a:pt x="61" y="6506"/>
                    </a:lnTo>
                    <a:lnTo>
                      <a:pt x="62" y="6350"/>
                    </a:lnTo>
                    <a:lnTo>
                      <a:pt x="63" y="6168"/>
                    </a:lnTo>
                    <a:lnTo>
                      <a:pt x="65" y="6714"/>
                    </a:lnTo>
                    <a:lnTo>
                      <a:pt x="67" y="6636"/>
                    </a:lnTo>
                    <a:lnTo>
                      <a:pt x="69" y="6532"/>
                    </a:lnTo>
                    <a:lnTo>
                      <a:pt x="70" y="6454"/>
                    </a:lnTo>
                    <a:lnTo>
                      <a:pt x="71" y="6376"/>
                    </a:lnTo>
                    <a:lnTo>
                      <a:pt x="71" y="6272"/>
                    </a:lnTo>
                    <a:lnTo>
                      <a:pt x="72" y="6168"/>
                    </a:lnTo>
                    <a:lnTo>
                      <a:pt x="72" y="6116"/>
                    </a:lnTo>
                    <a:lnTo>
                      <a:pt x="74" y="5725"/>
                    </a:lnTo>
                    <a:lnTo>
                      <a:pt x="75" y="5491"/>
                    </a:lnTo>
                    <a:lnTo>
                      <a:pt x="77" y="5335"/>
                    </a:lnTo>
                    <a:lnTo>
                      <a:pt x="76" y="5387"/>
                    </a:lnTo>
                    <a:lnTo>
                      <a:pt x="72" y="5647"/>
                    </a:lnTo>
                    <a:lnTo>
                      <a:pt x="71" y="5725"/>
                    </a:lnTo>
                    <a:lnTo>
                      <a:pt x="70" y="5803"/>
                    </a:lnTo>
                    <a:lnTo>
                      <a:pt x="67" y="5960"/>
                    </a:lnTo>
                    <a:lnTo>
                      <a:pt x="65" y="6064"/>
                    </a:lnTo>
                    <a:lnTo>
                      <a:pt x="63" y="6116"/>
                    </a:lnTo>
                    <a:lnTo>
                      <a:pt x="61" y="6116"/>
                    </a:lnTo>
                    <a:lnTo>
                      <a:pt x="61" y="6115"/>
                    </a:lnTo>
                    <a:lnTo>
                      <a:pt x="61" y="6324"/>
                    </a:lnTo>
                    <a:lnTo>
                      <a:pt x="61" y="6428"/>
                    </a:lnTo>
                    <a:lnTo>
                      <a:pt x="60" y="6506"/>
                    </a:lnTo>
                    <a:lnTo>
                      <a:pt x="57" y="6402"/>
                    </a:lnTo>
                    <a:lnTo>
                      <a:pt x="56" y="6324"/>
                    </a:lnTo>
                    <a:lnTo>
                      <a:pt x="56" y="6220"/>
                    </a:lnTo>
                    <a:lnTo>
                      <a:pt x="57" y="6090"/>
                    </a:lnTo>
                    <a:lnTo>
                      <a:pt x="58" y="5960"/>
                    </a:lnTo>
                    <a:lnTo>
                      <a:pt x="60" y="6194"/>
                    </a:lnTo>
                    <a:lnTo>
                      <a:pt x="61" y="6324"/>
                    </a:lnTo>
                    <a:lnTo>
                      <a:pt x="61" y="6115"/>
                    </a:lnTo>
                    <a:lnTo>
                      <a:pt x="60" y="6090"/>
                    </a:lnTo>
                    <a:lnTo>
                      <a:pt x="59" y="6038"/>
                    </a:lnTo>
                    <a:lnTo>
                      <a:pt x="59" y="5960"/>
                    </a:lnTo>
                    <a:lnTo>
                      <a:pt x="58" y="5933"/>
                    </a:lnTo>
                    <a:lnTo>
                      <a:pt x="59" y="5855"/>
                    </a:lnTo>
                    <a:lnTo>
                      <a:pt x="59" y="5777"/>
                    </a:lnTo>
                    <a:lnTo>
                      <a:pt x="59" y="5725"/>
                    </a:lnTo>
                    <a:lnTo>
                      <a:pt x="59" y="5569"/>
                    </a:lnTo>
                    <a:lnTo>
                      <a:pt x="59" y="5465"/>
                    </a:lnTo>
                    <a:lnTo>
                      <a:pt x="58" y="5335"/>
                    </a:lnTo>
                    <a:lnTo>
                      <a:pt x="57" y="5205"/>
                    </a:lnTo>
                    <a:lnTo>
                      <a:pt x="59" y="5205"/>
                    </a:lnTo>
                    <a:lnTo>
                      <a:pt x="60" y="5153"/>
                    </a:lnTo>
                    <a:lnTo>
                      <a:pt x="60" y="5127"/>
                    </a:lnTo>
                    <a:lnTo>
                      <a:pt x="61" y="5075"/>
                    </a:lnTo>
                    <a:lnTo>
                      <a:pt x="61" y="4997"/>
                    </a:lnTo>
                    <a:lnTo>
                      <a:pt x="61" y="4476"/>
                    </a:lnTo>
                    <a:lnTo>
                      <a:pt x="68" y="4502"/>
                    </a:lnTo>
                    <a:lnTo>
                      <a:pt x="67" y="4346"/>
                    </a:lnTo>
                    <a:lnTo>
                      <a:pt x="66" y="4242"/>
                    </a:lnTo>
                    <a:lnTo>
                      <a:pt x="65" y="4138"/>
                    </a:lnTo>
                    <a:lnTo>
                      <a:pt x="63" y="4086"/>
                    </a:lnTo>
                    <a:lnTo>
                      <a:pt x="62" y="4008"/>
                    </a:lnTo>
                    <a:lnTo>
                      <a:pt x="61" y="3956"/>
                    </a:lnTo>
                    <a:lnTo>
                      <a:pt x="59" y="3852"/>
                    </a:lnTo>
                    <a:lnTo>
                      <a:pt x="60" y="3669"/>
                    </a:lnTo>
                    <a:lnTo>
                      <a:pt x="61" y="3513"/>
                    </a:lnTo>
                    <a:lnTo>
                      <a:pt x="62" y="3409"/>
                    </a:lnTo>
                    <a:lnTo>
                      <a:pt x="64" y="3331"/>
                    </a:lnTo>
                    <a:lnTo>
                      <a:pt x="66" y="3253"/>
                    </a:lnTo>
                    <a:lnTo>
                      <a:pt x="70" y="3149"/>
                    </a:lnTo>
                    <a:lnTo>
                      <a:pt x="71" y="3123"/>
                    </a:lnTo>
                    <a:lnTo>
                      <a:pt x="71" y="2967"/>
                    </a:lnTo>
                    <a:lnTo>
                      <a:pt x="70" y="2941"/>
                    </a:lnTo>
                    <a:lnTo>
                      <a:pt x="70" y="2915"/>
                    </a:lnTo>
                    <a:lnTo>
                      <a:pt x="70" y="2889"/>
                    </a:lnTo>
                    <a:lnTo>
                      <a:pt x="69" y="2889"/>
                    </a:lnTo>
                    <a:lnTo>
                      <a:pt x="69" y="2915"/>
                    </a:lnTo>
                    <a:lnTo>
                      <a:pt x="68" y="2915"/>
                    </a:lnTo>
                    <a:lnTo>
                      <a:pt x="68" y="2941"/>
                    </a:lnTo>
                    <a:lnTo>
                      <a:pt x="67" y="2967"/>
                    </a:lnTo>
                    <a:lnTo>
                      <a:pt x="64" y="3097"/>
                    </a:lnTo>
                    <a:lnTo>
                      <a:pt x="63" y="3097"/>
                    </a:lnTo>
                    <a:lnTo>
                      <a:pt x="63" y="3123"/>
                    </a:lnTo>
                    <a:lnTo>
                      <a:pt x="62" y="3097"/>
                    </a:lnTo>
                    <a:lnTo>
                      <a:pt x="62" y="3097"/>
                    </a:lnTo>
                    <a:lnTo>
                      <a:pt x="61" y="3071"/>
                    </a:lnTo>
                    <a:lnTo>
                      <a:pt x="60" y="2993"/>
                    </a:lnTo>
                    <a:lnTo>
                      <a:pt x="60" y="2863"/>
                    </a:lnTo>
                    <a:lnTo>
                      <a:pt x="60" y="2759"/>
                    </a:lnTo>
                    <a:lnTo>
                      <a:pt x="60" y="2654"/>
                    </a:lnTo>
                    <a:lnTo>
                      <a:pt x="61" y="2498"/>
                    </a:lnTo>
                    <a:lnTo>
                      <a:pt x="61" y="2420"/>
                    </a:lnTo>
                    <a:lnTo>
                      <a:pt x="61" y="2108"/>
                    </a:lnTo>
                    <a:lnTo>
                      <a:pt x="60" y="1978"/>
                    </a:lnTo>
                    <a:lnTo>
                      <a:pt x="60" y="1874"/>
                    </a:lnTo>
                    <a:lnTo>
                      <a:pt x="60" y="1770"/>
                    </a:lnTo>
                    <a:lnTo>
                      <a:pt x="59" y="1692"/>
                    </a:lnTo>
                    <a:lnTo>
                      <a:pt x="59" y="1587"/>
                    </a:lnTo>
                    <a:lnTo>
                      <a:pt x="57" y="1249"/>
                    </a:lnTo>
                    <a:lnTo>
                      <a:pt x="55" y="885"/>
                    </a:lnTo>
                    <a:lnTo>
                      <a:pt x="56" y="729"/>
                    </a:lnTo>
                    <a:lnTo>
                      <a:pt x="57" y="703"/>
                    </a:lnTo>
                    <a:lnTo>
                      <a:pt x="58" y="703"/>
                    </a:lnTo>
                    <a:lnTo>
                      <a:pt x="59" y="755"/>
                    </a:lnTo>
                    <a:lnTo>
                      <a:pt x="60" y="807"/>
                    </a:lnTo>
                    <a:lnTo>
                      <a:pt x="60" y="833"/>
                    </a:lnTo>
                    <a:lnTo>
                      <a:pt x="61" y="833"/>
                    </a:lnTo>
                    <a:lnTo>
                      <a:pt x="62" y="807"/>
                    </a:lnTo>
                    <a:lnTo>
                      <a:pt x="60" y="703"/>
                    </a:lnTo>
                    <a:lnTo>
                      <a:pt x="56" y="416"/>
                    </a:lnTo>
                    <a:lnTo>
                      <a:pt x="56" y="364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9" y="364"/>
                    </a:lnTo>
                    <a:lnTo>
                      <a:pt x="59" y="338"/>
                    </a:lnTo>
                    <a:lnTo>
                      <a:pt x="57" y="234"/>
                    </a:lnTo>
                    <a:lnTo>
                      <a:pt x="54" y="156"/>
                    </a:lnTo>
                    <a:lnTo>
                      <a:pt x="53" y="156"/>
                    </a:lnTo>
                    <a:lnTo>
                      <a:pt x="52" y="130"/>
                    </a:lnTo>
                    <a:lnTo>
                      <a:pt x="51" y="78"/>
                    </a:lnTo>
                    <a:lnTo>
                      <a:pt x="51" y="26"/>
                    </a:lnTo>
                    <a:lnTo>
                      <a:pt x="50" y="0"/>
                    </a:lnTo>
                    <a:lnTo>
                      <a:pt x="20" y="0"/>
                    </a:lnTo>
                    <a:lnTo>
                      <a:pt x="19" y="234"/>
                    </a:lnTo>
                    <a:lnTo>
                      <a:pt x="19" y="286"/>
                    </a:lnTo>
                    <a:lnTo>
                      <a:pt x="19" y="390"/>
                    </a:lnTo>
                    <a:lnTo>
                      <a:pt x="18" y="442"/>
                    </a:lnTo>
                    <a:lnTo>
                      <a:pt x="18" y="520"/>
                    </a:lnTo>
                    <a:lnTo>
                      <a:pt x="18" y="677"/>
                    </a:lnTo>
                    <a:lnTo>
                      <a:pt x="18" y="729"/>
                    </a:lnTo>
                    <a:lnTo>
                      <a:pt x="19" y="859"/>
                    </a:lnTo>
                    <a:lnTo>
                      <a:pt x="19" y="911"/>
                    </a:lnTo>
                    <a:lnTo>
                      <a:pt x="19" y="1067"/>
                    </a:lnTo>
                    <a:lnTo>
                      <a:pt x="19" y="1145"/>
                    </a:lnTo>
                    <a:lnTo>
                      <a:pt x="18" y="1275"/>
                    </a:lnTo>
                    <a:lnTo>
                      <a:pt x="18" y="1353"/>
                    </a:lnTo>
                    <a:lnTo>
                      <a:pt x="17" y="1457"/>
                    </a:lnTo>
                    <a:lnTo>
                      <a:pt x="17" y="1561"/>
                    </a:lnTo>
                    <a:lnTo>
                      <a:pt x="16" y="1666"/>
                    </a:lnTo>
                    <a:lnTo>
                      <a:pt x="22" y="1587"/>
                    </a:lnTo>
                    <a:lnTo>
                      <a:pt x="24" y="1640"/>
                    </a:lnTo>
                    <a:lnTo>
                      <a:pt x="25" y="1666"/>
                    </a:lnTo>
                    <a:lnTo>
                      <a:pt x="26" y="1744"/>
                    </a:lnTo>
                    <a:lnTo>
                      <a:pt x="26" y="1822"/>
                    </a:lnTo>
                    <a:lnTo>
                      <a:pt x="26" y="1900"/>
                    </a:lnTo>
                    <a:lnTo>
                      <a:pt x="25" y="2004"/>
                    </a:lnTo>
                    <a:lnTo>
                      <a:pt x="24" y="2134"/>
                    </a:lnTo>
                    <a:lnTo>
                      <a:pt x="23" y="2238"/>
                    </a:lnTo>
                    <a:lnTo>
                      <a:pt x="21" y="2498"/>
                    </a:lnTo>
                    <a:lnTo>
                      <a:pt x="20" y="2628"/>
                    </a:lnTo>
                    <a:lnTo>
                      <a:pt x="19" y="2785"/>
                    </a:lnTo>
                    <a:lnTo>
                      <a:pt x="19" y="2915"/>
                    </a:lnTo>
                    <a:lnTo>
                      <a:pt x="19" y="3175"/>
                    </a:lnTo>
                    <a:lnTo>
                      <a:pt x="19" y="3305"/>
                    </a:lnTo>
                    <a:lnTo>
                      <a:pt x="22" y="3071"/>
                    </a:lnTo>
                    <a:lnTo>
                      <a:pt x="23" y="3123"/>
                    </a:lnTo>
                    <a:lnTo>
                      <a:pt x="23" y="3253"/>
                    </a:lnTo>
                    <a:lnTo>
                      <a:pt x="22" y="3331"/>
                    </a:lnTo>
                    <a:lnTo>
                      <a:pt x="21" y="3435"/>
                    </a:lnTo>
                    <a:lnTo>
                      <a:pt x="19" y="3539"/>
                    </a:lnTo>
                    <a:lnTo>
                      <a:pt x="18" y="3669"/>
                    </a:lnTo>
                    <a:lnTo>
                      <a:pt x="16" y="3773"/>
                    </a:lnTo>
                    <a:lnTo>
                      <a:pt x="11" y="3982"/>
                    </a:lnTo>
                    <a:lnTo>
                      <a:pt x="9" y="4086"/>
                    </a:lnTo>
                    <a:lnTo>
                      <a:pt x="8" y="4190"/>
                    </a:lnTo>
                    <a:lnTo>
                      <a:pt x="6" y="4294"/>
                    </a:lnTo>
                    <a:lnTo>
                      <a:pt x="5" y="4398"/>
                    </a:lnTo>
                    <a:lnTo>
                      <a:pt x="5" y="4476"/>
                    </a:lnTo>
                    <a:lnTo>
                      <a:pt x="4" y="4476"/>
                    </a:lnTo>
                    <a:lnTo>
                      <a:pt x="3" y="4424"/>
                    </a:lnTo>
                    <a:lnTo>
                      <a:pt x="2" y="4242"/>
                    </a:lnTo>
                    <a:lnTo>
                      <a:pt x="1" y="4424"/>
                    </a:lnTo>
                    <a:lnTo>
                      <a:pt x="0" y="4580"/>
                    </a:lnTo>
                    <a:lnTo>
                      <a:pt x="0" y="4632"/>
                    </a:lnTo>
                    <a:lnTo>
                      <a:pt x="1" y="4710"/>
                    </a:lnTo>
                    <a:lnTo>
                      <a:pt x="1" y="4710"/>
                    </a:lnTo>
                    <a:lnTo>
                      <a:pt x="1" y="4736"/>
                    </a:lnTo>
                    <a:lnTo>
                      <a:pt x="6" y="4736"/>
                    </a:lnTo>
                    <a:lnTo>
                      <a:pt x="6" y="4762"/>
                    </a:lnTo>
                    <a:lnTo>
                      <a:pt x="7" y="4762"/>
                    </a:lnTo>
                    <a:lnTo>
                      <a:pt x="8" y="4788"/>
                    </a:lnTo>
                    <a:lnTo>
                      <a:pt x="9" y="4788"/>
                    </a:lnTo>
                    <a:lnTo>
                      <a:pt x="9" y="4840"/>
                    </a:lnTo>
                    <a:lnTo>
                      <a:pt x="10" y="4867"/>
                    </a:lnTo>
                    <a:lnTo>
                      <a:pt x="10" y="4919"/>
                    </a:lnTo>
                    <a:lnTo>
                      <a:pt x="11" y="4997"/>
                    </a:lnTo>
                    <a:lnTo>
                      <a:pt x="11" y="5075"/>
                    </a:lnTo>
                    <a:lnTo>
                      <a:pt x="10" y="5101"/>
                    </a:lnTo>
                    <a:lnTo>
                      <a:pt x="8" y="5127"/>
                    </a:lnTo>
                    <a:lnTo>
                      <a:pt x="7" y="5101"/>
                    </a:lnTo>
                    <a:lnTo>
                      <a:pt x="4" y="5101"/>
                    </a:lnTo>
                    <a:lnTo>
                      <a:pt x="3" y="5127"/>
                    </a:lnTo>
                    <a:lnTo>
                      <a:pt x="2" y="5179"/>
                    </a:lnTo>
                    <a:lnTo>
                      <a:pt x="1" y="5257"/>
                    </a:lnTo>
                    <a:lnTo>
                      <a:pt x="0" y="5387"/>
                    </a:lnTo>
                    <a:lnTo>
                      <a:pt x="0" y="5439"/>
                    </a:lnTo>
                    <a:lnTo>
                      <a:pt x="0" y="5569"/>
                    </a:lnTo>
                    <a:lnTo>
                      <a:pt x="0" y="5647"/>
                    </a:lnTo>
                    <a:lnTo>
                      <a:pt x="1" y="5725"/>
                    </a:lnTo>
                    <a:lnTo>
                      <a:pt x="2" y="5829"/>
                    </a:lnTo>
                    <a:lnTo>
                      <a:pt x="4" y="6168"/>
                    </a:lnTo>
                    <a:lnTo>
                      <a:pt x="5" y="6272"/>
                    </a:lnTo>
                    <a:lnTo>
                      <a:pt x="5" y="6402"/>
                    </a:lnTo>
                    <a:lnTo>
                      <a:pt x="6" y="6532"/>
                    </a:lnTo>
                    <a:lnTo>
                      <a:pt x="7" y="6766"/>
                    </a:lnTo>
                    <a:lnTo>
                      <a:pt x="8" y="6896"/>
                    </a:lnTo>
                    <a:lnTo>
                      <a:pt x="8" y="7157"/>
                    </a:lnTo>
                    <a:lnTo>
                      <a:pt x="7" y="7261"/>
                    </a:lnTo>
                    <a:lnTo>
                      <a:pt x="7" y="7365"/>
                    </a:lnTo>
                    <a:lnTo>
                      <a:pt x="6" y="7469"/>
                    </a:lnTo>
                    <a:lnTo>
                      <a:pt x="7" y="7391"/>
                    </a:lnTo>
                    <a:lnTo>
                      <a:pt x="9" y="7339"/>
                    </a:lnTo>
                    <a:lnTo>
                      <a:pt x="10" y="7313"/>
                    </a:lnTo>
                    <a:lnTo>
                      <a:pt x="11" y="7313"/>
                    </a:lnTo>
                    <a:lnTo>
                      <a:pt x="13" y="7391"/>
                    </a:lnTo>
                    <a:lnTo>
                      <a:pt x="14" y="7521"/>
                    </a:lnTo>
                    <a:lnTo>
                      <a:pt x="14" y="7677"/>
                    </a:lnTo>
                    <a:lnTo>
                      <a:pt x="14" y="7807"/>
                    </a:lnTo>
                    <a:lnTo>
                      <a:pt x="13" y="7911"/>
                    </a:lnTo>
                    <a:lnTo>
                      <a:pt x="13" y="8015"/>
                    </a:lnTo>
                    <a:lnTo>
                      <a:pt x="10" y="8458"/>
                    </a:lnTo>
                    <a:lnTo>
                      <a:pt x="9" y="8692"/>
                    </a:lnTo>
                    <a:lnTo>
                      <a:pt x="9" y="8796"/>
                    </a:lnTo>
                    <a:lnTo>
                      <a:pt x="9" y="9004"/>
                    </a:lnTo>
                    <a:lnTo>
                      <a:pt x="9" y="9108"/>
                    </a:lnTo>
                    <a:lnTo>
                      <a:pt x="10" y="9213"/>
                    </a:lnTo>
                    <a:lnTo>
                      <a:pt x="11" y="9291"/>
                    </a:lnTo>
                    <a:lnTo>
                      <a:pt x="12" y="9369"/>
                    </a:lnTo>
                    <a:lnTo>
                      <a:pt x="11" y="9421"/>
                    </a:lnTo>
                    <a:lnTo>
                      <a:pt x="10" y="9473"/>
                    </a:lnTo>
                    <a:lnTo>
                      <a:pt x="10" y="9473"/>
                    </a:lnTo>
                    <a:lnTo>
                      <a:pt x="10" y="9551"/>
                    </a:lnTo>
                    <a:lnTo>
                      <a:pt x="11" y="9759"/>
                    </a:lnTo>
                    <a:lnTo>
                      <a:pt x="13" y="10097"/>
                    </a:lnTo>
                    <a:lnTo>
                      <a:pt x="13" y="10227"/>
                    </a:lnTo>
                    <a:lnTo>
                      <a:pt x="14" y="10358"/>
                    </a:lnTo>
                    <a:lnTo>
                      <a:pt x="14" y="10462"/>
                    </a:lnTo>
                    <a:lnTo>
                      <a:pt x="15" y="10592"/>
                    </a:lnTo>
                    <a:lnTo>
                      <a:pt x="16" y="10696"/>
                    </a:lnTo>
                    <a:lnTo>
                      <a:pt x="16" y="10774"/>
                    </a:lnTo>
                    <a:lnTo>
                      <a:pt x="17" y="10852"/>
                    </a:lnTo>
                    <a:lnTo>
                      <a:pt x="18" y="10930"/>
                    </a:lnTo>
                    <a:lnTo>
                      <a:pt x="19" y="10982"/>
                    </a:lnTo>
                    <a:lnTo>
                      <a:pt x="17" y="11034"/>
                    </a:lnTo>
                    <a:lnTo>
                      <a:pt x="15" y="11112"/>
                    </a:lnTo>
                    <a:lnTo>
                      <a:pt x="14" y="11190"/>
                    </a:lnTo>
                    <a:lnTo>
                      <a:pt x="13" y="11268"/>
                    </a:lnTo>
                    <a:lnTo>
                      <a:pt x="13" y="11373"/>
                    </a:lnTo>
                    <a:lnTo>
                      <a:pt x="12" y="11477"/>
                    </a:lnTo>
                    <a:lnTo>
                      <a:pt x="12" y="11711"/>
                    </a:lnTo>
                    <a:lnTo>
                      <a:pt x="12" y="11841"/>
                    </a:lnTo>
                    <a:lnTo>
                      <a:pt x="13" y="11971"/>
                    </a:lnTo>
                    <a:lnTo>
                      <a:pt x="13" y="12101"/>
                    </a:lnTo>
                    <a:lnTo>
                      <a:pt x="14" y="12231"/>
                    </a:lnTo>
                    <a:lnTo>
                      <a:pt x="16" y="12700"/>
                    </a:lnTo>
                    <a:lnTo>
                      <a:pt x="16" y="12804"/>
                    </a:lnTo>
                    <a:lnTo>
                      <a:pt x="17" y="12908"/>
                    </a:lnTo>
                    <a:lnTo>
                      <a:pt x="17" y="13012"/>
                    </a:lnTo>
                    <a:lnTo>
                      <a:pt x="17" y="13116"/>
                    </a:lnTo>
                    <a:lnTo>
                      <a:pt x="16" y="13246"/>
                    </a:lnTo>
                    <a:lnTo>
                      <a:pt x="15" y="13350"/>
                    </a:lnTo>
                    <a:lnTo>
                      <a:pt x="13" y="13402"/>
                    </a:lnTo>
                    <a:lnTo>
                      <a:pt x="11" y="13428"/>
                    </a:lnTo>
                    <a:lnTo>
                      <a:pt x="12" y="14652"/>
                    </a:lnTo>
                    <a:lnTo>
                      <a:pt x="10" y="14626"/>
                    </a:lnTo>
                    <a:lnTo>
                      <a:pt x="10" y="15016"/>
                    </a:lnTo>
                    <a:lnTo>
                      <a:pt x="10" y="15094"/>
                    </a:lnTo>
                    <a:lnTo>
                      <a:pt x="10" y="15198"/>
                    </a:lnTo>
                    <a:lnTo>
                      <a:pt x="10" y="15302"/>
                    </a:lnTo>
                    <a:lnTo>
                      <a:pt x="11" y="15406"/>
                    </a:lnTo>
                    <a:lnTo>
                      <a:pt x="12" y="15510"/>
                    </a:lnTo>
                    <a:lnTo>
                      <a:pt x="13" y="15588"/>
                    </a:lnTo>
                    <a:lnTo>
                      <a:pt x="13" y="15667"/>
                    </a:lnTo>
                    <a:lnTo>
                      <a:pt x="14" y="15745"/>
                    </a:lnTo>
                    <a:lnTo>
                      <a:pt x="15" y="15797"/>
                    </a:lnTo>
                    <a:lnTo>
                      <a:pt x="16" y="15875"/>
                    </a:lnTo>
                    <a:lnTo>
                      <a:pt x="17" y="15927"/>
                    </a:lnTo>
                    <a:lnTo>
                      <a:pt x="16" y="16031"/>
                    </a:lnTo>
                    <a:lnTo>
                      <a:pt x="15" y="16031"/>
                    </a:lnTo>
                    <a:lnTo>
                      <a:pt x="14" y="16005"/>
                    </a:lnTo>
                    <a:lnTo>
                      <a:pt x="13" y="15979"/>
                    </a:lnTo>
                    <a:lnTo>
                      <a:pt x="12" y="16265"/>
                    </a:lnTo>
                    <a:lnTo>
                      <a:pt x="12" y="16395"/>
                    </a:lnTo>
                    <a:lnTo>
                      <a:pt x="12" y="16629"/>
                    </a:lnTo>
                    <a:lnTo>
                      <a:pt x="11" y="16681"/>
                    </a:lnTo>
                    <a:lnTo>
                      <a:pt x="11" y="17020"/>
                    </a:lnTo>
                    <a:lnTo>
                      <a:pt x="12" y="17098"/>
                    </a:lnTo>
                    <a:lnTo>
                      <a:pt x="12" y="17176"/>
                    </a:lnTo>
                    <a:lnTo>
                      <a:pt x="12" y="17254"/>
                    </a:lnTo>
                    <a:lnTo>
                      <a:pt x="13" y="17332"/>
                    </a:lnTo>
                    <a:lnTo>
                      <a:pt x="13" y="17436"/>
                    </a:lnTo>
                    <a:lnTo>
                      <a:pt x="14" y="17514"/>
                    </a:lnTo>
                    <a:lnTo>
                      <a:pt x="14" y="17592"/>
                    </a:lnTo>
                    <a:lnTo>
                      <a:pt x="15" y="17696"/>
                    </a:lnTo>
                    <a:lnTo>
                      <a:pt x="16" y="17800"/>
                    </a:lnTo>
                    <a:lnTo>
                      <a:pt x="18" y="18035"/>
                    </a:lnTo>
                    <a:lnTo>
                      <a:pt x="19" y="18165"/>
                    </a:lnTo>
                    <a:lnTo>
                      <a:pt x="14" y="18269"/>
                    </a:lnTo>
                    <a:lnTo>
                      <a:pt x="14" y="18295"/>
                    </a:lnTo>
                    <a:lnTo>
                      <a:pt x="14" y="18347"/>
                    </a:lnTo>
                    <a:lnTo>
                      <a:pt x="14" y="18451"/>
                    </a:lnTo>
                    <a:lnTo>
                      <a:pt x="14" y="18529"/>
                    </a:lnTo>
                    <a:lnTo>
                      <a:pt x="14" y="18607"/>
                    </a:lnTo>
                    <a:lnTo>
                      <a:pt x="14" y="18685"/>
                    </a:lnTo>
                    <a:lnTo>
                      <a:pt x="11" y="19232"/>
                    </a:lnTo>
                    <a:lnTo>
                      <a:pt x="11" y="19310"/>
                    </a:lnTo>
                    <a:lnTo>
                      <a:pt x="10" y="19570"/>
                    </a:lnTo>
                    <a:lnTo>
                      <a:pt x="10" y="19700"/>
                    </a:lnTo>
                    <a:lnTo>
                      <a:pt x="10" y="19830"/>
                    </a:lnTo>
                    <a:lnTo>
                      <a:pt x="9" y="19960"/>
                    </a:lnTo>
                    <a:lnTo>
                      <a:pt x="9" y="20455"/>
                    </a:lnTo>
                    <a:lnTo>
                      <a:pt x="10" y="20611"/>
                    </a:lnTo>
                    <a:lnTo>
                      <a:pt x="10" y="20741"/>
                    </a:lnTo>
                    <a:lnTo>
                      <a:pt x="11" y="20871"/>
                    </a:lnTo>
                    <a:lnTo>
                      <a:pt x="11" y="21001"/>
                    </a:lnTo>
                    <a:lnTo>
                      <a:pt x="11" y="21001"/>
                    </a:lnTo>
                    <a:lnTo>
                      <a:pt x="10" y="20975"/>
                    </a:lnTo>
                    <a:lnTo>
                      <a:pt x="9" y="20949"/>
                    </a:lnTo>
                    <a:lnTo>
                      <a:pt x="9" y="20897"/>
                    </a:lnTo>
                    <a:lnTo>
                      <a:pt x="10" y="21210"/>
                    </a:lnTo>
                    <a:lnTo>
                      <a:pt x="10" y="21600"/>
                    </a:lnTo>
                    <a:lnTo>
                      <a:pt x="1547" y="21600"/>
                    </a:lnTo>
                    <a:lnTo>
                      <a:pt x="1997" y="21574"/>
                    </a:lnTo>
                    <a:lnTo>
                      <a:pt x="2270" y="21574"/>
                    </a:lnTo>
                    <a:lnTo>
                      <a:pt x="2332" y="21600"/>
                    </a:lnTo>
                    <a:lnTo>
                      <a:pt x="8248" y="21600"/>
                    </a:lnTo>
                    <a:lnTo>
                      <a:pt x="8220" y="21574"/>
                    </a:lnTo>
                    <a:lnTo>
                      <a:pt x="8242" y="21574"/>
                    </a:lnTo>
                    <a:lnTo>
                      <a:pt x="8284" y="21600"/>
                    </a:lnTo>
                    <a:lnTo>
                      <a:pt x="11037" y="21600"/>
                    </a:lnTo>
                    <a:lnTo>
                      <a:pt x="11013" y="21574"/>
                    </a:lnTo>
                    <a:lnTo>
                      <a:pt x="11238" y="21574"/>
                    </a:lnTo>
                    <a:lnTo>
                      <a:pt x="11263" y="21600"/>
                    </a:lnTo>
                    <a:lnTo>
                      <a:pt x="12629" y="21600"/>
                    </a:lnTo>
                    <a:lnTo>
                      <a:pt x="12607" y="21574"/>
                    </a:lnTo>
                    <a:lnTo>
                      <a:pt x="12668" y="21574"/>
                    </a:lnTo>
                    <a:lnTo>
                      <a:pt x="12690" y="21600"/>
                    </a:lnTo>
                    <a:lnTo>
                      <a:pt x="21579" y="21600"/>
                    </a:lnTo>
                    <a:lnTo>
                      <a:pt x="21600" y="21574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81" name="Vorm"/>
              <p:cNvSpPr/>
              <p:nvPr/>
            </p:nvSpPr>
            <p:spPr>
              <a:xfrm>
                <a:off x="23920212" y="3432474"/>
                <a:ext cx="15405" cy="20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469"/>
                    </a:moveTo>
                    <a:lnTo>
                      <a:pt x="18092" y="7239"/>
                    </a:lnTo>
                    <a:lnTo>
                      <a:pt x="14854" y="2702"/>
                    </a:lnTo>
                    <a:lnTo>
                      <a:pt x="11161" y="142"/>
                    </a:lnTo>
                    <a:lnTo>
                      <a:pt x="7200" y="0"/>
                    </a:lnTo>
                    <a:lnTo>
                      <a:pt x="3423" y="2717"/>
                    </a:lnTo>
                    <a:lnTo>
                      <a:pt x="0" y="8735"/>
                    </a:lnTo>
                    <a:lnTo>
                      <a:pt x="4954" y="21600"/>
                    </a:lnTo>
                    <a:lnTo>
                      <a:pt x="21600" y="2046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82" name="Vorm"/>
              <p:cNvSpPr/>
              <p:nvPr/>
            </p:nvSpPr>
            <p:spPr>
              <a:xfrm>
                <a:off x="23934376" y="1879863"/>
                <a:ext cx="15404" cy="1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86"/>
                    </a:moveTo>
                    <a:lnTo>
                      <a:pt x="21381" y="16643"/>
                    </a:lnTo>
                    <a:lnTo>
                      <a:pt x="0" y="0"/>
                    </a:lnTo>
                    <a:lnTo>
                      <a:pt x="1866" y="21600"/>
                    </a:lnTo>
                    <a:lnTo>
                      <a:pt x="21600" y="21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83" name="Vorm"/>
              <p:cNvSpPr/>
              <p:nvPr/>
            </p:nvSpPr>
            <p:spPr>
              <a:xfrm>
                <a:off x="22419388" y="15403"/>
                <a:ext cx="1545050" cy="198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186"/>
                    </a:moveTo>
                    <a:lnTo>
                      <a:pt x="21583" y="4353"/>
                    </a:lnTo>
                    <a:lnTo>
                      <a:pt x="21567" y="4521"/>
                    </a:lnTo>
                    <a:lnTo>
                      <a:pt x="21554" y="4521"/>
                    </a:lnTo>
                    <a:lnTo>
                      <a:pt x="21546" y="4186"/>
                    </a:lnTo>
                    <a:lnTo>
                      <a:pt x="21545" y="3684"/>
                    </a:lnTo>
                    <a:lnTo>
                      <a:pt x="21545" y="3349"/>
                    </a:lnTo>
                    <a:lnTo>
                      <a:pt x="21549" y="2344"/>
                    </a:lnTo>
                    <a:lnTo>
                      <a:pt x="21532" y="2009"/>
                    </a:lnTo>
                    <a:lnTo>
                      <a:pt x="21524" y="1842"/>
                    </a:lnTo>
                    <a:lnTo>
                      <a:pt x="21517" y="1674"/>
                    </a:lnTo>
                    <a:lnTo>
                      <a:pt x="21520" y="1507"/>
                    </a:lnTo>
                    <a:lnTo>
                      <a:pt x="21516" y="1674"/>
                    </a:lnTo>
                    <a:lnTo>
                      <a:pt x="21513" y="1507"/>
                    </a:lnTo>
                    <a:lnTo>
                      <a:pt x="21515" y="1674"/>
                    </a:lnTo>
                    <a:lnTo>
                      <a:pt x="21502" y="2177"/>
                    </a:lnTo>
                    <a:lnTo>
                      <a:pt x="21489" y="2679"/>
                    </a:lnTo>
                    <a:lnTo>
                      <a:pt x="21474" y="3014"/>
                    </a:lnTo>
                    <a:lnTo>
                      <a:pt x="21460" y="3349"/>
                    </a:lnTo>
                    <a:lnTo>
                      <a:pt x="21448" y="3014"/>
                    </a:lnTo>
                    <a:lnTo>
                      <a:pt x="21429" y="2344"/>
                    </a:lnTo>
                    <a:lnTo>
                      <a:pt x="21406" y="1172"/>
                    </a:lnTo>
                    <a:lnTo>
                      <a:pt x="21395" y="0"/>
                    </a:lnTo>
                    <a:lnTo>
                      <a:pt x="17296" y="167"/>
                    </a:lnTo>
                    <a:lnTo>
                      <a:pt x="13849" y="167"/>
                    </a:lnTo>
                    <a:lnTo>
                      <a:pt x="14141" y="0"/>
                    </a:lnTo>
                    <a:lnTo>
                      <a:pt x="14101" y="0"/>
                    </a:lnTo>
                    <a:lnTo>
                      <a:pt x="10897" y="167"/>
                    </a:lnTo>
                    <a:lnTo>
                      <a:pt x="10748" y="167"/>
                    </a:lnTo>
                    <a:lnTo>
                      <a:pt x="10465" y="0"/>
                    </a:lnTo>
                    <a:lnTo>
                      <a:pt x="0" y="0"/>
                    </a:lnTo>
                    <a:lnTo>
                      <a:pt x="1028" y="167"/>
                    </a:lnTo>
                    <a:lnTo>
                      <a:pt x="2179" y="167"/>
                    </a:lnTo>
                    <a:lnTo>
                      <a:pt x="1986" y="335"/>
                    </a:lnTo>
                    <a:lnTo>
                      <a:pt x="17473" y="335"/>
                    </a:lnTo>
                    <a:lnTo>
                      <a:pt x="17907" y="167"/>
                    </a:lnTo>
                    <a:lnTo>
                      <a:pt x="21266" y="167"/>
                    </a:lnTo>
                    <a:lnTo>
                      <a:pt x="21329" y="4353"/>
                    </a:lnTo>
                    <a:lnTo>
                      <a:pt x="21334" y="5023"/>
                    </a:lnTo>
                    <a:lnTo>
                      <a:pt x="21338" y="5693"/>
                    </a:lnTo>
                    <a:lnTo>
                      <a:pt x="21339" y="7702"/>
                    </a:lnTo>
                    <a:lnTo>
                      <a:pt x="21335" y="8372"/>
                    </a:lnTo>
                    <a:lnTo>
                      <a:pt x="21329" y="9042"/>
                    </a:lnTo>
                    <a:lnTo>
                      <a:pt x="21220" y="9879"/>
                    </a:lnTo>
                    <a:lnTo>
                      <a:pt x="21235" y="9544"/>
                    </a:lnTo>
                    <a:lnTo>
                      <a:pt x="21249" y="9042"/>
                    </a:lnTo>
                    <a:lnTo>
                      <a:pt x="21260" y="8372"/>
                    </a:lnTo>
                    <a:lnTo>
                      <a:pt x="21264" y="7702"/>
                    </a:lnTo>
                    <a:lnTo>
                      <a:pt x="21263" y="6698"/>
                    </a:lnTo>
                    <a:lnTo>
                      <a:pt x="21259" y="6455"/>
                    </a:lnTo>
                    <a:lnTo>
                      <a:pt x="21258" y="7033"/>
                    </a:lnTo>
                    <a:lnTo>
                      <a:pt x="21251" y="7702"/>
                    </a:lnTo>
                    <a:lnTo>
                      <a:pt x="21240" y="8372"/>
                    </a:lnTo>
                    <a:lnTo>
                      <a:pt x="21214" y="10047"/>
                    </a:lnTo>
                    <a:lnTo>
                      <a:pt x="21202" y="10884"/>
                    </a:lnTo>
                    <a:lnTo>
                      <a:pt x="21197" y="11386"/>
                    </a:lnTo>
                    <a:lnTo>
                      <a:pt x="21196" y="12558"/>
                    </a:lnTo>
                    <a:lnTo>
                      <a:pt x="21201" y="13060"/>
                    </a:lnTo>
                    <a:lnTo>
                      <a:pt x="21218" y="13730"/>
                    </a:lnTo>
                    <a:lnTo>
                      <a:pt x="21247" y="14233"/>
                    </a:lnTo>
                    <a:lnTo>
                      <a:pt x="21322" y="11386"/>
                    </a:lnTo>
                    <a:lnTo>
                      <a:pt x="21334" y="11888"/>
                    </a:lnTo>
                    <a:lnTo>
                      <a:pt x="21347" y="12558"/>
                    </a:lnTo>
                    <a:lnTo>
                      <a:pt x="21403" y="15237"/>
                    </a:lnTo>
                    <a:lnTo>
                      <a:pt x="21417" y="15907"/>
                    </a:lnTo>
                    <a:lnTo>
                      <a:pt x="21430" y="16577"/>
                    </a:lnTo>
                    <a:lnTo>
                      <a:pt x="21441" y="17247"/>
                    </a:lnTo>
                    <a:lnTo>
                      <a:pt x="21450" y="17916"/>
                    </a:lnTo>
                    <a:lnTo>
                      <a:pt x="21457" y="18753"/>
                    </a:lnTo>
                    <a:lnTo>
                      <a:pt x="21462" y="19423"/>
                    </a:lnTo>
                    <a:lnTo>
                      <a:pt x="21463" y="20595"/>
                    </a:lnTo>
                    <a:lnTo>
                      <a:pt x="21462" y="21098"/>
                    </a:lnTo>
                    <a:lnTo>
                      <a:pt x="21458" y="21600"/>
                    </a:lnTo>
                    <a:lnTo>
                      <a:pt x="21488" y="21098"/>
                    </a:lnTo>
                    <a:lnTo>
                      <a:pt x="21503" y="20763"/>
                    </a:lnTo>
                    <a:lnTo>
                      <a:pt x="21508" y="20595"/>
                    </a:lnTo>
                    <a:lnTo>
                      <a:pt x="21509" y="19926"/>
                    </a:lnTo>
                    <a:lnTo>
                      <a:pt x="21516" y="19591"/>
                    </a:lnTo>
                    <a:lnTo>
                      <a:pt x="21535" y="19088"/>
                    </a:lnTo>
                    <a:lnTo>
                      <a:pt x="21564" y="18419"/>
                    </a:lnTo>
                    <a:lnTo>
                      <a:pt x="21572" y="18251"/>
                    </a:lnTo>
                    <a:lnTo>
                      <a:pt x="21555" y="18419"/>
                    </a:lnTo>
                    <a:lnTo>
                      <a:pt x="21520" y="18419"/>
                    </a:lnTo>
                    <a:lnTo>
                      <a:pt x="21512" y="18084"/>
                    </a:lnTo>
                    <a:lnTo>
                      <a:pt x="21506" y="17916"/>
                    </a:lnTo>
                    <a:lnTo>
                      <a:pt x="21502" y="17581"/>
                    </a:lnTo>
                    <a:lnTo>
                      <a:pt x="21499" y="17247"/>
                    </a:lnTo>
                    <a:lnTo>
                      <a:pt x="21497" y="16744"/>
                    </a:lnTo>
                    <a:lnTo>
                      <a:pt x="21496" y="13730"/>
                    </a:lnTo>
                    <a:lnTo>
                      <a:pt x="21493" y="12893"/>
                    </a:lnTo>
                    <a:lnTo>
                      <a:pt x="21491" y="12558"/>
                    </a:lnTo>
                    <a:lnTo>
                      <a:pt x="21490" y="12391"/>
                    </a:lnTo>
                    <a:lnTo>
                      <a:pt x="21488" y="12223"/>
                    </a:lnTo>
                    <a:lnTo>
                      <a:pt x="21483" y="11888"/>
                    </a:lnTo>
                    <a:lnTo>
                      <a:pt x="21477" y="11721"/>
                    </a:lnTo>
                    <a:lnTo>
                      <a:pt x="21459" y="11721"/>
                    </a:lnTo>
                    <a:lnTo>
                      <a:pt x="21446" y="11888"/>
                    </a:lnTo>
                    <a:lnTo>
                      <a:pt x="21431" y="12056"/>
                    </a:lnTo>
                    <a:lnTo>
                      <a:pt x="21414" y="12391"/>
                    </a:lnTo>
                    <a:lnTo>
                      <a:pt x="21446" y="11721"/>
                    </a:lnTo>
                    <a:lnTo>
                      <a:pt x="21457" y="11386"/>
                    </a:lnTo>
                    <a:lnTo>
                      <a:pt x="21487" y="10549"/>
                    </a:lnTo>
                    <a:lnTo>
                      <a:pt x="21499" y="9879"/>
                    </a:lnTo>
                    <a:lnTo>
                      <a:pt x="21508" y="9209"/>
                    </a:lnTo>
                    <a:lnTo>
                      <a:pt x="21515" y="8540"/>
                    </a:lnTo>
                    <a:lnTo>
                      <a:pt x="21539" y="6530"/>
                    </a:lnTo>
                    <a:lnTo>
                      <a:pt x="21553" y="5860"/>
                    </a:lnTo>
                    <a:lnTo>
                      <a:pt x="21573" y="5023"/>
                    </a:lnTo>
                    <a:lnTo>
                      <a:pt x="21589" y="4521"/>
                    </a:lnTo>
                    <a:lnTo>
                      <a:pt x="21600" y="4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84" name="Vorm"/>
              <p:cNvSpPr/>
              <p:nvPr/>
            </p:nvSpPr>
            <p:spPr>
              <a:xfrm>
                <a:off x="70379" y="55283"/>
                <a:ext cx="23893611" cy="131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67" y="12"/>
                    </a:moveTo>
                    <a:lnTo>
                      <a:pt x="7951" y="12"/>
                    </a:lnTo>
                    <a:lnTo>
                      <a:pt x="7955" y="12"/>
                    </a:lnTo>
                    <a:lnTo>
                      <a:pt x="7967" y="12"/>
                    </a:lnTo>
                    <a:close/>
                    <a:moveTo>
                      <a:pt x="12711" y="10"/>
                    </a:moveTo>
                    <a:lnTo>
                      <a:pt x="12705" y="10"/>
                    </a:lnTo>
                    <a:lnTo>
                      <a:pt x="12705" y="11"/>
                    </a:lnTo>
                    <a:lnTo>
                      <a:pt x="12711" y="10"/>
                    </a:lnTo>
                    <a:close/>
                    <a:moveTo>
                      <a:pt x="620" y="33"/>
                    </a:moveTo>
                    <a:lnTo>
                      <a:pt x="589" y="36"/>
                    </a:lnTo>
                    <a:lnTo>
                      <a:pt x="619" y="36"/>
                    </a:lnTo>
                    <a:lnTo>
                      <a:pt x="620" y="33"/>
                    </a:lnTo>
                    <a:close/>
                    <a:moveTo>
                      <a:pt x="1978" y="5"/>
                    </a:moveTo>
                    <a:lnTo>
                      <a:pt x="1964" y="4"/>
                    </a:lnTo>
                    <a:lnTo>
                      <a:pt x="1954" y="3"/>
                    </a:lnTo>
                    <a:lnTo>
                      <a:pt x="1948" y="1"/>
                    </a:lnTo>
                    <a:lnTo>
                      <a:pt x="1943" y="0"/>
                    </a:lnTo>
                    <a:lnTo>
                      <a:pt x="1926" y="1"/>
                    </a:lnTo>
                    <a:lnTo>
                      <a:pt x="1924" y="3"/>
                    </a:lnTo>
                    <a:lnTo>
                      <a:pt x="1940" y="4"/>
                    </a:lnTo>
                    <a:lnTo>
                      <a:pt x="1978" y="5"/>
                    </a:lnTo>
                    <a:close/>
                    <a:moveTo>
                      <a:pt x="1" y="18745"/>
                    </a:moveTo>
                    <a:lnTo>
                      <a:pt x="0" y="18699"/>
                    </a:lnTo>
                    <a:lnTo>
                      <a:pt x="0" y="18722"/>
                    </a:lnTo>
                    <a:lnTo>
                      <a:pt x="0" y="18735"/>
                    </a:lnTo>
                    <a:lnTo>
                      <a:pt x="1" y="18742"/>
                    </a:lnTo>
                    <a:lnTo>
                      <a:pt x="1" y="18745"/>
                    </a:lnTo>
                    <a:close/>
                    <a:moveTo>
                      <a:pt x="3563" y="36"/>
                    </a:moveTo>
                    <a:lnTo>
                      <a:pt x="3563" y="34"/>
                    </a:lnTo>
                    <a:lnTo>
                      <a:pt x="3525" y="36"/>
                    </a:lnTo>
                    <a:lnTo>
                      <a:pt x="3563" y="36"/>
                    </a:lnTo>
                    <a:close/>
                    <a:moveTo>
                      <a:pt x="21578" y="894"/>
                    </a:moveTo>
                    <a:lnTo>
                      <a:pt x="21578" y="844"/>
                    </a:lnTo>
                    <a:lnTo>
                      <a:pt x="21578" y="908"/>
                    </a:lnTo>
                    <a:lnTo>
                      <a:pt x="21578" y="894"/>
                    </a:lnTo>
                    <a:close/>
                    <a:moveTo>
                      <a:pt x="5341" y="21575"/>
                    </a:moveTo>
                    <a:lnTo>
                      <a:pt x="5283" y="21575"/>
                    </a:lnTo>
                    <a:lnTo>
                      <a:pt x="5258" y="21586"/>
                    </a:lnTo>
                    <a:lnTo>
                      <a:pt x="5341" y="21575"/>
                    </a:lnTo>
                    <a:close/>
                    <a:moveTo>
                      <a:pt x="21584" y="2693"/>
                    </a:moveTo>
                    <a:lnTo>
                      <a:pt x="21583" y="2578"/>
                    </a:lnTo>
                    <a:lnTo>
                      <a:pt x="21582" y="2311"/>
                    </a:lnTo>
                    <a:lnTo>
                      <a:pt x="21580" y="2347"/>
                    </a:lnTo>
                    <a:lnTo>
                      <a:pt x="21579" y="2417"/>
                    </a:lnTo>
                    <a:lnTo>
                      <a:pt x="21578" y="2515"/>
                    </a:lnTo>
                    <a:lnTo>
                      <a:pt x="21579" y="2635"/>
                    </a:lnTo>
                    <a:lnTo>
                      <a:pt x="21579" y="2921"/>
                    </a:lnTo>
                    <a:lnTo>
                      <a:pt x="21579" y="2867"/>
                    </a:lnTo>
                    <a:lnTo>
                      <a:pt x="21582" y="2881"/>
                    </a:lnTo>
                    <a:lnTo>
                      <a:pt x="21583" y="2852"/>
                    </a:lnTo>
                    <a:lnTo>
                      <a:pt x="21584" y="2787"/>
                    </a:lnTo>
                    <a:lnTo>
                      <a:pt x="21584" y="2693"/>
                    </a:lnTo>
                    <a:close/>
                    <a:moveTo>
                      <a:pt x="21600" y="1910"/>
                    </a:moveTo>
                    <a:lnTo>
                      <a:pt x="21599" y="1477"/>
                    </a:lnTo>
                    <a:lnTo>
                      <a:pt x="21599" y="1612"/>
                    </a:lnTo>
                    <a:lnTo>
                      <a:pt x="21598" y="1711"/>
                    </a:lnTo>
                    <a:lnTo>
                      <a:pt x="21597" y="1867"/>
                    </a:lnTo>
                    <a:lnTo>
                      <a:pt x="21599" y="1834"/>
                    </a:lnTo>
                    <a:lnTo>
                      <a:pt x="21600" y="1845"/>
                    </a:lnTo>
                    <a:lnTo>
                      <a:pt x="21600" y="1910"/>
                    </a:lnTo>
                    <a:close/>
                    <a:moveTo>
                      <a:pt x="6284" y="21575"/>
                    </a:moveTo>
                    <a:lnTo>
                      <a:pt x="6243" y="21600"/>
                    </a:lnTo>
                    <a:lnTo>
                      <a:pt x="6260" y="21600"/>
                    </a:lnTo>
                    <a:lnTo>
                      <a:pt x="6284" y="21575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286" name="object 45"/>
            <p:cNvSpPr/>
            <p:nvPr/>
          </p:nvSpPr>
          <p:spPr>
            <a:xfrm>
              <a:off x="23274859" y="3966"/>
              <a:ext cx="286347" cy="1"/>
            </a:xfrm>
            <a:prstGeom prst="line">
              <a:avLst/>
            </a:prstGeom>
            <a:noFill/>
            <a:ln w="3175" cap="flat">
              <a:solidFill>
                <a:srgbClr val="FFB9BB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2302" name="object 46"/>
            <p:cNvGrpSpPr/>
            <p:nvPr/>
          </p:nvGrpSpPr>
          <p:grpSpPr>
            <a:xfrm>
              <a:off x="62461" y="25916"/>
              <a:ext cx="23877491" cy="13260770"/>
              <a:chOff x="0" y="0"/>
              <a:chExt cx="23877489" cy="13260768"/>
            </a:xfrm>
          </p:grpSpPr>
          <p:sp>
            <p:nvSpPr>
              <p:cNvPr id="2287" name="Driehoek"/>
              <p:cNvSpPr/>
              <p:nvPr/>
            </p:nvSpPr>
            <p:spPr>
              <a:xfrm>
                <a:off x="0" y="6577418"/>
                <a:ext cx="15404" cy="10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111" y="1155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88" name="Vorm"/>
              <p:cNvSpPr/>
              <p:nvPr/>
            </p:nvSpPr>
            <p:spPr>
              <a:xfrm>
                <a:off x="7485" y="3280772"/>
                <a:ext cx="15405" cy="21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2"/>
                    </a:moveTo>
                    <a:lnTo>
                      <a:pt x="17412" y="1892"/>
                    </a:lnTo>
                    <a:lnTo>
                      <a:pt x="17412" y="0"/>
                    </a:lnTo>
                    <a:lnTo>
                      <a:pt x="10159" y="0"/>
                    </a:lnTo>
                    <a:lnTo>
                      <a:pt x="10159" y="1892"/>
                    </a:lnTo>
                    <a:lnTo>
                      <a:pt x="6936" y="1892"/>
                    </a:lnTo>
                    <a:lnTo>
                      <a:pt x="6936" y="3311"/>
                    </a:lnTo>
                    <a:lnTo>
                      <a:pt x="3547" y="3311"/>
                    </a:lnTo>
                    <a:lnTo>
                      <a:pt x="3547" y="7883"/>
                    </a:lnTo>
                    <a:lnTo>
                      <a:pt x="0" y="7883"/>
                    </a:lnTo>
                    <a:lnTo>
                      <a:pt x="0" y="21600"/>
                    </a:lnTo>
                    <a:lnTo>
                      <a:pt x="6688" y="21600"/>
                    </a:lnTo>
                    <a:lnTo>
                      <a:pt x="6688" y="7883"/>
                    </a:lnTo>
                    <a:lnTo>
                      <a:pt x="17894" y="7883"/>
                    </a:lnTo>
                    <a:lnTo>
                      <a:pt x="17894" y="3311"/>
                    </a:lnTo>
                    <a:lnTo>
                      <a:pt x="21600" y="3311"/>
                    </a:lnTo>
                    <a:lnTo>
                      <a:pt x="21600" y="189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89" name="Vorm"/>
              <p:cNvSpPr/>
              <p:nvPr/>
            </p:nvSpPr>
            <p:spPr>
              <a:xfrm>
                <a:off x="11044" y="9070995"/>
                <a:ext cx="15405" cy="365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3"/>
                    </a:moveTo>
                    <a:lnTo>
                      <a:pt x="16155" y="0"/>
                    </a:lnTo>
                    <a:lnTo>
                      <a:pt x="16077" y="5912"/>
                    </a:lnTo>
                    <a:lnTo>
                      <a:pt x="11624" y="10998"/>
                    </a:lnTo>
                    <a:lnTo>
                      <a:pt x="824" y="18397"/>
                    </a:lnTo>
                    <a:lnTo>
                      <a:pt x="0" y="20561"/>
                    </a:lnTo>
                    <a:lnTo>
                      <a:pt x="6017" y="21600"/>
                    </a:lnTo>
                    <a:lnTo>
                      <a:pt x="21600" y="21443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90" name="Driehoek"/>
              <p:cNvSpPr/>
              <p:nvPr/>
            </p:nvSpPr>
            <p:spPr>
              <a:xfrm>
                <a:off x="11932849" y="26986"/>
                <a:ext cx="117839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159" y="17007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91" name="Vorm"/>
              <p:cNvSpPr/>
              <p:nvPr/>
            </p:nvSpPr>
            <p:spPr>
              <a:xfrm>
                <a:off x="11648866" y="33202"/>
                <a:ext cx="488497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70"/>
                    </a:moveTo>
                    <a:lnTo>
                      <a:pt x="21046" y="8546"/>
                    </a:lnTo>
                    <a:lnTo>
                      <a:pt x="19654" y="7276"/>
                    </a:lnTo>
                    <a:lnTo>
                      <a:pt x="13813" y="4129"/>
                    </a:lnTo>
                    <a:lnTo>
                      <a:pt x="12436" y="2986"/>
                    </a:lnTo>
                    <a:lnTo>
                      <a:pt x="11904" y="1653"/>
                    </a:lnTo>
                    <a:lnTo>
                      <a:pt x="12557" y="0"/>
                    </a:lnTo>
                    <a:lnTo>
                      <a:pt x="2514" y="5337"/>
                    </a:lnTo>
                    <a:lnTo>
                      <a:pt x="778" y="7148"/>
                    </a:lnTo>
                    <a:lnTo>
                      <a:pt x="0" y="9880"/>
                    </a:lnTo>
                    <a:lnTo>
                      <a:pt x="270" y="14137"/>
                    </a:lnTo>
                    <a:lnTo>
                      <a:pt x="1680" y="20424"/>
                    </a:lnTo>
                    <a:lnTo>
                      <a:pt x="6505" y="21600"/>
                    </a:lnTo>
                    <a:lnTo>
                      <a:pt x="9421" y="20902"/>
                    </a:lnTo>
                    <a:lnTo>
                      <a:pt x="10341" y="20044"/>
                    </a:lnTo>
                    <a:lnTo>
                      <a:pt x="10995" y="18931"/>
                    </a:lnTo>
                    <a:lnTo>
                      <a:pt x="11794" y="16295"/>
                    </a:lnTo>
                    <a:lnTo>
                      <a:pt x="12383" y="13596"/>
                    </a:lnTo>
                    <a:lnTo>
                      <a:pt x="12776" y="12388"/>
                    </a:lnTo>
                    <a:lnTo>
                      <a:pt x="13330" y="11405"/>
                    </a:lnTo>
                    <a:lnTo>
                      <a:pt x="14114" y="10672"/>
                    </a:lnTo>
                    <a:lnTo>
                      <a:pt x="16659" y="10325"/>
                    </a:lnTo>
                    <a:lnTo>
                      <a:pt x="20977" y="11943"/>
                    </a:lnTo>
                    <a:lnTo>
                      <a:pt x="21600" y="1007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92" name="Driehoek"/>
              <p:cNvSpPr/>
              <p:nvPr/>
            </p:nvSpPr>
            <p:spPr>
              <a:xfrm>
                <a:off x="15973198" y="416"/>
                <a:ext cx="8208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7"/>
                    </a:moveTo>
                    <a:lnTo>
                      <a:pt x="18499" y="0"/>
                    </a:lnTo>
                    <a:lnTo>
                      <a:pt x="0" y="21600"/>
                    </a:lnTo>
                    <a:lnTo>
                      <a:pt x="21600" y="21447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93" name="Vorm"/>
              <p:cNvSpPr/>
              <p:nvPr/>
            </p:nvSpPr>
            <p:spPr>
              <a:xfrm>
                <a:off x="20475429" y="0"/>
                <a:ext cx="334845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32"/>
                    </a:moveTo>
                    <a:lnTo>
                      <a:pt x="21039" y="0"/>
                    </a:lnTo>
                    <a:lnTo>
                      <a:pt x="219" y="8371"/>
                    </a:lnTo>
                    <a:lnTo>
                      <a:pt x="0" y="14985"/>
                    </a:lnTo>
                    <a:lnTo>
                      <a:pt x="2168" y="19628"/>
                    </a:lnTo>
                    <a:lnTo>
                      <a:pt x="6188" y="21600"/>
                    </a:lnTo>
                    <a:lnTo>
                      <a:pt x="11523" y="20475"/>
                    </a:lnTo>
                    <a:lnTo>
                      <a:pt x="19347" y="11257"/>
                    </a:lnTo>
                    <a:lnTo>
                      <a:pt x="21600" y="633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94" name="Vorm"/>
              <p:cNvSpPr/>
              <p:nvPr/>
            </p:nvSpPr>
            <p:spPr>
              <a:xfrm>
                <a:off x="20604342" y="19824"/>
                <a:ext cx="35496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529"/>
                    </a:moveTo>
                    <a:lnTo>
                      <a:pt x="20561" y="3644"/>
                    </a:lnTo>
                    <a:lnTo>
                      <a:pt x="14123" y="0"/>
                    </a:lnTo>
                    <a:lnTo>
                      <a:pt x="12001" y="3819"/>
                    </a:lnTo>
                    <a:lnTo>
                      <a:pt x="866" y="16300"/>
                    </a:lnTo>
                    <a:lnTo>
                      <a:pt x="61" y="18010"/>
                    </a:lnTo>
                    <a:lnTo>
                      <a:pt x="0" y="19432"/>
                    </a:lnTo>
                    <a:lnTo>
                      <a:pt x="847" y="20518"/>
                    </a:lnTo>
                    <a:lnTo>
                      <a:pt x="5938" y="21600"/>
                    </a:lnTo>
                    <a:lnTo>
                      <a:pt x="10513" y="21429"/>
                    </a:lnTo>
                    <a:lnTo>
                      <a:pt x="11453" y="19262"/>
                    </a:lnTo>
                    <a:lnTo>
                      <a:pt x="20561" y="9290"/>
                    </a:lnTo>
                    <a:lnTo>
                      <a:pt x="21517" y="7351"/>
                    </a:lnTo>
                    <a:lnTo>
                      <a:pt x="21600" y="552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95" name="Vorm"/>
              <p:cNvSpPr/>
              <p:nvPr/>
            </p:nvSpPr>
            <p:spPr>
              <a:xfrm>
                <a:off x="21625483" y="14179"/>
                <a:ext cx="15218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45"/>
                    </a:moveTo>
                    <a:lnTo>
                      <a:pt x="14197" y="10461"/>
                    </a:lnTo>
                    <a:lnTo>
                      <a:pt x="9469" y="7425"/>
                    </a:lnTo>
                    <a:lnTo>
                      <a:pt x="1393" y="0"/>
                    </a:lnTo>
                    <a:lnTo>
                      <a:pt x="0" y="21600"/>
                    </a:lnTo>
                    <a:lnTo>
                      <a:pt x="21600" y="13245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96" name="Driehoek"/>
              <p:cNvSpPr/>
              <p:nvPr/>
            </p:nvSpPr>
            <p:spPr>
              <a:xfrm>
                <a:off x="23186350" y="13245365"/>
                <a:ext cx="24599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659" y="0"/>
                    </a:lnTo>
                    <a:lnTo>
                      <a:pt x="0" y="816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97" name="Vorm"/>
              <p:cNvSpPr/>
              <p:nvPr/>
            </p:nvSpPr>
            <p:spPr>
              <a:xfrm>
                <a:off x="23663926" y="13239086"/>
                <a:ext cx="124262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4921" y="4320"/>
                    </a:lnTo>
                    <a:lnTo>
                      <a:pt x="4921" y="0"/>
                    </a:lnTo>
                    <a:lnTo>
                      <a:pt x="0" y="0"/>
                    </a:lnTo>
                    <a:lnTo>
                      <a:pt x="0" y="4320"/>
                    </a:lnTo>
                    <a:lnTo>
                      <a:pt x="4705" y="4320"/>
                    </a:lnTo>
                    <a:lnTo>
                      <a:pt x="4705" y="21600"/>
                    </a:lnTo>
                    <a:lnTo>
                      <a:pt x="21600" y="2160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98" name="Driehoek"/>
              <p:cNvSpPr/>
              <p:nvPr/>
            </p:nvSpPr>
            <p:spPr>
              <a:xfrm>
                <a:off x="23855471" y="888599"/>
                <a:ext cx="15404" cy="29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013" y="1522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99" name="Vorm"/>
              <p:cNvSpPr/>
              <p:nvPr/>
            </p:nvSpPr>
            <p:spPr>
              <a:xfrm>
                <a:off x="23860777" y="127750"/>
                <a:ext cx="15405" cy="374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91"/>
                    </a:moveTo>
                    <a:lnTo>
                      <a:pt x="20642" y="1730"/>
                    </a:lnTo>
                    <a:lnTo>
                      <a:pt x="18142" y="382"/>
                    </a:lnTo>
                    <a:lnTo>
                      <a:pt x="13839" y="0"/>
                    </a:lnTo>
                    <a:lnTo>
                      <a:pt x="0" y="17035"/>
                    </a:lnTo>
                    <a:lnTo>
                      <a:pt x="5609" y="17266"/>
                    </a:lnTo>
                    <a:lnTo>
                      <a:pt x="10147" y="18224"/>
                    </a:lnTo>
                    <a:lnTo>
                      <a:pt x="16827" y="21600"/>
                    </a:lnTo>
                    <a:lnTo>
                      <a:pt x="21600" y="389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300" name="Vorm"/>
              <p:cNvSpPr/>
              <p:nvPr/>
            </p:nvSpPr>
            <p:spPr>
              <a:xfrm>
                <a:off x="23862086" y="502737"/>
                <a:ext cx="15404" cy="23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874" y="12233"/>
                    </a:lnTo>
                    <a:lnTo>
                      <a:pt x="9074" y="1741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301" name="Driehoek"/>
              <p:cNvSpPr/>
              <p:nvPr/>
            </p:nvSpPr>
            <p:spPr>
              <a:xfrm>
                <a:off x="23859667" y="1419069"/>
                <a:ext cx="15405" cy="17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71"/>
                    </a:moveTo>
                    <a:lnTo>
                      <a:pt x="4184" y="0"/>
                    </a:lnTo>
                    <a:lnTo>
                      <a:pt x="0" y="21600"/>
                    </a:lnTo>
                    <a:lnTo>
                      <a:pt x="21600" y="1317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303" name="object 47"/>
            <p:cNvSpPr/>
            <p:nvPr/>
          </p:nvSpPr>
          <p:spPr>
            <a:xfrm>
              <a:off x="22039000" y="11520160"/>
              <a:ext cx="1472528" cy="14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956" y="32"/>
                  </a:lnTo>
                  <a:lnTo>
                    <a:pt x="9130" y="128"/>
                  </a:lnTo>
                  <a:lnTo>
                    <a:pt x="8324" y="285"/>
                  </a:lnTo>
                  <a:lnTo>
                    <a:pt x="7540" y="501"/>
                  </a:lnTo>
                  <a:lnTo>
                    <a:pt x="6782" y="772"/>
                  </a:lnTo>
                  <a:lnTo>
                    <a:pt x="6050" y="1098"/>
                  </a:lnTo>
                  <a:lnTo>
                    <a:pt x="5349" y="1475"/>
                  </a:lnTo>
                  <a:lnTo>
                    <a:pt x="4680" y="1900"/>
                  </a:lnTo>
                  <a:lnTo>
                    <a:pt x="4045" y="2373"/>
                  </a:lnTo>
                  <a:lnTo>
                    <a:pt x="3447" y="2889"/>
                  </a:lnTo>
                  <a:lnTo>
                    <a:pt x="2889" y="3447"/>
                  </a:lnTo>
                  <a:lnTo>
                    <a:pt x="2373" y="4045"/>
                  </a:lnTo>
                  <a:lnTo>
                    <a:pt x="1900" y="4680"/>
                  </a:lnTo>
                  <a:lnTo>
                    <a:pt x="1475" y="5349"/>
                  </a:lnTo>
                  <a:lnTo>
                    <a:pt x="1098" y="6050"/>
                  </a:lnTo>
                  <a:lnTo>
                    <a:pt x="772" y="6782"/>
                  </a:lnTo>
                  <a:lnTo>
                    <a:pt x="501" y="7540"/>
                  </a:lnTo>
                  <a:lnTo>
                    <a:pt x="285" y="8324"/>
                  </a:lnTo>
                  <a:lnTo>
                    <a:pt x="128" y="9130"/>
                  </a:lnTo>
                  <a:lnTo>
                    <a:pt x="32" y="9956"/>
                  </a:lnTo>
                  <a:lnTo>
                    <a:pt x="0" y="10800"/>
                  </a:lnTo>
                  <a:lnTo>
                    <a:pt x="32" y="11644"/>
                  </a:lnTo>
                  <a:lnTo>
                    <a:pt x="128" y="12470"/>
                  </a:lnTo>
                  <a:lnTo>
                    <a:pt x="285" y="13276"/>
                  </a:lnTo>
                  <a:lnTo>
                    <a:pt x="501" y="14060"/>
                  </a:lnTo>
                  <a:lnTo>
                    <a:pt x="772" y="14818"/>
                  </a:lnTo>
                  <a:lnTo>
                    <a:pt x="1098" y="15550"/>
                  </a:lnTo>
                  <a:lnTo>
                    <a:pt x="1475" y="16251"/>
                  </a:lnTo>
                  <a:lnTo>
                    <a:pt x="1900" y="16920"/>
                  </a:lnTo>
                  <a:lnTo>
                    <a:pt x="2373" y="17555"/>
                  </a:lnTo>
                  <a:lnTo>
                    <a:pt x="2889" y="18153"/>
                  </a:lnTo>
                  <a:lnTo>
                    <a:pt x="3447" y="18711"/>
                  </a:lnTo>
                  <a:lnTo>
                    <a:pt x="4045" y="19227"/>
                  </a:lnTo>
                  <a:lnTo>
                    <a:pt x="4680" y="19700"/>
                  </a:lnTo>
                  <a:lnTo>
                    <a:pt x="5349" y="20125"/>
                  </a:lnTo>
                  <a:lnTo>
                    <a:pt x="6050" y="20502"/>
                  </a:lnTo>
                  <a:lnTo>
                    <a:pt x="6782" y="20828"/>
                  </a:lnTo>
                  <a:lnTo>
                    <a:pt x="7540" y="21099"/>
                  </a:lnTo>
                  <a:lnTo>
                    <a:pt x="8324" y="21315"/>
                  </a:lnTo>
                  <a:lnTo>
                    <a:pt x="9130" y="21472"/>
                  </a:lnTo>
                  <a:lnTo>
                    <a:pt x="9956" y="21567"/>
                  </a:lnTo>
                  <a:lnTo>
                    <a:pt x="10800" y="21600"/>
                  </a:lnTo>
                  <a:lnTo>
                    <a:pt x="11644" y="21567"/>
                  </a:lnTo>
                  <a:lnTo>
                    <a:pt x="12470" y="21472"/>
                  </a:lnTo>
                  <a:lnTo>
                    <a:pt x="13276" y="21315"/>
                  </a:lnTo>
                  <a:lnTo>
                    <a:pt x="14060" y="21099"/>
                  </a:lnTo>
                  <a:lnTo>
                    <a:pt x="14818" y="20828"/>
                  </a:lnTo>
                  <a:lnTo>
                    <a:pt x="15550" y="20502"/>
                  </a:lnTo>
                  <a:lnTo>
                    <a:pt x="16251" y="20125"/>
                  </a:lnTo>
                  <a:lnTo>
                    <a:pt x="16920" y="19700"/>
                  </a:lnTo>
                  <a:lnTo>
                    <a:pt x="17555" y="19227"/>
                  </a:lnTo>
                  <a:lnTo>
                    <a:pt x="18153" y="18711"/>
                  </a:lnTo>
                  <a:lnTo>
                    <a:pt x="18711" y="18153"/>
                  </a:lnTo>
                  <a:lnTo>
                    <a:pt x="19227" y="17555"/>
                  </a:lnTo>
                  <a:lnTo>
                    <a:pt x="19700" y="16920"/>
                  </a:lnTo>
                  <a:lnTo>
                    <a:pt x="20126" y="16251"/>
                  </a:lnTo>
                  <a:lnTo>
                    <a:pt x="20502" y="15550"/>
                  </a:lnTo>
                  <a:lnTo>
                    <a:pt x="20828" y="14818"/>
                  </a:lnTo>
                  <a:lnTo>
                    <a:pt x="21099" y="14060"/>
                  </a:lnTo>
                  <a:lnTo>
                    <a:pt x="21315" y="13276"/>
                  </a:lnTo>
                  <a:lnTo>
                    <a:pt x="21472" y="12470"/>
                  </a:lnTo>
                  <a:lnTo>
                    <a:pt x="21568" y="11644"/>
                  </a:lnTo>
                  <a:lnTo>
                    <a:pt x="21600" y="10800"/>
                  </a:lnTo>
                  <a:lnTo>
                    <a:pt x="21568" y="9956"/>
                  </a:lnTo>
                  <a:lnTo>
                    <a:pt x="21472" y="9130"/>
                  </a:lnTo>
                  <a:lnTo>
                    <a:pt x="21315" y="8324"/>
                  </a:lnTo>
                  <a:lnTo>
                    <a:pt x="21099" y="7540"/>
                  </a:lnTo>
                  <a:lnTo>
                    <a:pt x="20828" y="6782"/>
                  </a:lnTo>
                  <a:lnTo>
                    <a:pt x="20502" y="6050"/>
                  </a:lnTo>
                  <a:lnTo>
                    <a:pt x="20126" y="5349"/>
                  </a:lnTo>
                  <a:lnTo>
                    <a:pt x="19700" y="4680"/>
                  </a:lnTo>
                  <a:lnTo>
                    <a:pt x="19227" y="4045"/>
                  </a:lnTo>
                  <a:lnTo>
                    <a:pt x="18711" y="3447"/>
                  </a:lnTo>
                  <a:lnTo>
                    <a:pt x="18153" y="2889"/>
                  </a:lnTo>
                  <a:lnTo>
                    <a:pt x="17555" y="2373"/>
                  </a:lnTo>
                  <a:lnTo>
                    <a:pt x="16920" y="1900"/>
                  </a:lnTo>
                  <a:lnTo>
                    <a:pt x="16251" y="1475"/>
                  </a:lnTo>
                  <a:lnTo>
                    <a:pt x="15550" y="1098"/>
                  </a:lnTo>
                  <a:lnTo>
                    <a:pt x="14818" y="772"/>
                  </a:lnTo>
                  <a:lnTo>
                    <a:pt x="14060" y="501"/>
                  </a:lnTo>
                  <a:lnTo>
                    <a:pt x="13276" y="285"/>
                  </a:lnTo>
                  <a:lnTo>
                    <a:pt x="12470" y="128"/>
                  </a:lnTo>
                  <a:lnTo>
                    <a:pt x="11644" y="3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304" name="object 48" descr="object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87951" y="12022150"/>
              <a:ext cx="371520" cy="4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5" name="object 49" descr="object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4022" y="12037176"/>
              <a:ext cx="288385" cy="438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6" name="object 50" descr="object 5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13539" y="12037176"/>
              <a:ext cx="353237" cy="45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08" name="SUE | SWAC Tool©.jpg"/>
          <p:cNvSpPr>
            <a:spLocks noGrp="1"/>
          </p:cNvSpPr>
          <p:nvPr>
            <p:ph type="pic" idx="21"/>
          </p:nvPr>
        </p:nvSpPr>
        <p:spPr>
          <a:xfrm>
            <a:off x="5581258" y="824752"/>
            <a:ext cx="12967101" cy="12613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 ge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316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317" name="Rechthoek"/>
          <p:cNvSpPr>
            <a:spLocks noGrp="1"/>
          </p:cNvSpPr>
          <p:nvPr>
            <p:ph type="body" idx="21"/>
          </p:nvPr>
        </p:nvSpPr>
        <p:spPr>
          <a:xfrm>
            <a:off x="3031454" y="1885673"/>
            <a:ext cx="18957047" cy="10919939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18" name="Rechthoek"/>
          <p:cNvSpPr>
            <a:spLocks noGrp="1"/>
          </p:cNvSpPr>
          <p:nvPr>
            <p:ph type="body" idx="22"/>
          </p:nvPr>
        </p:nvSpPr>
        <p:spPr>
          <a:xfrm>
            <a:off x="2692829" y="1018242"/>
            <a:ext cx="18721182" cy="11337658"/>
          </a:xfrm>
          <a:prstGeom prst="rect">
            <a:avLst/>
          </a:prstGeom>
          <a:solidFill>
            <a:srgbClr val="FFFFFF"/>
          </a:solidFill>
          <a:ln w="50800">
            <a:solidFill>
              <a:srgbClr val="797979"/>
            </a:solidFill>
          </a:ln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19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2320" name="SUE | SWAC Tool©.jpg"/>
          <p:cNvSpPr>
            <a:spLocks noGrp="1"/>
          </p:cNvSpPr>
          <p:nvPr>
            <p:ph type="pic" idx="23"/>
          </p:nvPr>
        </p:nvSpPr>
        <p:spPr>
          <a:xfrm>
            <a:off x="4994721" y="900236"/>
            <a:ext cx="12967101" cy="12613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 CAN  coral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328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329" name="object 2"/>
          <p:cNvSpPr/>
          <p:nvPr/>
        </p:nvSpPr>
        <p:spPr>
          <a:xfrm>
            <a:off x="24163670" y="13358066"/>
            <a:ext cx="15405" cy="10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0" y="0"/>
                </a:moveTo>
                <a:lnTo>
                  <a:pt x="4231" y="278"/>
                </a:lnTo>
                <a:lnTo>
                  <a:pt x="0" y="2962"/>
                </a:lnTo>
                <a:lnTo>
                  <a:pt x="152" y="4318"/>
                </a:lnTo>
                <a:lnTo>
                  <a:pt x="2273" y="15768"/>
                </a:lnTo>
                <a:lnTo>
                  <a:pt x="8902" y="19916"/>
                </a:lnTo>
                <a:lnTo>
                  <a:pt x="16517" y="20585"/>
                </a:lnTo>
                <a:lnTo>
                  <a:pt x="21600" y="21600"/>
                </a:lnTo>
                <a:lnTo>
                  <a:pt x="17203" y="5862"/>
                </a:lnTo>
                <a:lnTo>
                  <a:pt x="1069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30" name="object 3"/>
          <p:cNvSpPr/>
          <p:nvPr/>
        </p:nvSpPr>
        <p:spPr>
          <a:xfrm>
            <a:off x="24148212" y="11336711"/>
            <a:ext cx="15405" cy="26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753" y="19006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31" name="object 4"/>
          <p:cNvSpPr/>
          <p:nvPr/>
        </p:nvSpPr>
        <p:spPr>
          <a:xfrm>
            <a:off x="24148609" y="9880178"/>
            <a:ext cx="15405" cy="109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45" y="0"/>
                </a:moveTo>
                <a:lnTo>
                  <a:pt x="6724" y="702"/>
                </a:lnTo>
                <a:lnTo>
                  <a:pt x="3473" y="1542"/>
                </a:lnTo>
                <a:lnTo>
                  <a:pt x="1417" y="2505"/>
                </a:lnTo>
                <a:lnTo>
                  <a:pt x="380" y="3575"/>
                </a:lnTo>
                <a:lnTo>
                  <a:pt x="667" y="5972"/>
                </a:lnTo>
                <a:lnTo>
                  <a:pt x="6961" y="12750"/>
                </a:lnTo>
                <a:lnTo>
                  <a:pt x="8026" y="15449"/>
                </a:lnTo>
                <a:lnTo>
                  <a:pt x="7549" y="16734"/>
                </a:lnTo>
                <a:lnTo>
                  <a:pt x="6161" y="17955"/>
                </a:lnTo>
                <a:lnTo>
                  <a:pt x="0" y="18930"/>
                </a:lnTo>
                <a:lnTo>
                  <a:pt x="21600" y="21600"/>
                </a:lnTo>
                <a:lnTo>
                  <a:pt x="9928" y="6253"/>
                </a:lnTo>
                <a:lnTo>
                  <a:pt x="9271" y="2859"/>
                </a:lnTo>
                <a:lnTo>
                  <a:pt x="10294" y="883"/>
                </a:lnTo>
                <a:lnTo>
                  <a:pt x="1134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334" name="object 5"/>
          <p:cNvGrpSpPr/>
          <p:nvPr/>
        </p:nvGrpSpPr>
        <p:grpSpPr>
          <a:xfrm>
            <a:off x="24167101" y="8952504"/>
            <a:ext cx="17176" cy="255378"/>
            <a:chOff x="0" y="0"/>
            <a:chExt cx="17175" cy="255376"/>
          </a:xfrm>
        </p:grpSpPr>
        <p:sp>
          <p:nvSpPr>
            <p:cNvPr id="2332" name="Vorm"/>
            <p:cNvSpPr/>
            <p:nvPr/>
          </p:nvSpPr>
          <p:spPr>
            <a:xfrm>
              <a:off x="0" y="0"/>
              <a:ext cx="15404" cy="23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76"/>
                  </a:moveTo>
                  <a:lnTo>
                    <a:pt x="14916" y="3115"/>
                  </a:lnTo>
                  <a:lnTo>
                    <a:pt x="9641" y="2994"/>
                  </a:lnTo>
                  <a:lnTo>
                    <a:pt x="5529" y="2315"/>
                  </a:lnTo>
                  <a:lnTo>
                    <a:pt x="0" y="0"/>
                  </a:lnTo>
                  <a:lnTo>
                    <a:pt x="12344" y="21600"/>
                  </a:lnTo>
                  <a:lnTo>
                    <a:pt x="19929" y="18119"/>
                  </a:lnTo>
                  <a:lnTo>
                    <a:pt x="21600" y="2376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33" name="Vorm"/>
            <p:cNvSpPr/>
            <p:nvPr/>
          </p:nvSpPr>
          <p:spPr>
            <a:xfrm>
              <a:off x="1771" y="170518"/>
              <a:ext cx="15405" cy="8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25"/>
                  </a:moveTo>
                  <a:lnTo>
                    <a:pt x="18412" y="0"/>
                  </a:lnTo>
                  <a:lnTo>
                    <a:pt x="11534" y="1055"/>
                  </a:lnTo>
                  <a:lnTo>
                    <a:pt x="0" y="7038"/>
                  </a:lnTo>
                  <a:lnTo>
                    <a:pt x="2203" y="17252"/>
                  </a:lnTo>
                  <a:lnTo>
                    <a:pt x="6144" y="21600"/>
                  </a:lnTo>
                  <a:lnTo>
                    <a:pt x="10800" y="21423"/>
                  </a:lnTo>
                  <a:lnTo>
                    <a:pt x="19146" y="12915"/>
                  </a:lnTo>
                  <a:lnTo>
                    <a:pt x="21600" y="252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338" name="object 6"/>
          <p:cNvGrpSpPr/>
          <p:nvPr/>
        </p:nvGrpSpPr>
        <p:grpSpPr>
          <a:xfrm>
            <a:off x="24160525" y="8105796"/>
            <a:ext cx="24662" cy="456996"/>
            <a:chOff x="0" y="0"/>
            <a:chExt cx="24661" cy="456995"/>
          </a:xfrm>
        </p:grpSpPr>
        <p:sp>
          <p:nvSpPr>
            <p:cNvPr id="2335" name="Vorm"/>
            <p:cNvSpPr/>
            <p:nvPr/>
          </p:nvSpPr>
          <p:spPr>
            <a:xfrm>
              <a:off x="0" y="0"/>
              <a:ext cx="15404" cy="1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18"/>
                  </a:moveTo>
                  <a:lnTo>
                    <a:pt x="15430" y="7947"/>
                  </a:lnTo>
                  <a:lnTo>
                    <a:pt x="0" y="0"/>
                  </a:lnTo>
                  <a:lnTo>
                    <a:pt x="14918" y="21600"/>
                  </a:lnTo>
                  <a:lnTo>
                    <a:pt x="20574" y="18330"/>
                  </a:lnTo>
                  <a:lnTo>
                    <a:pt x="21600" y="1391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36" name="Vorm"/>
            <p:cNvSpPr/>
            <p:nvPr/>
          </p:nvSpPr>
          <p:spPr>
            <a:xfrm>
              <a:off x="731" y="121580"/>
              <a:ext cx="15405" cy="25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9198" y="0"/>
                  </a:lnTo>
                  <a:lnTo>
                    <a:pt x="3816" y="1798"/>
                  </a:lnTo>
                  <a:lnTo>
                    <a:pt x="0" y="3487"/>
                  </a:lnTo>
                  <a:lnTo>
                    <a:pt x="1975" y="5911"/>
                  </a:lnTo>
                  <a:lnTo>
                    <a:pt x="13631" y="9916"/>
                  </a:lnTo>
                  <a:lnTo>
                    <a:pt x="8720" y="9704"/>
                  </a:lnTo>
                  <a:lnTo>
                    <a:pt x="10014" y="1165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37" name="Vorm"/>
            <p:cNvSpPr/>
            <p:nvPr/>
          </p:nvSpPr>
          <p:spPr>
            <a:xfrm>
              <a:off x="9257" y="110598"/>
              <a:ext cx="15405" cy="3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61"/>
                  </a:moveTo>
                  <a:lnTo>
                    <a:pt x="19336" y="5001"/>
                  </a:lnTo>
                  <a:lnTo>
                    <a:pt x="16890" y="1635"/>
                  </a:lnTo>
                  <a:lnTo>
                    <a:pt x="14169" y="42"/>
                  </a:lnTo>
                  <a:lnTo>
                    <a:pt x="11171" y="0"/>
                  </a:lnTo>
                  <a:lnTo>
                    <a:pt x="7846" y="1289"/>
                  </a:lnTo>
                  <a:lnTo>
                    <a:pt x="4154" y="3687"/>
                  </a:lnTo>
                  <a:lnTo>
                    <a:pt x="0" y="6973"/>
                  </a:lnTo>
                  <a:lnTo>
                    <a:pt x="9415" y="21600"/>
                  </a:lnTo>
                  <a:lnTo>
                    <a:pt x="12646" y="18794"/>
                  </a:lnTo>
                  <a:lnTo>
                    <a:pt x="17170" y="11348"/>
                  </a:lnTo>
                  <a:lnTo>
                    <a:pt x="19198" y="9380"/>
                  </a:lnTo>
                  <a:lnTo>
                    <a:pt x="21600" y="1036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339" name="object 7"/>
          <p:cNvSpPr/>
          <p:nvPr/>
        </p:nvSpPr>
        <p:spPr>
          <a:xfrm>
            <a:off x="24159223" y="8631118"/>
            <a:ext cx="15404" cy="3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24" y="0"/>
                </a:moveTo>
                <a:lnTo>
                  <a:pt x="13054" y="9283"/>
                </a:lnTo>
                <a:lnTo>
                  <a:pt x="10947" y="10421"/>
                </a:lnTo>
                <a:lnTo>
                  <a:pt x="8659" y="10660"/>
                </a:lnTo>
                <a:lnTo>
                  <a:pt x="6117" y="9788"/>
                </a:lnTo>
                <a:lnTo>
                  <a:pt x="3256" y="7590"/>
                </a:lnTo>
                <a:lnTo>
                  <a:pt x="0" y="3855"/>
                </a:lnTo>
                <a:lnTo>
                  <a:pt x="2280" y="12273"/>
                </a:lnTo>
                <a:lnTo>
                  <a:pt x="5657" y="17967"/>
                </a:lnTo>
                <a:lnTo>
                  <a:pt x="7602" y="19822"/>
                </a:lnTo>
                <a:lnTo>
                  <a:pt x="9636" y="21029"/>
                </a:lnTo>
                <a:lnTo>
                  <a:pt x="11694" y="21600"/>
                </a:lnTo>
                <a:lnTo>
                  <a:pt x="13715" y="21547"/>
                </a:lnTo>
                <a:lnTo>
                  <a:pt x="15636" y="20881"/>
                </a:lnTo>
                <a:lnTo>
                  <a:pt x="17399" y="19613"/>
                </a:lnTo>
                <a:lnTo>
                  <a:pt x="20192" y="15317"/>
                </a:lnTo>
                <a:lnTo>
                  <a:pt x="21600" y="8749"/>
                </a:lnTo>
                <a:lnTo>
                  <a:pt x="21124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40" name="object 8"/>
          <p:cNvSpPr/>
          <p:nvPr/>
        </p:nvSpPr>
        <p:spPr>
          <a:xfrm>
            <a:off x="24138996" y="9793837"/>
            <a:ext cx="15405" cy="3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4"/>
                </a:moveTo>
                <a:lnTo>
                  <a:pt x="17539" y="1014"/>
                </a:lnTo>
                <a:lnTo>
                  <a:pt x="17539" y="0"/>
                </a:lnTo>
                <a:lnTo>
                  <a:pt x="13131" y="0"/>
                </a:lnTo>
                <a:lnTo>
                  <a:pt x="13131" y="1014"/>
                </a:lnTo>
                <a:lnTo>
                  <a:pt x="9428" y="1014"/>
                </a:lnTo>
                <a:lnTo>
                  <a:pt x="9428" y="4158"/>
                </a:lnTo>
                <a:lnTo>
                  <a:pt x="0" y="4158"/>
                </a:lnTo>
                <a:lnTo>
                  <a:pt x="0" y="11561"/>
                </a:lnTo>
                <a:lnTo>
                  <a:pt x="1194" y="11561"/>
                </a:lnTo>
                <a:lnTo>
                  <a:pt x="1194" y="18254"/>
                </a:lnTo>
                <a:lnTo>
                  <a:pt x="13009" y="18254"/>
                </a:lnTo>
                <a:lnTo>
                  <a:pt x="13009" y="21600"/>
                </a:lnTo>
                <a:lnTo>
                  <a:pt x="15631" y="21600"/>
                </a:lnTo>
                <a:lnTo>
                  <a:pt x="15631" y="18254"/>
                </a:lnTo>
                <a:lnTo>
                  <a:pt x="16111" y="11561"/>
                </a:lnTo>
                <a:lnTo>
                  <a:pt x="19927" y="11561"/>
                </a:lnTo>
                <a:lnTo>
                  <a:pt x="19927" y="4158"/>
                </a:lnTo>
                <a:lnTo>
                  <a:pt x="21600" y="4158"/>
                </a:lnTo>
                <a:lnTo>
                  <a:pt x="21600" y="1014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343" name="object 9"/>
          <p:cNvGrpSpPr/>
          <p:nvPr/>
        </p:nvGrpSpPr>
        <p:grpSpPr>
          <a:xfrm>
            <a:off x="24161534" y="6704447"/>
            <a:ext cx="20927" cy="432058"/>
            <a:chOff x="0" y="0"/>
            <a:chExt cx="20925" cy="432057"/>
          </a:xfrm>
        </p:grpSpPr>
        <p:sp>
          <p:nvSpPr>
            <p:cNvPr id="2341" name="Vorm"/>
            <p:cNvSpPr/>
            <p:nvPr/>
          </p:nvSpPr>
          <p:spPr>
            <a:xfrm>
              <a:off x="0" y="0"/>
              <a:ext cx="15404" cy="26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38"/>
                  </a:moveTo>
                  <a:lnTo>
                    <a:pt x="18888" y="19938"/>
                  </a:lnTo>
                  <a:lnTo>
                    <a:pt x="18888" y="16232"/>
                  </a:lnTo>
                  <a:lnTo>
                    <a:pt x="13570" y="16232"/>
                  </a:lnTo>
                  <a:lnTo>
                    <a:pt x="13570" y="9714"/>
                  </a:lnTo>
                  <a:lnTo>
                    <a:pt x="5112" y="9714"/>
                  </a:lnTo>
                  <a:lnTo>
                    <a:pt x="5112" y="0"/>
                  </a:lnTo>
                  <a:lnTo>
                    <a:pt x="0" y="0"/>
                  </a:lnTo>
                  <a:lnTo>
                    <a:pt x="0" y="9714"/>
                  </a:lnTo>
                  <a:lnTo>
                    <a:pt x="1249" y="9714"/>
                  </a:lnTo>
                  <a:lnTo>
                    <a:pt x="1249" y="16232"/>
                  </a:lnTo>
                  <a:lnTo>
                    <a:pt x="5112" y="16232"/>
                  </a:lnTo>
                  <a:lnTo>
                    <a:pt x="5112" y="19938"/>
                  </a:lnTo>
                  <a:lnTo>
                    <a:pt x="10751" y="19938"/>
                  </a:lnTo>
                  <a:lnTo>
                    <a:pt x="10751" y="21472"/>
                  </a:lnTo>
                  <a:lnTo>
                    <a:pt x="14293" y="21472"/>
                  </a:lnTo>
                  <a:lnTo>
                    <a:pt x="14293" y="21600"/>
                  </a:lnTo>
                  <a:lnTo>
                    <a:pt x="15444" y="21600"/>
                  </a:lnTo>
                  <a:lnTo>
                    <a:pt x="15444" y="21472"/>
                  </a:lnTo>
                  <a:lnTo>
                    <a:pt x="21600" y="21472"/>
                  </a:lnTo>
                  <a:lnTo>
                    <a:pt x="21600" y="1993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42" name="Vorm"/>
            <p:cNvSpPr/>
            <p:nvPr/>
          </p:nvSpPr>
          <p:spPr>
            <a:xfrm>
              <a:off x="5522" y="162400"/>
              <a:ext cx="15404" cy="26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1" y="515"/>
                  </a:lnTo>
                  <a:lnTo>
                    <a:pt x="11368" y="2895"/>
                  </a:lnTo>
                  <a:lnTo>
                    <a:pt x="5553" y="5757"/>
                  </a:lnTo>
                  <a:lnTo>
                    <a:pt x="0" y="7720"/>
                  </a:lnTo>
                  <a:lnTo>
                    <a:pt x="6297" y="21600"/>
                  </a:lnTo>
                  <a:lnTo>
                    <a:pt x="12329" y="8479"/>
                  </a:lnTo>
                  <a:lnTo>
                    <a:pt x="16308" y="277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344" name="object 10"/>
          <p:cNvSpPr/>
          <p:nvPr/>
        </p:nvSpPr>
        <p:spPr>
          <a:xfrm>
            <a:off x="24152924" y="7981881"/>
            <a:ext cx="15404" cy="50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09" y="349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45" name="object 11"/>
          <p:cNvSpPr/>
          <p:nvPr/>
        </p:nvSpPr>
        <p:spPr>
          <a:xfrm>
            <a:off x="24172198" y="5761842"/>
            <a:ext cx="15405" cy="26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06" y="9474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348" name="object 12"/>
          <p:cNvGrpSpPr/>
          <p:nvPr/>
        </p:nvGrpSpPr>
        <p:grpSpPr>
          <a:xfrm>
            <a:off x="24170087" y="4487521"/>
            <a:ext cx="19902" cy="757415"/>
            <a:chOff x="0" y="0"/>
            <a:chExt cx="19901" cy="757413"/>
          </a:xfrm>
        </p:grpSpPr>
        <p:sp>
          <p:nvSpPr>
            <p:cNvPr id="2346" name="Vorm"/>
            <p:cNvSpPr/>
            <p:nvPr/>
          </p:nvSpPr>
          <p:spPr>
            <a:xfrm>
              <a:off x="0" y="0"/>
              <a:ext cx="15404" cy="230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197" y="10776"/>
                  </a:lnTo>
                  <a:lnTo>
                    <a:pt x="7276" y="53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47" name="Vorm"/>
            <p:cNvSpPr/>
            <p:nvPr/>
          </p:nvSpPr>
          <p:spPr>
            <a:xfrm>
              <a:off x="4497" y="230331"/>
              <a:ext cx="15405" cy="5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75"/>
                  </a:moveTo>
                  <a:lnTo>
                    <a:pt x="19260" y="13886"/>
                  </a:lnTo>
                  <a:lnTo>
                    <a:pt x="15208" y="8954"/>
                  </a:lnTo>
                  <a:lnTo>
                    <a:pt x="4679" y="0"/>
                  </a:lnTo>
                  <a:lnTo>
                    <a:pt x="6706" y="4576"/>
                  </a:lnTo>
                  <a:lnTo>
                    <a:pt x="6706" y="9438"/>
                  </a:lnTo>
                  <a:lnTo>
                    <a:pt x="4523" y="14724"/>
                  </a:lnTo>
                  <a:lnTo>
                    <a:pt x="0" y="20574"/>
                  </a:lnTo>
                  <a:lnTo>
                    <a:pt x="3390" y="21600"/>
                  </a:lnTo>
                  <a:lnTo>
                    <a:pt x="6509" y="21573"/>
                  </a:lnTo>
                  <a:lnTo>
                    <a:pt x="9435" y="20848"/>
                  </a:lnTo>
                  <a:lnTo>
                    <a:pt x="14698" y="18722"/>
                  </a:lnTo>
                  <a:lnTo>
                    <a:pt x="17117" y="18033"/>
                  </a:lnTo>
                  <a:lnTo>
                    <a:pt x="19417" y="18065"/>
                  </a:lnTo>
                  <a:lnTo>
                    <a:pt x="21600" y="1917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352" name="object 13"/>
          <p:cNvGrpSpPr/>
          <p:nvPr/>
        </p:nvGrpSpPr>
        <p:grpSpPr>
          <a:xfrm>
            <a:off x="24160539" y="5939963"/>
            <a:ext cx="18515" cy="348093"/>
            <a:chOff x="0" y="0"/>
            <a:chExt cx="18514" cy="348091"/>
          </a:xfrm>
        </p:grpSpPr>
        <p:sp>
          <p:nvSpPr>
            <p:cNvPr id="2349" name="Vorm"/>
            <p:cNvSpPr/>
            <p:nvPr/>
          </p:nvSpPr>
          <p:spPr>
            <a:xfrm>
              <a:off x="0" y="322382"/>
              <a:ext cx="15404" cy="2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141" y="8256"/>
                  </a:lnTo>
                  <a:lnTo>
                    <a:pt x="0" y="13240"/>
                  </a:lnTo>
                  <a:lnTo>
                    <a:pt x="211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50" name="Driehoek"/>
            <p:cNvSpPr/>
            <p:nvPr/>
          </p:nvSpPr>
          <p:spPr>
            <a:xfrm>
              <a:off x="500" y="0"/>
              <a:ext cx="15404" cy="2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8354" y="212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51" name="Vorm"/>
            <p:cNvSpPr/>
            <p:nvPr/>
          </p:nvSpPr>
          <p:spPr>
            <a:xfrm>
              <a:off x="3111" y="118346"/>
              <a:ext cx="15404" cy="20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1" y="10792"/>
                  </a:lnTo>
                  <a:lnTo>
                    <a:pt x="0" y="21600"/>
                  </a:lnTo>
                  <a:lnTo>
                    <a:pt x="4585" y="19493"/>
                  </a:lnTo>
                  <a:lnTo>
                    <a:pt x="10619" y="15775"/>
                  </a:lnTo>
                  <a:lnTo>
                    <a:pt x="16716" y="95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353" name="object 14"/>
          <p:cNvSpPr/>
          <p:nvPr/>
        </p:nvSpPr>
        <p:spPr>
          <a:xfrm>
            <a:off x="24156650" y="7092539"/>
            <a:ext cx="1" cy="291798"/>
          </a:xfrm>
          <a:prstGeom prst="line">
            <a:avLst/>
          </a:prstGeom>
          <a:ln w="3175">
            <a:solidFill>
              <a:srgbClr val="FFB9BB"/>
            </a:solidFill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356" name="object 15"/>
          <p:cNvGrpSpPr/>
          <p:nvPr/>
        </p:nvGrpSpPr>
        <p:grpSpPr>
          <a:xfrm>
            <a:off x="24153452" y="6279860"/>
            <a:ext cx="17307" cy="430564"/>
            <a:chOff x="0" y="0"/>
            <a:chExt cx="17305" cy="430562"/>
          </a:xfrm>
        </p:grpSpPr>
        <p:sp>
          <p:nvSpPr>
            <p:cNvPr id="2354" name="Driehoek"/>
            <p:cNvSpPr/>
            <p:nvPr/>
          </p:nvSpPr>
          <p:spPr>
            <a:xfrm>
              <a:off x="0" y="0"/>
              <a:ext cx="15404" cy="13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44"/>
                  </a:moveTo>
                  <a:lnTo>
                    <a:pt x="0" y="0"/>
                  </a:lnTo>
                  <a:lnTo>
                    <a:pt x="17036" y="21600"/>
                  </a:lnTo>
                  <a:lnTo>
                    <a:pt x="21600" y="5244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55" name="Vorm"/>
            <p:cNvSpPr/>
            <p:nvPr/>
          </p:nvSpPr>
          <p:spPr>
            <a:xfrm>
              <a:off x="1901" y="134828"/>
              <a:ext cx="15405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352" y="0"/>
                  </a:lnTo>
                  <a:lnTo>
                    <a:pt x="0" y="20113"/>
                  </a:lnTo>
                  <a:lnTo>
                    <a:pt x="10766" y="18641"/>
                  </a:lnTo>
                  <a:lnTo>
                    <a:pt x="16383" y="18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357" name="object 16"/>
          <p:cNvSpPr/>
          <p:nvPr/>
        </p:nvSpPr>
        <p:spPr>
          <a:xfrm>
            <a:off x="24160579" y="4563369"/>
            <a:ext cx="15405" cy="50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73"/>
                </a:moveTo>
                <a:lnTo>
                  <a:pt x="20837" y="16873"/>
                </a:lnTo>
                <a:lnTo>
                  <a:pt x="20837" y="15232"/>
                </a:lnTo>
                <a:lnTo>
                  <a:pt x="18319" y="15232"/>
                </a:lnTo>
                <a:lnTo>
                  <a:pt x="18319" y="14312"/>
                </a:lnTo>
                <a:lnTo>
                  <a:pt x="14424" y="14312"/>
                </a:lnTo>
                <a:lnTo>
                  <a:pt x="14424" y="8863"/>
                </a:lnTo>
                <a:lnTo>
                  <a:pt x="9688" y="8863"/>
                </a:lnTo>
                <a:lnTo>
                  <a:pt x="9688" y="0"/>
                </a:lnTo>
                <a:lnTo>
                  <a:pt x="5722" y="0"/>
                </a:lnTo>
                <a:lnTo>
                  <a:pt x="5722" y="8863"/>
                </a:lnTo>
                <a:lnTo>
                  <a:pt x="2134" y="8863"/>
                </a:lnTo>
                <a:lnTo>
                  <a:pt x="2134" y="14312"/>
                </a:lnTo>
                <a:lnTo>
                  <a:pt x="529" y="14312"/>
                </a:lnTo>
                <a:lnTo>
                  <a:pt x="529" y="15232"/>
                </a:lnTo>
                <a:lnTo>
                  <a:pt x="228" y="16873"/>
                </a:lnTo>
                <a:lnTo>
                  <a:pt x="0" y="20221"/>
                </a:lnTo>
                <a:lnTo>
                  <a:pt x="1064" y="20221"/>
                </a:lnTo>
                <a:lnTo>
                  <a:pt x="1064" y="20550"/>
                </a:lnTo>
                <a:lnTo>
                  <a:pt x="4808" y="20550"/>
                </a:lnTo>
                <a:lnTo>
                  <a:pt x="4808" y="21140"/>
                </a:lnTo>
                <a:lnTo>
                  <a:pt x="10986" y="21140"/>
                </a:lnTo>
                <a:lnTo>
                  <a:pt x="10986" y="21600"/>
                </a:lnTo>
                <a:lnTo>
                  <a:pt x="15951" y="21600"/>
                </a:lnTo>
                <a:lnTo>
                  <a:pt x="15951" y="21140"/>
                </a:lnTo>
                <a:lnTo>
                  <a:pt x="18926" y="21140"/>
                </a:lnTo>
                <a:lnTo>
                  <a:pt x="18926" y="20550"/>
                </a:lnTo>
                <a:lnTo>
                  <a:pt x="20608" y="20550"/>
                </a:lnTo>
                <a:lnTo>
                  <a:pt x="20608" y="20221"/>
                </a:lnTo>
                <a:lnTo>
                  <a:pt x="21600" y="20221"/>
                </a:lnTo>
                <a:lnTo>
                  <a:pt x="21600" y="16873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58" name="object 17"/>
          <p:cNvSpPr/>
          <p:nvPr/>
        </p:nvSpPr>
        <p:spPr>
          <a:xfrm>
            <a:off x="24161086" y="5518182"/>
            <a:ext cx="15405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5" y="0"/>
                </a:moveTo>
                <a:lnTo>
                  <a:pt x="2715" y="9305"/>
                </a:lnTo>
                <a:lnTo>
                  <a:pt x="0" y="16655"/>
                </a:lnTo>
                <a:lnTo>
                  <a:pt x="5587" y="21077"/>
                </a:lnTo>
                <a:lnTo>
                  <a:pt x="21600" y="21600"/>
                </a:lnTo>
                <a:lnTo>
                  <a:pt x="1172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59" name="object 18"/>
          <p:cNvSpPr/>
          <p:nvPr/>
        </p:nvSpPr>
        <p:spPr>
          <a:xfrm>
            <a:off x="24159536" y="3116150"/>
            <a:ext cx="15404" cy="28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510"/>
                </a:lnTo>
                <a:lnTo>
                  <a:pt x="204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60" name="object 19"/>
          <p:cNvSpPr/>
          <p:nvPr/>
        </p:nvSpPr>
        <p:spPr>
          <a:xfrm>
            <a:off x="24158134" y="5032892"/>
            <a:ext cx="15405" cy="28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0"/>
                </a:moveTo>
                <a:lnTo>
                  <a:pt x="4598" y="47"/>
                </a:lnTo>
                <a:lnTo>
                  <a:pt x="2915" y="766"/>
                </a:lnTo>
                <a:lnTo>
                  <a:pt x="3502" y="2382"/>
                </a:lnTo>
                <a:lnTo>
                  <a:pt x="0" y="8416"/>
                </a:lnTo>
                <a:lnTo>
                  <a:pt x="3016" y="13422"/>
                </a:lnTo>
                <a:lnTo>
                  <a:pt x="10811" y="17713"/>
                </a:lnTo>
                <a:lnTo>
                  <a:pt x="21600" y="21600"/>
                </a:lnTo>
                <a:lnTo>
                  <a:pt x="12969" y="401"/>
                </a:lnTo>
                <a:lnTo>
                  <a:pt x="81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61" name="object 20"/>
          <p:cNvSpPr/>
          <p:nvPr/>
        </p:nvSpPr>
        <p:spPr>
          <a:xfrm>
            <a:off x="24164166" y="4083830"/>
            <a:ext cx="15405" cy="20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7" y="0"/>
                </a:moveTo>
                <a:lnTo>
                  <a:pt x="0" y="21600"/>
                </a:lnTo>
                <a:lnTo>
                  <a:pt x="8937" y="15870"/>
                </a:lnTo>
                <a:lnTo>
                  <a:pt x="17155" y="9281"/>
                </a:lnTo>
                <a:lnTo>
                  <a:pt x="21600" y="3452"/>
                </a:lnTo>
                <a:lnTo>
                  <a:pt x="19217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364" name="object 21"/>
          <p:cNvGrpSpPr/>
          <p:nvPr/>
        </p:nvGrpSpPr>
        <p:grpSpPr>
          <a:xfrm>
            <a:off x="24160954" y="5321337"/>
            <a:ext cx="17500" cy="196860"/>
            <a:chOff x="0" y="0"/>
            <a:chExt cx="17498" cy="196858"/>
          </a:xfrm>
        </p:grpSpPr>
        <p:sp>
          <p:nvSpPr>
            <p:cNvPr id="2362" name="Vorm"/>
            <p:cNvSpPr/>
            <p:nvPr/>
          </p:nvSpPr>
          <p:spPr>
            <a:xfrm>
              <a:off x="0" y="0"/>
              <a:ext cx="15404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9"/>
                  </a:moveTo>
                  <a:lnTo>
                    <a:pt x="11796" y="8082"/>
                  </a:lnTo>
                  <a:lnTo>
                    <a:pt x="0" y="0"/>
                  </a:lnTo>
                  <a:lnTo>
                    <a:pt x="11796" y="21600"/>
                  </a:lnTo>
                  <a:lnTo>
                    <a:pt x="21600" y="172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63" name="Vorm"/>
            <p:cNvSpPr/>
            <p:nvPr/>
          </p:nvSpPr>
          <p:spPr>
            <a:xfrm>
              <a:off x="2095" y="145148"/>
              <a:ext cx="15404" cy="2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489" y="1646"/>
                  </a:lnTo>
                  <a:lnTo>
                    <a:pt x="0" y="8624"/>
                  </a:lnTo>
                  <a:lnTo>
                    <a:pt x="6167" y="21600"/>
                  </a:lnTo>
                  <a:lnTo>
                    <a:pt x="20051" y="59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368" name="object 22"/>
          <p:cNvGrpSpPr/>
          <p:nvPr/>
        </p:nvGrpSpPr>
        <p:grpSpPr>
          <a:xfrm>
            <a:off x="24132891" y="2375693"/>
            <a:ext cx="44763" cy="2187476"/>
            <a:chOff x="0" y="0"/>
            <a:chExt cx="44762" cy="2187474"/>
          </a:xfrm>
        </p:grpSpPr>
        <p:sp>
          <p:nvSpPr>
            <p:cNvPr id="2365" name="Vorm"/>
            <p:cNvSpPr/>
            <p:nvPr/>
          </p:nvSpPr>
          <p:spPr>
            <a:xfrm>
              <a:off x="0" y="0"/>
              <a:ext cx="33841" cy="10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919"/>
                  </a:moveTo>
                  <a:lnTo>
                    <a:pt x="19044" y="14533"/>
                  </a:lnTo>
                  <a:lnTo>
                    <a:pt x="18081" y="12845"/>
                  </a:lnTo>
                  <a:lnTo>
                    <a:pt x="17009" y="10075"/>
                  </a:lnTo>
                  <a:lnTo>
                    <a:pt x="13430" y="17440"/>
                  </a:lnTo>
                  <a:lnTo>
                    <a:pt x="12899" y="18209"/>
                  </a:lnTo>
                  <a:lnTo>
                    <a:pt x="12358" y="18770"/>
                  </a:lnTo>
                  <a:lnTo>
                    <a:pt x="11798" y="19069"/>
                  </a:lnTo>
                  <a:lnTo>
                    <a:pt x="11218" y="19055"/>
                  </a:lnTo>
                  <a:lnTo>
                    <a:pt x="10618" y="18675"/>
                  </a:lnTo>
                  <a:lnTo>
                    <a:pt x="9998" y="17876"/>
                  </a:lnTo>
                  <a:lnTo>
                    <a:pt x="9635" y="15874"/>
                  </a:lnTo>
                  <a:lnTo>
                    <a:pt x="9507" y="14321"/>
                  </a:lnTo>
                  <a:lnTo>
                    <a:pt x="9566" y="13134"/>
                  </a:lnTo>
                  <a:lnTo>
                    <a:pt x="9802" y="12229"/>
                  </a:lnTo>
                  <a:lnTo>
                    <a:pt x="10166" y="11523"/>
                  </a:lnTo>
                  <a:lnTo>
                    <a:pt x="12299" y="9025"/>
                  </a:lnTo>
                  <a:lnTo>
                    <a:pt x="12840" y="8066"/>
                  </a:lnTo>
                  <a:lnTo>
                    <a:pt x="12014" y="8501"/>
                  </a:lnTo>
                  <a:lnTo>
                    <a:pt x="11238" y="8519"/>
                  </a:lnTo>
                  <a:lnTo>
                    <a:pt x="10510" y="8186"/>
                  </a:lnTo>
                  <a:lnTo>
                    <a:pt x="9802" y="7567"/>
                  </a:lnTo>
                  <a:lnTo>
                    <a:pt x="6174" y="2492"/>
                  </a:lnTo>
                  <a:lnTo>
                    <a:pt x="5329" y="1541"/>
                  </a:lnTo>
                  <a:lnTo>
                    <a:pt x="4424" y="765"/>
                  </a:lnTo>
                  <a:lnTo>
                    <a:pt x="3431" y="229"/>
                  </a:lnTo>
                  <a:lnTo>
                    <a:pt x="2340" y="0"/>
                  </a:lnTo>
                  <a:lnTo>
                    <a:pt x="1140" y="143"/>
                  </a:lnTo>
                  <a:lnTo>
                    <a:pt x="3205" y="6732"/>
                  </a:lnTo>
                  <a:lnTo>
                    <a:pt x="2438" y="6458"/>
                  </a:lnTo>
                  <a:lnTo>
                    <a:pt x="1573" y="5874"/>
                  </a:lnTo>
                  <a:lnTo>
                    <a:pt x="727" y="5610"/>
                  </a:lnTo>
                  <a:lnTo>
                    <a:pt x="0" y="6297"/>
                  </a:lnTo>
                  <a:lnTo>
                    <a:pt x="944" y="6602"/>
                  </a:lnTo>
                  <a:lnTo>
                    <a:pt x="1848" y="7229"/>
                  </a:lnTo>
                  <a:lnTo>
                    <a:pt x="3343" y="9280"/>
                  </a:lnTo>
                  <a:lnTo>
                    <a:pt x="3864" y="10622"/>
                  </a:lnTo>
                  <a:lnTo>
                    <a:pt x="4178" y="12119"/>
                  </a:lnTo>
                  <a:lnTo>
                    <a:pt x="4266" y="13729"/>
                  </a:lnTo>
                  <a:lnTo>
                    <a:pt x="4080" y="15411"/>
                  </a:lnTo>
                  <a:lnTo>
                    <a:pt x="3578" y="17122"/>
                  </a:lnTo>
                  <a:lnTo>
                    <a:pt x="2733" y="18823"/>
                  </a:lnTo>
                  <a:lnTo>
                    <a:pt x="3578" y="20106"/>
                  </a:lnTo>
                  <a:lnTo>
                    <a:pt x="4778" y="20973"/>
                  </a:lnTo>
                  <a:lnTo>
                    <a:pt x="6262" y="21459"/>
                  </a:lnTo>
                  <a:lnTo>
                    <a:pt x="7973" y="21600"/>
                  </a:lnTo>
                  <a:lnTo>
                    <a:pt x="9861" y="21431"/>
                  </a:lnTo>
                  <a:lnTo>
                    <a:pt x="13931" y="20309"/>
                  </a:lnTo>
                  <a:lnTo>
                    <a:pt x="18002" y="18376"/>
                  </a:lnTo>
                  <a:lnTo>
                    <a:pt x="19890" y="17195"/>
                  </a:lnTo>
                  <a:lnTo>
                    <a:pt x="21600" y="159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66" name="Vorm"/>
            <p:cNvSpPr/>
            <p:nvPr/>
          </p:nvSpPr>
          <p:spPr>
            <a:xfrm>
              <a:off x="20255" y="1394185"/>
              <a:ext cx="17037" cy="7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32"/>
                  </a:moveTo>
                  <a:lnTo>
                    <a:pt x="21346" y="14331"/>
                  </a:lnTo>
                  <a:lnTo>
                    <a:pt x="21191" y="14531"/>
                  </a:lnTo>
                  <a:lnTo>
                    <a:pt x="21093" y="14517"/>
                  </a:lnTo>
                  <a:lnTo>
                    <a:pt x="21073" y="14531"/>
                  </a:lnTo>
                  <a:lnTo>
                    <a:pt x="20527" y="14886"/>
                  </a:lnTo>
                  <a:lnTo>
                    <a:pt x="20136" y="15076"/>
                  </a:lnTo>
                  <a:lnTo>
                    <a:pt x="19941" y="14331"/>
                  </a:lnTo>
                  <a:lnTo>
                    <a:pt x="19101" y="14244"/>
                  </a:lnTo>
                  <a:lnTo>
                    <a:pt x="17752" y="13801"/>
                  </a:lnTo>
                  <a:lnTo>
                    <a:pt x="17440" y="13689"/>
                  </a:lnTo>
                  <a:lnTo>
                    <a:pt x="18183" y="12026"/>
                  </a:lnTo>
                  <a:lnTo>
                    <a:pt x="18729" y="11735"/>
                  </a:lnTo>
                  <a:lnTo>
                    <a:pt x="19178" y="12342"/>
                  </a:lnTo>
                  <a:lnTo>
                    <a:pt x="20038" y="14342"/>
                  </a:lnTo>
                  <a:lnTo>
                    <a:pt x="20410" y="14389"/>
                  </a:lnTo>
                  <a:lnTo>
                    <a:pt x="20722" y="14503"/>
                  </a:lnTo>
                  <a:lnTo>
                    <a:pt x="21093" y="14517"/>
                  </a:lnTo>
                  <a:lnTo>
                    <a:pt x="20976" y="13689"/>
                  </a:lnTo>
                  <a:lnTo>
                    <a:pt x="20448" y="11735"/>
                  </a:lnTo>
                  <a:lnTo>
                    <a:pt x="17362" y="0"/>
                  </a:lnTo>
                  <a:lnTo>
                    <a:pt x="17070" y="1188"/>
                  </a:lnTo>
                  <a:lnTo>
                    <a:pt x="16854" y="2475"/>
                  </a:lnTo>
                  <a:lnTo>
                    <a:pt x="16776" y="7060"/>
                  </a:lnTo>
                  <a:lnTo>
                    <a:pt x="16913" y="9114"/>
                  </a:lnTo>
                  <a:lnTo>
                    <a:pt x="17402" y="13689"/>
                  </a:lnTo>
                  <a:lnTo>
                    <a:pt x="14980" y="12598"/>
                  </a:lnTo>
                  <a:lnTo>
                    <a:pt x="12811" y="11239"/>
                  </a:lnTo>
                  <a:lnTo>
                    <a:pt x="10820" y="9809"/>
                  </a:lnTo>
                  <a:lnTo>
                    <a:pt x="8847" y="8471"/>
                  </a:lnTo>
                  <a:lnTo>
                    <a:pt x="6972" y="7523"/>
                  </a:lnTo>
                  <a:lnTo>
                    <a:pt x="4921" y="7060"/>
                  </a:lnTo>
                  <a:lnTo>
                    <a:pt x="2617" y="7310"/>
                  </a:lnTo>
                  <a:lnTo>
                    <a:pt x="0" y="8471"/>
                  </a:lnTo>
                  <a:lnTo>
                    <a:pt x="274" y="10826"/>
                  </a:lnTo>
                  <a:lnTo>
                    <a:pt x="801" y="12602"/>
                  </a:lnTo>
                  <a:lnTo>
                    <a:pt x="1601" y="13977"/>
                  </a:lnTo>
                  <a:lnTo>
                    <a:pt x="3457" y="15629"/>
                  </a:lnTo>
                  <a:lnTo>
                    <a:pt x="5664" y="16911"/>
                  </a:lnTo>
                  <a:lnTo>
                    <a:pt x="6777" y="17685"/>
                  </a:lnTo>
                  <a:lnTo>
                    <a:pt x="7832" y="18704"/>
                  </a:lnTo>
                  <a:lnTo>
                    <a:pt x="8809" y="20087"/>
                  </a:lnTo>
                  <a:lnTo>
                    <a:pt x="8672" y="18704"/>
                  </a:lnTo>
                  <a:lnTo>
                    <a:pt x="8847" y="14389"/>
                  </a:lnTo>
                  <a:lnTo>
                    <a:pt x="9022" y="14331"/>
                  </a:lnTo>
                  <a:lnTo>
                    <a:pt x="9258" y="14389"/>
                  </a:lnTo>
                  <a:lnTo>
                    <a:pt x="9491" y="14517"/>
                  </a:lnTo>
                  <a:lnTo>
                    <a:pt x="10176" y="15076"/>
                  </a:lnTo>
                  <a:lnTo>
                    <a:pt x="11406" y="16158"/>
                  </a:lnTo>
                  <a:lnTo>
                    <a:pt x="11835" y="16491"/>
                  </a:lnTo>
                  <a:lnTo>
                    <a:pt x="12304" y="16782"/>
                  </a:lnTo>
                  <a:lnTo>
                    <a:pt x="12753" y="16997"/>
                  </a:lnTo>
                  <a:lnTo>
                    <a:pt x="13242" y="17128"/>
                  </a:lnTo>
                  <a:lnTo>
                    <a:pt x="13730" y="17150"/>
                  </a:lnTo>
                  <a:lnTo>
                    <a:pt x="14219" y="17042"/>
                  </a:lnTo>
                  <a:lnTo>
                    <a:pt x="15663" y="15722"/>
                  </a:lnTo>
                  <a:lnTo>
                    <a:pt x="16367" y="14331"/>
                  </a:lnTo>
                  <a:lnTo>
                    <a:pt x="16601" y="13801"/>
                  </a:lnTo>
                  <a:lnTo>
                    <a:pt x="18437" y="21600"/>
                  </a:lnTo>
                  <a:lnTo>
                    <a:pt x="21209" y="15076"/>
                  </a:lnTo>
                  <a:lnTo>
                    <a:pt x="21600" y="14132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67" name="Vorm"/>
            <p:cNvSpPr/>
            <p:nvPr/>
          </p:nvSpPr>
          <p:spPr>
            <a:xfrm>
              <a:off x="29358" y="769104"/>
              <a:ext cx="15405" cy="6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17"/>
                  </a:moveTo>
                  <a:lnTo>
                    <a:pt x="16558" y="4280"/>
                  </a:lnTo>
                  <a:lnTo>
                    <a:pt x="12049" y="1860"/>
                  </a:lnTo>
                  <a:lnTo>
                    <a:pt x="7991" y="565"/>
                  </a:lnTo>
                  <a:lnTo>
                    <a:pt x="4196" y="0"/>
                  </a:lnTo>
                  <a:lnTo>
                    <a:pt x="2189" y="19054"/>
                  </a:lnTo>
                  <a:lnTo>
                    <a:pt x="0" y="17731"/>
                  </a:lnTo>
                  <a:lnTo>
                    <a:pt x="1831" y="21600"/>
                  </a:lnTo>
                  <a:lnTo>
                    <a:pt x="5534" y="17462"/>
                  </a:lnTo>
                  <a:lnTo>
                    <a:pt x="11961" y="13290"/>
                  </a:lnTo>
                  <a:lnTo>
                    <a:pt x="21600" y="8217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372" name="object 23"/>
          <p:cNvGrpSpPr/>
          <p:nvPr/>
        </p:nvGrpSpPr>
        <p:grpSpPr>
          <a:xfrm>
            <a:off x="24132359" y="6458682"/>
            <a:ext cx="30694" cy="605779"/>
            <a:chOff x="0" y="0"/>
            <a:chExt cx="30692" cy="605778"/>
          </a:xfrm>
        </p:grpSpPr>
        <p:sp>
          <p:nvSpPr>
            <p:cNvPr id="2369" name="Vorm"/>
            <p:cNvSpPr/>
            <p:nvPr/>
          </p:nvSpPr>
          <p:spPr>
            <a:xfrm>
              <a:off x="0" y="434197"/>
              <a:ext cx="15404" cy="4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38"/>
                  </a:moveTo>
                  <a:lnTo>
                    <a:pt x="13792" y="3625"/>
                  </a:lnTo>
                  <a:lnTo>
                    <a:pt x="7275" y="0"/>
                  </a:lnTo>
                  <a:lnTo>
                    <a:pt x="2849" y="5160"/>
                  </a:lnTo>
                  <a:lnTo>
                    <a:pt x="0" y="21600"/>
                  </a:lnTo>
                  <a:lnTo>
                    <a:pt x="8320" y="13786"/>
                  </a:lnTo>
                  <a:lnTo>
                    <a:pt x="14571" y="14129"/>
                  </a:lnTo>
                  <a:lnTo>
                    <a:pt x="21334" y="1355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70" name="Vorm"/>
            <p:cNvSpPr/>
            <p:nvPr/>
          </p:nvSpPr>
          <p:spPr>
            <a:xfrm>
              <a:off x="7632" y="18792"/>
              <a:ext cx="15405" cy="58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230" y="1086"/>
                  </a:lnTo>
                  <a:lnTo>
                    <a:pt x="13317" y="3037"/>
                  </a:lnTo>
                  <a:lnTo>
                    <a:pt x="8403" y="5540"/>
                  </a:lnTo>
                  <a:lnTo>
                    <a:pt x="3132" y="8920"/>
                  </a:lnTo>
                  <a:lnTo>
                    <a:pt x="4319" y="9999"/>
                  </a:lnTo>
                  <a:lnTo>
                    <a:pt x="5743" y="11333"/>
                  </a:lnTo>
                  <a:lnTo>
                    <a:pt x="6764" y="13267"/>
                  </a:lnTo>
                  <a:lnTo>
                    <a:pt x="6599" y="16336"/>
                  </a:lnTo>
                  <a:lnTo>
                    <a:pt x="5080" y="17836"/>
                  </a:lnTo>
                  <a:lnTo>
                    <a:pt x="3514" y="17665"/>
                  </a:lnTo>
                  <a:lnTo>
                    <a:pt x="1875" y="16781"/>
                  </a:lnTo>
                  <a:lnTo>
                    <a:pt x="0" y="16338"/>
                  </a:lnTo>
                  <a:lnTo>
                    <a:pt x="1946" y="18897"/>
                  </a:lnTo>
                  <a:lnTo>
                    <a:pt x="3110" y="20182"/>
                  </a:lnTo>
                  <a:lnTo>
                    <a:pt x="4368" y="21161"/>
                  </a:lnTo>
                  <a:lnTo>
                    <a:pt x="5721" y="21600"/>
                  </a:lnTo>
                  <a:lnTo>
                    <a:pt x="7145" y="21266"/>
                  </a:lnTo>
                  <a:lnTo>
                    <a:pt x="8616" y="19927"/>
                  </a:lnTo>
                  <a:lnTo>
                    <a:pt x="9850" y="17836"/>
                  </a:lnTo>
                  <a:lnTo>
                    <a:pt x="10160" y="17349"/>
                  </a:lnTo>
                  <a:lnTo>
                    <a:pt x="10253" y="13267"/>
                  </a:lnTo>
                  <a:lnTo>
                    <a:pt x="11892" y="10539"/>
                  </a:lnTo>
                  <a:lnTo>
                    <a:pt x="13814" y="7858"/>
                  </a:lnTo>
                  <a:lnTo>
                    <a:pt x="15903" y="5351"/>
                  </a:lnTo>
                  <a:lnTo>
                    <a:pt x="18086" y="3037"/>
                  </a:lnTo>
                  <a:lnTo>
                    <a:pt x="19938" y="13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71" name="Driehoek"/>
            <p:cNvSpPr/>
            <p:nvPr/>
          </p:nvSpPr>
          <p:spPr>
            <a:xfrm>
              <a:off x="15288" y="0"/>
              <a:ext cx="15405" cy="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0"/>
                  </a:moveTo>
                  <a:lnTo>
                    <a:pt x="13887" y="0"/>
                  </a:lnTo>
                  <a:lnTo>
                    <a:pt x="0" y="21600"/>
                  </a:lnTo>
                  <a:lnTo>
                    <a:pt x="21600" y="161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373" name="object 24"/>
          <p:cNvSpPr/>
          <p:nvPr/>
        </p:nvSpPr>
        <p:spPr>
          <a:xfrm>
            <a:off x="24141999" y="5038619"/>
            <a:ext cx="15404" cy="442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61" y="0"/>
                </a:moveTo>
                <a:lnTo>
                  <a:pt x="0" y="11001"/>
                </a:lnTo>
                <a:lnTo>
                  <a:pt x="8285" y="10442"/>
                </a:lnTo>
                <a:lnTo>
                  <a:pt x="7804" y="16173"/>
                </a:lnTo>
                <a:lnTo>
                  <a:pt x="9722" y="19237"/>
                </a:lnTo>
                <a:lnTo>
                  <a:pt x="13213" y="20551"/>
                </a:lnTo>
                <a:lnTo>
                  <a:pt x="17445" y="21033"/>
                </a:lnTo>
                <a:lnTo>
                  <a:pt x="21600" y="21600"/>
                </a:lnTo>
                <a:lnTo>
                  <a:pt x="1376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74" name="object 25"/>
          <p:cNvSpPr/>
          <p:nvPr/>
        </p:nvSpPr>
        <p:spPr>
          <a:xfrm>
            <a:off x="24164450" y="2868685"/>
            <a:ext cx="15405" cy="25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292" y="1664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75" name="object 26"/>
          <p:cNvSpPr/>
          <p:nvPr/>
        </p:nvSpPr>
        <p:spPr>
          <a:xfrm>
            <a:off x="24164574" y="2360200"/>
            <a:ext cx="15405" cy="1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0" y="0"/>
                </a:moveTo>
                <a:lnTo>
                  <a:pt x="0" y="18577"/>
                </a:lnTo>
                <a:lnTo>
                  <a:pt x="21600" y="21600"/>
                </a:lnTo>
                <a:lnTo>
                  <a:pt x="853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378" name="object 27"/>
          <p:cNvGrpSpPr/>
          <p:nvPr/>
        </p:nvGrpSpPr>
        <p:grpSpPr>
          <a:xfrm>
            <a:off x="276591" y="6569980"/>
            <a:ext cx="1423" cy="129997"/>
            <a:chOff x="0" y="0"/>
            <a:chExt cx="1421" cy="129996"/>
          </a:xfrm>
        </p:grpSpPr>
        <p:sp>
          <p:nvSpPr>
            <p:cNvPr id="2376" name="Lijn"/>
            <p:cNvSpPr/>
            <p:nvPr/>
          </p:nvSpPr>
          <p:spPr>
            <a:xfrm>
              <a:off x="0" y="-1"/>
              <a:ext cx="1422" cy="1299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77" name="Lijn"/>
            <p:cNvSpPr/>
            <p:nvPr/>
          </p:nvSpPr>
          <p:spPr>
            <a:xfrm flipH="1" flipV="1">
              <a:off x="0" y="0"/>
              <a:ext cx="1422" cy="12999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379" name="object 28"/>
          <p:cNvSpPr/>
          <p:nvPr/>
        </p:nvSpPr>
        <p:spPr>
          <a:xfrm>
            <a:off x="267998" y="5605882"/>
            <a:ext cx="15404" cy="4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234" y="13995"/>
                </a:lnTo>
                <a:lnTo>
                  <a:pt x="14869" y="21600"/>
                </a:lnTo>
                <a:lnTo>
                  <a:pt x="19473" y="21352"/>
                </a:lnTo>
                <a:lnTo>
                  <a:pt x="21600" y="11791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80" name="object 29"/>
          <p:cNvSpPr/>
          <p:nvPr/>
        </p:nvSpPr>
        <p:spPr>
          <a:xfrm>
            <a:off x="11875817" y="212776"/>
            <a:ext cx="377979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8" y="0"/>
                </a:moveTo>
                <a:lnTo>
                  <a:pt x="217" y="944"/>
                </a:lnTo>
                <a:lnTo>
                  <a:pt x="0" y="5278"/>
                </a:lnTo>
                <a:lnTo>
                  <a:pt x="3322" y="19533"/>
                </a:lnTo>
                <a:lnTo>
                  <a:pt x="7653" y="18457"/>
                </a:lnTo>
                <a:lnTo>
                  <a:pt x="11604" y="18260"/>
                </a:lnTo>
                <a:lnTo>
                  <a:pt x="15217" y="18806"/>
                </a:lnTo>
                <a:lnTo>
                  <a:pt x="21600" y="21600"/>
                </a:lnTo>
                <a:lnTo>
                  <a:pt x="8145" y="5473"/>
                </a:lnTo>
                <a:lnTo>
                  <a:pt x="4546" y="1741"/>
                </a:lnTo>
                <a:lnTo>
                  <a:pt x="1818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81" name="object 30"/>
          <p:cNvSpPr/>
          <p:nvPr/>
        </p:nvSpPr>
        <p:spPr>
          <a:xfrm>
            <a:off x="2584816" y="248890"/>
            <a:ext cx="183248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767"/>
                </a:lnTo>
                <a:lnTo>
                  <a:pt x="65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82" name="object 31"/>
          <p:cNvSpPr/>
          <p:nvPr/>
        </p:nvSpPr>
        <p:spPr>
          <a:xfrm>
            <a:off x="2201649" y="270873"/>
            <a:ext cx="249580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46" y="11062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83" name="object 32"/>
          <p:cNvSpPr/>
          <p:nvPr/>
        </p:nvSpPr>
        <p:spPr>
          <a:xfrm>
            <a:off x="277543" y="11703300"/>
            <a:ext cx="15405" cy="15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1" y="0"/>
                </a:moveTo>
                <a:lnTo>
                  <a:pt x="10302" y="143"/>
                </a:lnTo>
                <a:lnTo>
                  <a:pt x="5282" y="1010"/>
                </a:lnTo>
                <a:lnTo>
                  <a:pt x="0" y="833"/>
                </a:lnTo>
                <a:lnTo>
                  <a:pt x="21600" y="21600"/>
                </a:lnTo>
                <a:lnTo>
                  <a:pt x="20706" y="8960"/>
                </a:lnTo>
                <a:lnTo>
                  <a:pt x="18320" y="2349"/>
                </a:lnTo>
                <a:lnTo>
                  <a:pt x="1475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84" name="object 33"/>
          <p:cNvSpPr/>
          <p:nvPr/>
        </p:nvSpPr>
        <p:spPr>
          <a:xfrm>
            <a:off x="20076740" y="217705"/>
            <a:ext cx="407645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013" y="16867"/>
                </a:lnTo>
                <a:lnTo>
                  <a:pt x="15226" y="20411"/>
                </a:lnTo>
                <a:lnTo>
                  <a:pt x="17937" y="21600"/>
                </a:lnTo>
                <a:lnTo>
                  <a:pt x="20083" y="19648"/>
                </a:lnTo>
                <a:lnTo>
                  <a:pt x="21600" y="13766"/>
                </a:lnTo>
                <a:lnTo>
                  <a:pt x="11370" y="4943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85" name="object 34"/>
          <p:cNvSpPr/>
          <p:nvPr/>
        </p:nvSpPr>
        <p:spPr>
          <a:xfrm>
            <a:off x="212099" y="6198382"/>
            <a:ext cx="15405" cy="11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66" y="0"/>
                </a:moveTo>
                <a:lnTo>
                  <a:pt x="0" y="251"/>
                </a:lnTo>
                <a:lnTo>
                  <a:pt x="4947" y="10094"/>
                </a:lnTo>
                <a:lnTo>
                  <a:pt x="10214" y="16822"/>
                </a:lnTo>
                <a:lnTo>
                  <a:pt x="15770" y="20601"/>
                </a:lnTo>
                <a:lnTo>
                  <a:pt x="21600" y="21600"/>
                </a:lnTo>
                <a:lnTo>
                  <a:pt x="16856" y="11173"/>
                </a:lnTo>
                <a:lnTo>
                  <a:pt x="11746" y="3807"/>
                </a:lnTo>
                <a:lnTo>
                  <a:pt x="6166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86" name="object 35"/>
          <p:cNvSpPr/>
          <p:nvPr/>
        </p:nvSpPr>
        <p:spPr>
          <a:xfrm>
            <a:off x="19643738" y="214345"/>
            <a:ext cx="377160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lnTo>
                  <a:pt x="11601" y="7200"/>
                </a:lnTo>
                <a:lnTo>
                  <a:pt x="11601" y="0"/>
                </a:lnTo>
                <a:lnTo>
                  <a:pt x="8157" y="0"/>
                </a:lnTo>
                <a:lnTo>
                  <a:pt x="8157" y="7200"/>
                </a:lnTo>
                <a:lnTo>
                  <a:pt x="0" y="7200"/>
                </a:lnTo>
                <a:lnTo>
                  <a:pt x="0" y="14400"/>
                </a:lnTo>
                <a:lnTo>
                  <a:pt x="715" y="14400"/>
                </a:lnTo>
                <a:lnTo>
                  <a:pt x="715" y="21600"/>
                </a:lnTo>
                <a:lnTo>
                  <a:pt x="7565" y="21600"/>
                </a:lnTo>
                <a:lnTo>
                  <a:pt x="7565" y="14400"/>
                </a:lnTo>
                <a:lnTo>
                  <a:pt x="21600" y="144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87" name="object 36"/>
          <p:cNvSpPr/>
          <p:nvPr/>
        </p:nvSpPr>
        <p:spPr>
          <a:xfrm>
            <a:off x="17128560" y="13427612"/>
            <a:ext cx="42177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0" y="1620"/>
                </a:lnTo>
                <a:lnTo>
                  <a:pt x="21600" y="21600"/>
                </a:lnTo>
                <a:lnTo>
                  <a:pt x="21097" y="8424"/>
                </a:lnTo>
                <a:lnTo>
                  <a:pt x="16878" y="1728"/>
                </a:lnTo>
                <a:lnTo>
                  <a:pt x="962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88" name="object 37"/>
          <p:cNvSpPr/>
          <p:nvPr/>
        </p:nvSpPr>
        <p:spPr>
          <a:xfrm>
            <a:off x="22335780" y="13483225"/>
            <a:ext cx="222936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060"/>
                </a:lnTo>
                <a:lnTo>
                  <a:pt x="80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89" name="object 38"/>
          <p:cNvSpPr/>
          <p:nvPr/>
        </p:nvSpPr>
        <p:spPr>
          <a:xfrm>
            <a:off x="24059015" y="213830"/>
            <a:ext cx="84061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1"/>
                </a:moveTo>
                <a:lnTo>
                  <a:pt x="6501" y="0"/>
                </a:lnTo>
                <a:lnTo>
                  <a:pt x="0" y="21600"/>
                </a:lnTo>
                <a:lnTo>
                  <a:pt x="21600" y="8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90" name="object 39"/>
          <p:cNvSpPr/>
          <p:nvPr/>
        </p:nvSpPr>
        <p:spPr>
          <a:xfrm>
            <a:off x="24141327" y="721957"/>
            <a:ext cx="15405" cy="4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34" y="3900"/>
                </a:lnTo>
                <a:lnTo>
                  <a:pt x="13289" y="8863"/>
                </a:lnTo>
                <a:lnTo>
                  <a:pt x="18011" y="14795"/>
                </a:lnTo>
                <a:lnTo>
                  <a:pt x="21600" y="21600"/>
                </a:lnTo>
                <a:lnTo>
                  <a:pt x="17601" y="13565"/>
                </a:lnTo>
                <a:lnTo>
                  <a:pt x="12829" y="6998"/>
                </a:lnTo>
                <a:lnTo>
                  <a:pt x="7040" y="2332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91" name="object 40"/>
          <p:cNvSpPr/>
          <p:nvPr/>
        </p:nvSpPr>
        <p:spPr>
          <a:xfrm>
            <a:off x="18379919" y="249752"/>
            <a:ext cx="26171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1" y="361"/>
                </a:moveTo>
                <a:lnTo>
                  <a:pt x="0" y="0"/>
                </a:lnTo>
                <a:lnTo>
                  <a:pt x="16242" y="17013"/>
                </a:lnTo>
                <a:lnTo>
                  <a:pt x="21600" y="21600"/>
                </a:lnTo>
                <a:lnTo>
                  <a:pt x="8711" y="3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395" name="object 41"/>
          <p:cNvGrpSpPr/>
          <p:nvPr/>
        </p:nvGrpSpPr>
        <p:grpSpPr>
          <a:xfrm>
            <a:off x="23889174" y="214420"/>
            <a:ext cx="290744" cy="233736"/>
            <a:chOff x="0" y="0"/>
            <a:chExt cx="290743" cy="233734"/>
          </a:xfrm>
        </p:grpSpPr>
        <p:sp>
          <p:nvSpPr>
            <p:cNvPr id="2392" name="Vorm"/>
            <p:cNvSpPr/>
            <p:nvPr/>
          </p:nvSpPr>
          <p:spPr>
            <a:xfrm>
              <a:off x="0" y="0"/>
              <a:ext cx="197368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392" y="3858"/>
                  </a:lnTo>
                  <a:lnTo>
                    <a:pt x="18587" y="0"/>
                  </a:lnTo>
                  <a:lnTo>
                    <a:pt x="0" y="77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93" name="Driehoek"/>
            <p:cNvSpPr/>
            <p:nvPr/>
          </p:nvSpPr>
          <p:spPr>
            <a:xfrm>
              <a:off x="197367" y="662"/>
              <a:ext cx="84319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63"/>
                  </a:moveTo>
                  <a:lnTo>
                    <a:pt x="0" y="0"/>
                  </a:lnTo>
                  <a:lnTo>
                    <a:pt x="21596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94" name="Vorm"/>
            <p:cNvSpPr/>
            <p:nvPr/>
          </p:nvSpPr>
          <p:spPr>
            <a:xfrm>
              <a:off x="275339" y="122088"/>
              <a:ext cx="15405" cy="11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81"/>
                  </a:moveTo>
                  <a:lnTo>
                    <a:pt x="11465" y="0"/>
                  </a:lnTo>
                  <a:lnTo>
                    <a:pt x="0" y="20620"/>
                  </a:lnTo>
                  <a:lnTo>
                    <a:pt x="13167" y="21600"/>
                  </a:lnTo>
                  <a:lnTo>
                    <a:pt x="21281" y="19284"/>
                  </a:lnTo>
                  <a:lnTo>
                    <a:pt x="21600" y="1248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396" name="object 42"/>
          <p:cNvSpPr/>
          <p:nvPr/>
        </p:nvSpPr>
        <p:spPr>
          <a:xfrm>
            <a:off x="7141598" y="13441751"/>
            <a:ext cx="94853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06" y="3882"/>
                </a:lnTo>
                <a:lnTo>
                  <a:pt x="0" y="14906"/>
                </a:lnTo>
                <a:lnTo>
                  <a:pt x="5955" y="21600"/>
                </a:lnTo>
                <a:lnTo>
                  <a:pt x="19882" y="524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427" name="object 43"/>
          <p:cNvGrpSpPr/>
          <p:nvPr/>
        </p:nvGrpSpPr>
        <p:grpSpPr>
          <a:xfrm>
            <a:off x="210935" y="219104"/>
            <a:ext cx="23964439" cy="13286686"/>
            <a:chOff x="0" y="0"/>
            <a:chExt cx="23964438" cy="13286685"/>
          </a:xfrm>
        </p:grpSpPr>
        <p:grpSp>
          <p:nvGrpSpPr>
            <p:cNvPr id="2405" name="object 44"/>
            <p:cNvGrpSpPr/>
            <p:nvPr/>
          </p:nvGrpSpPr>
          <p:grpSpPr>
            <a:xfrm>
              <a:off x="-1" y="0"/>
              <a:ext cx="23964439" cy="13277959"/>
              <a:chOff x="0" y="0"/>
              <a:chExt cx="23964437" cy="13277958"/>
            </a:xfrm>
          </p:grpSpPr>
          <p:sp>
            <p:nvSpPr>
              <p:cNvPr id="2397" name="Vorm"/>
              <p:cNvSpPr/>
              <p:nvPr/>
            </p:nvSpPr>
            <p:spPr>
              <a:xfrm>
                <a:off x="23228" y="30807"/>
                <a:ext cx="2604330" cy="44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" y="0"/>
                    </a:lnTo>
                    <a:lnTo>
                      <a:pt x="13" y="4469"/>
                    </a:lnTo>
                    <a:lnTo>
                      <a:pt x="11" y="5959"/>
                    </a:lnTo>
                    <a:lnTo>
                      <a:pt x="3" y="12662"/>
                    </a:lnTo>
                    <a:lnTo>
                      <a:pt x="1" y="14897"/>
                    </a:lnTo>
                    <a:lnTo>
                      <a:pt x="0" y="21600"/>
                    </a:lnTo>
                    <a:lnTo>
                      <a:pt x="260" y="21600"/>
                    </a:lnTo>
                    <a:lnTo>
                      <a:pt x="256" y="20110"/>
                    </a:lnTo>
                    <a:lnTo>
                      <a:pt x="251" y="16386"/>
                    </a:lnTo>
                    <a:lnTo>
                      <a:pt x="241" y="15641"/>
                    </a:lnTo>
                    <a:lnTo>
                      <a:pt x="235" y="14897"/>
                    </a:lnTo>
                    <a:lnTo>
                      <a:pt x="234" y="14152"/>
                    </a:lnTo>
                    <a:lnTo>
                      <a:pt x="233" y="11172"/>
                    </a:lnTo>
                    <a:lnTo>
                      <a:pt x="242" y="5959"/>
                    </a:lnTo>
                    <a:lnTo>
                      <a:pt x="249" y="3724"/>
                    </a:lnTo>
                    <a:lnTo>
                      <a:pt x="257" y="1490"/>
                    </a:lnTo>
                    <a:lnTo>
                      <a:pt x="6212" y="1490"/>
                    </a:lnTo>
                    <a:lnTo>
                      <a:pt x="6082" y="2167"/>
                    </a:lnTo>
                    <a:lnTo>
                      <a:pt x="8998" y="1490"/>
                    </a:lnTo>
                    <a:lnTo>
                      <a:pt x="16259" y="1490"/>
                    </a:lnTo>
                    <a:lnTo>
                      <a:pt x="16622" y="745"/>
                    </a:lnTo>
                    <a:lnTo>
                      <a:pt x="17536" y="7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398" name="Vorm"/>
              <p:cNvSpPr/>
              <p:nvPr/>
            </p:nvSpPr>
            <p:spPr>
              <a:xfrm>
                <a:off x="2269914" y="0"/>
                <a:ext cx="19777259" cy="77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17347" y="4320"/>
                    </a:lnTo>
                    <a:lnTo>
                      <a:pt x="17274" y="0"/>
                    </a:lnTo>
                    <a:lnTo>
                      <a:pt x="17208" y="0"/>
                    </a:lnTo>
                    <a:lnTo>
                      <a:pt x="17151" y="4320"/>
                    </a:lnTo>
                    <a:lnTo>
                      <a:pt x="17037" y="4320"/>
                    </a:lnTo>
                    <a:lnTo>
                      <a:pt x="16995" y="0"/>
                    </a:lnTo>
                    <a:lnTo>
                      <a:pt x="15339" y="0"/>
                    </a:lnTo>
                    <a:lnTo>
                      <a:pt x="15321" y="4320"/>
                    </a:lnTo>
                    <a:lnTo>
                      <a:pt x="10069" y="4320"/>
                    </a:lnTo>
                    <a:lnTo>
                      <a:pt x="10022" y="8640"/>
                    </a:lnTo>
                    <a:lnTo>
                      <a:pt x="9972" y="4320"/>
                    </a:lnTo>
                    <a:lnTo>
                      <a:pt x="8845" y="4320"/>
                    </a:lnTo>
                    <a:lnTo>
                      <a:pt x="8760" y="8640"/>
                    </a:lnTo>
                    <a:lnTo>
                      <a:pt x="7977" y="8640"/>
                    </a:lnTo>
                    <a:lnTo>
                      <a:pt x="7898" y="4320"/>
                    </a:lnTo>
                    <a:lnTo>
                      <a:pt x="7493" y="8640"/>
                    </a:lnTo>
                    <a:lnTo>
                      <a:pt x="7253" y="8640"/>
                    </a:lnTo>
                    <a:lnTo>
                      <a:pt x="7276" y="4320"/>
                    </a:lnTo>
                    <a:lnTo>
                      <a:pt x="7147" y="4320"/>
                    </a:lnTo>
                    <a:lnTo>
                      <a:pt x="7086" y="8640"/>
                    </a:lnTo>
                    <a:lnTo>
                      <a:pt x="3754" y="8640"/>
                    </a:lnTo>
                    <a:lnTo>
                      <a:pt x="3595" y="4320"/>
                    </a:lnTo>
                    <a:lnTo>
                      <a:pt x="2875" y="4320"/>
                    </a:lnTo>
                    <a:lnTo>
                      <a:pt x="2881" y="8640"/>
                    </a:lnTo>
                    <a:lnTo>
                      <a:pt x="2737" y="8640"/>
                    </a:lnTo>
                    <a:lnTo>
                      <a:pt x="2610" y="4320"/>
                    </a:lnTo>
                    <a:lnTo>
                      <a:pt x="2344" y="4320"/>
                    </a:lnTo>
                    <a:lnTo>
                      <a:pt x="2326" y="8640"/>
                    </a:lnTo>
                    <a:lnTo>
                      <a:pt x="2291" y="4320"/>
                    </a:lnTo>
                    <a:lnTo>
                      <a:pt x="565" y="4320"/>
                    </a:lnTo>
                    <a:lnTo>
                      <a:pt x="537" y="8640"/>
                    </a:lnTo>
                    <a:lnTo>
                      <a:pt x="409" y="8640"/>
                    </a:lnTo>
                    <a:lnTo>
                      <a:pt x="372" y="12960"/>
                    </a:lnTo>
                    <a:lnTo>
                      <a:pt x="79" y="12960"/>
                    </a:lnTo>
                    <a:lnTo>
                      <a:pt x="0" y="17280"/>
                    </a:lnTo>
                    <a:lnTo>
                      <a:pt x="242" y="17280"/>
                    </a:lnTo>
                    <a:lnTo>
                      <a:pt x="364" y="21600"/>
                    </a:lnTo>
                    <a:lnTo>
                      <a:pt x="393" y="17280"/>
                    </a:lnTo>
                    <a:lnTo>
                      <a:pt x="1093" y="21600"/>
                    </a:lnTo>
                    <a:lnTo>
                      <a:pt x="1208" y="21600"/>
                    </a:lnTo>
                    <a:lnTo>
                      <a:pt x="1321" y="17280"/>
                    </a:lnTo>
                    <a:lnTo>
                      <a:pt x="1892" y="17280"/>
                    </a:lnTo>
                    <a:lnTo>
                      <a:pt x="1902" y="21332"/>
                    </a:lnTo>
                    <a:lnTo>
                      <a:pt x="2592" y="17280"/>
                    </a:lnTo>
                    <a:lnTo>
                      <a:pt x="1977" y="17280"/>
                    </a:lnTo>
                    <a:lnTo>
                      <a:pt x="2043" y="12960"/>
                    </a:lnTo>
                    <a:lnTo>
                      <a:pt x="2724" y="12960"/>
                    </a:lnTo>
                    <a:lnTo>
                      <a:pt x="2738" y="17280"/>
                    </a:lnTo>
                    <a:lnTo>
                      <a:pt x="2632" y="17280"/>
                    </a:lnTo>
                    <a:lnTo>
                      <a:pt x="2688" y="21600"/>
                    </a:lnTo>
                    <a:lnTo>
                      <a:pt x="2923" y="21600"/>
                    </a:lnTo>
                    <a:lnTo>
                      <a:pt x="2921" y="17280"/>
                    </a:lnTo>
                    <a:lnTo>
                      <a:pt x="3451" y="17280"/>
                    </a:lnTo>
                    <a:lnTo>
                      <a:pt x="3525" y="21600"/>
                    </a:lnTo>
                    <a:lnTo>
                      <a:pt x="3594" y="21600"/>
                    </a:lnTo>
                    <a:lnTo>
                      <a:pt x="3657" y="17280"/>
                    </a:lnTo>
                    <a:lnTo>
                      <a:pt x="6428" y="17280"/>
                    </a:lnTo>
                    <a:lnTo>
                      <a:pt x="6395" y="21600"/>
                    </a:lnTo>
                    <a:lnTo>
                      <a:pt x="6946" y="14826"/>
                    </a:lnTo>
                    <a:lnTo>
                      <a:pt x="6730" y="18753"/>
                    </a:lnTo>
                    <a:lnTo>
                      <a:pt x="6812" y="18058"/>
                    </a:lnTo>
                    <a:lnTo>
                      <a:pt x="6886" y="17591"/>
                    </a:lnTo>
                    <a:lnTo>
                      <a:pt x="6953" y="17314"/>
                    </a:lnTo>
                    <a:lnTo>
                      <a:pt x="7016" y="17202"/>
                    </a:lnTo>
                    <a:lnTo>
                      <a:pt x="7078" y="17215"/>
                    </a:lnTo>
                    <a:lnTo>
                      <a:pt x="7204" y="17474"/>
                    </a:lnTo>
                    <a:lnTo>
                      <a:pt x="7060" y="13431"/>
                    </a:lnTo>
                    <a:lnTo>
                      <a:pt x="7434" y="8834"/>
                    </a:lnTo>
                    <a:lnTo>
                      <a:pt x="7439" y="12960"/>
                    </a:lnTo>
                    <a:lnTo>
                      <a:pt x="7486" y="12960"/>
                    </a:lnTo>
                    <a:lnTo>
                      <a:pt x="7489" y="17280"/>
                    </a:lnTo>
                    <a:lnTo>
                      <a:pt x="7316" y="17280"/>
                    </a:lnTo>
                    <a:lnTo>
                      <a:pt x="7223" y="21600"/>
                    </a:lnTo>
                    <a:lnTo>
                      <a:pt x="7835" y="21600"/>
                    </a:lnTo>
                    <a:lnTo>
                      <a:pt x="7785" y="17280"/>
                    </a:lnTo>
                    <a:lnTo>
                      <a:pt x="8334" y="17280"/>
                    </a:lnTo>
                    <a:lnTo>
                      <a:pt x="8421" y="21600"/>
                    </a:lnTo>
                    <a:lnTo>
                      <a:pt x="8381" y="17280"/>
                    </a:lnTo>
                    <a:lnTo>
                      <a:pt x="8583" y="17280"/>
                    </a:lnTo>
                    <a:lnTo>
                      <a:pt x="8665" y="12960"/>
                    </a:lnTo>
                    <a:lnTo>
                      <a:pt x="8651" y="17280"/>
                    </a:lnTo>
                    <a:lnTo>
                      <a:pt x="8641" y="17280"/>
                    </a:lnTo>
                    <a:lnTo>
                      <a:pt x="8600" y="21600"/>
                    </a:lnTo>
                    <a:lnTo>
                      <a:pt x="9167" y="17280"/>
                    </a:lnTo>
                    <a:lnTo>
                      <a:pt x="9207" y="17280"/>
                    </a:lnTo>
                    <a:lnTo>
                      <a:pt x="9268" y="21600"/>
                    </a:lnTo>
                    <a:lnTo>
                      <a:pt x="9909" y="21600"/>
                    </a:lnTo>
                    <a:lnTo>
                      <a:pt x="9669" y="17280"/>
                    </a:lnTo>
                    <a:lnTo>
                      <a:pt x="10379" y="17280"/>
                    </a:lnTo>
                    <a:lnTo>
                      <a:pt x="10431" y="12960"/>
                    </a:lnTo>
                    <a:lnTo>
                      <a:pt x="10878" y="12960"/>
                    </a:lnTo>
                    <a:lnTo>
                      <a:pt x="10858" y="17280"/>
                    </a:lnTo>
                    <a:lnTo>
                      <a:pt x="11324" y="17280"/>
                    </a:lnTo>
                    <a:lnTo>
                      <a:pt x="11385" y="12960"/>
                    </a:lnTo>
                    <a:lnTo>
                      <a:pt x="11671" y="12960"/>
                    </a:lnTo>
                    <a:lnTo>
                      <a:pt x="11752" y="8640"/>
                    </a:lnTo>
                    <a:lnTo>
                      <a:pt x="12493" y="8640"/>
                    </a:lnTo>
                    <a:lnTo>
                      <a:pt x="12423" y="12960"/>
                    </a:lnTo>
                    <a:lnTo>
                      <a:pt x="12042" y="12960"/>
                    </a:lnTo>
                    <a:lnTo>
                      <a:pt x="11963" y="17280"/>
                    </a:lnTo>
                    <a:lnTo>
                      <a:pt x="11451" y="17280"/>
                    </a:lnTo>
                    <a:lnTo>
                      <a:pt x="11390" y="21600"/>
                    </a:lnTo>
                    <a:lnTo>
                      <a:pt x="12911" y="21600"/>
                    </a:lnTo>
                    <a:lnTo>
                      <a:pt x="12947" y="17319"/>
                    </a:lnTo>
                    <a:lnTo>
                      <a:pt x="12109" y="21311"/>
                    </a:lnTo>
                    <a:lnTo>
                      <a:pt x="12144" y="17280"/>
                    </a:lnTo>
                    <a:lnTo>
                      <a:pt x="12781" y="17280"/>
                    </a:lnTo>
                    <a:lnTo>
                      <a:pt x="12873" y="12960"/>
                    </a:lnTo>
                    <a:lnTo>
                      <a:pt x="13164" y="12960"/>
                    </a:lnTo>
                    <a:lnTo>
                      <a:pt x="13208" y="17280"/>
                    </a:lnTo>
                    <a:lnTo>
                      <a:pt x="13077" y="17280"/>
                    </a:lnTo>
                    <a:lnTo>
                      <a:pt x="13064" y="21600"/>
                    </a:lnTo>
                    <a:lnTo>
                      <a:pt x="13166" y="21600"/>
                    </a:lnTo>
                    <a:lnTo>
                      <a:pt x="13245" y="17280"/>
                    </a:lnTo>
                    <a:lnTo>
                      <a:pt x="13679" y="17280"/>
                    </a:lnTo>
                    <a:lnTo>
                      <a:pt x="13428" y="21600"/>
                    </a:lnTo>
                    <a:lnTo>
                      <a:pt x="13749" y="21600"/>
                    </a:lnTo>
                    <a:lnTo>
                      <a:pt x="13870" y="17280"/>
                    </a:lnTo>
                    <a:lnTo>
                      <a:pt x="14361" y="17280"/>
                    </a:lnTo>
                    <a:lnTo>
                      <a:pt x="14438" y="21600"/>
                    </a:lnTo>
                    <a:lnTo>
                      <a:pt x="14792" y="21600"/>
                    </a:lnTo>
                    <a:lnTo>
                      <a:pt x="14696" y="17280"/>
                    </a:lnTo>
                    <a:lnTo>
                      <a:pt x="14629" y="17280"/>
                    </a:lnTo>
                    <a:lnTo>
                      <a:pt x="14594" y="12960"/>
                    </a:lnTo>
                    <a:lnTo>
                      <a:pt x="14589" y="12960"/>
                    </a:lnTo>
                    <a:lnTo>
                      <a:pt x="14616" y="8640"/>
                    </a:lnTo>
                    <a:lnTo>
                      <a:pt x="15371" y="8640"/>
                    </a:lnTo>
                    <a:lnTo>
                      <a:pt x="15442" y="12960"/>
                    </a:lnTo>
                    <a:lnTo>
                      <a:pt x="15504" y="12960"/>
                    </a:lnTo>
                    <a:lnTo>
                      <a:pt x="15441" y="16861"/>
                    </a:lnTo>
                    <a:lnTo>
                      <a:pt x="15430" y="16792"/>
                    </a:lnTo>
                    <a:lnTo>
                      <a:pt x="15401" y="16550"/>
                    </a:lnTo>
                    <a:lnTo>
                      <a:pt x="15406" y="16852"/>
                    </a:lnTo>
                    <a:lnTo>
                      <a:pt x="15435" y="17111"/>
                    </a:lnTo>
                    <a:lnTo>
                      <a:pt x="15437" y="17120"/>
                    </a:lnTo>
                    <a:lnTo>
                      <a:pt x="15434" y="17280"/>
                    </a:lnTo>
                    <a:lnTo>
                      <a:pt x="15481" y="17280"/>
                    </a:lnTo>
                    <a:lnTo>
                      <a:pt x="15491" y="17314"/>
                    </a:lnTo>
                    <a:lnTo>
                      <a:pt x="15579" y="17440"/>
                    </a:lnTo>
                    <a:lnTo>
                      <a:pt x="15537" y="17280"/>
                    </a:lnTo>
                    <a:lnTo>
                      <a:pt x="16697" y="17280"/>
                    </a:lnTo>
                    <a:lnTo>
                      <a:pt x="16739" y="12960"/>
                    </a:lnTo>
                    <a:lnTo>
                      <a:pt x="19063" y="12960"/>
                    </a:lnTo>
                    <a:lnTo>
                      <a:pt x="19116" y="17280"/>
                    </a:lnTo>
                    <a:lnTo>
                      <a:pt x="19211" y="17280"/>
                    </a:lnTo>
                    <a:lnTo>
                      <a:pt x="19216" y="12960"/>
                    </a:lnTo>
                    <a:lnTo>
                      <a:pt x="19421" y="12960"/>
                    </a:lnTo>
                    <a:lnTo>
                      <a:pt x="19345" y="17280"/>
                    </a:lnTo>
                    <a:lnTo>
                      <a:pt x="20058" y="17280"/>
                    </a:lnTo>
                    <a:lnTo>
                      <a:pt x="20033" y="12960"/>
                    </a:lnTo>
                    <a:lnTo>
                      <a:pt x="19562" y="12960"/>
                    </a:lnTo>
                    <a:lnTo>
                      <a:pt x="19619" y="8640"/>
                    </a:lnTo>
                    <a:lnTo>
                      <a:pt x="21295" y="8640"/>
                    </a:lnTo>
                    <a:lnTo>
                      <a:pt x="21441" y="10562"/>
                    </a:lnTo>
                    <a:lnTo>
                      <a:pt x="21415" y="8640"/>
                    </a:lnTo>
                    <a:lnTo>
                      <a:pt x="21557" y="864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399" name="Driehoek"/>
              <p:cNvSpPr/>
              <p:nvPr/>
            </p:nvSpPr>
            <p:spPr>
              <a:xfrm>
                <a:off x="21901484" y="34234"/>
                <a:ext cx="167146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385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00" name="Vorm"/>
              <p:cNvSpPr/>
              <p:nvPr/>
            </p:nvSpPr>
            <p:spPr>
              <a:xfrm>
                <a:off x="0" y="492917"/>
                <a:ext cx="23443208" cy="1278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574"/>
                    </a:moveTo>
                    <a:lnTo>
                      <a:pt x="21438" y="21574"/>
                    </a:lnTo>
                    <a:lnTo>
                      <a:pt x="21394" y="21548"/>
                    </a:lnTo>
                    <a:lnTo>
                      <a:pt x="21208" y="21548"/>
                    </a:lnTo>
                    <a:lnTo>
                      <a:pt x="21208" y="21522"/>
                    </a:lnTo>
                    <a:lnTo>
                      <a:pt x="21166" y="21548"/>
                    </a:lnTo>
                    <a:lnTo>
                      <a:pt x="20818" y="21548"/>
                    </a:lnTo>
                    <a:lnTo>
                      <a:pt x="20761" y="21522"/>
                    </a:lnTo>
                    <a:lnTo>
                      <a:pt x="17569" y="21522"/>
                    </a:lnTo>
                    <a:lnTo>
                      <a:pt x="17546" y="21548"/>
                    </a:lnTo>
                    <a:lnTo>
                      <a:pt x="17514" y="21522"/>
                    </a:lnTo>
                    <a:lnTo>
                      <a:pt x="15496" y="21522"/>
                    </a:lnTo>
                    <a:lnTo>
                      <a:pt x="15545" y="21496"/>
                    </a:lnTo>
                    <a:lnTo>
                      <a:pt x="14811" y="21496"/>
                    </a:lnTo>
                    <a:lnTo>
                      <a:pt x="15088" y="21522"/>
                    </a:lnTo>
                    <a:lnTo>
                      <a:pt x="10383" y="21522"/>
                    </a:lnTo>
                    <a:lnTo>
                      <a:pt x="10348" y="21548"/>
                    </a:lnTo>
                    <a:lnTo>
                      <a:pt x="10258" y="21548"/>
                    </a:lnTo>
                    <a:lnTo>
                      <a:pt x="10162" y="21522"/>
                    </a:lnTo>
                    <a:lnTo>
                      <a:pt x="10114" y="21522"/>
                    </a:lnTo>
                    <a:lnTo>
                      <a:pt x="10073" y="21548"/>
                    </a:lnTo>
                    <a:lnTo>
                      <a:pt x="9737" y="21548"/>
                    </a:lnTo>
                    <a:lnTo>
                      <a:pt x="9707" y="21522"/>
                    </a:lnTo>
                    <a:lnTo>
                      <a:pt x="8908" y="21522"/>
                    </a:lnTo>
                    <a:lnTo>
                      <a:pt x="8915" y="21548"/>
                    </a:lnTo>
                    <a:lnTo>
                      <a:pt x="8139" y="21548"/>
                    </a:lnTo>
                    <a:lnTo>
                      <a:pt x="8091" y="21522"/>
                    </a:lnTo>
                    <a:lnTo>
                      <a:pt x="6935" y="21522"/>
                    </a:lnTo>
                    <a:lnTo>
                      <a:pt x="6790" y="21548"/>
                    </a:lnTo>
                    <a:lnTo>
                      <a:pt x="6261" y="21548"/>
                    </a:lnTo>
                    <a:lnTo>
                      <a:pt x="6325" y="21522"/>
                    </a:lnTo>
                    <a:lnTo>
                      <a:pt x="5391" y="21522"/>
                    </a:lnTo>
                    <a:lnTo>
                      <a:pt x="5424" y="21507"/>
                    </a:lnTo>
                    <a:lnTo>
                      <a:pt x="5316" y="21522"/>
                    </a:lnTo>
                    <a:lnTo>
                      <a:pt x="5276" y="21522"/>
                    </a:lnTo>
                    <a:lnTo>
                      <a:pt x="5219" y="21496"/>
                    </a:lnTo>
                    <a:lnTo>
                      <a:pt x="4978" y="21496"/>
                    </a:lnTo>
                    <a:lnTo>
                      <a:pt x="4975" y="21522"/>
                    </a:lnTo>
                    <a:lnTo>
                      <a:pt x="4376" y="21522"/>
                    </a:lnTo>
                    <a:lnTo>
                      <a:pt x="4351" y="21496"/>
                    </a:lnTo>
                    <a:lnTo>
                      <a:pt x="4097" y="21496"/>
                    </a:lnTo>
                    <a:lnTo>
                      <a:pt x="4083" y="21522"/>
                    </a:lnTo>
                    <a:lnTo>
                      <a:pt x="3921" y="21522"/>
                    </a:lnTo>
                    <a:lnTo>
                      <a:pt x="3857" y="21496"/>
                    </a:lnTo>
                    <a:lnTo>
                      <a:pt x="3391" y="21496"/>
                    </a:lnTo>
                    <a:lnTo>
                      <a:pt x="3451" y="21522"/>
                    </a:lnTo>
                    <a:lnTo>
                      <a:pt x="2161" y="21522"/>
                    </a:lnTo>
                    <a:lnTo>
                      <a:pt x="2221" y="21496"/>
                    </a:lnTo>
                    <a:lnTo>
                      <a:pt x="2152" y="21496"/>
                    </a:lnTo>
                    <a:lnTo>
                      <a:pt x="2089" y="21522"/>
                    </a:lnTo>
                    <a:lnTo>
                      <a:pt x="1274" y="21522"/>
                    </a:lnTo>
                    <a:lnTo>
                      <a:pt x="1336" y="21496"/>
                    </a:lnTo>
                    <a:lnTo>
                      <a:pt x="864" y="21496"/>
                    </a:lnTo>
                    <a:lnTo>
                      <a:pt x="302" y="21522"/>
                    </a:lnTo>
                    <a:lnTo>
                      <a:pt x="57" y="21522"/>
                    </a:lnTo>
                    <a:lnTo>
                      <a:pt x="57" y="21496"/>
                    </a:lnTo>
                    <a:lnTo>
                      <a:pt x="66" y="21496"/>
                    </a:lnTo>
                    <a:lnTo>
                      <a:pt x="66" y="21470"/>
                    </a:lnTo>
                    <a:lnTo>
                      <a:pt x="65" y="21418"/>
                    </a:lnTo>
                    <a:lnTo>
                      <a:pt x="63" y="21001"/>
                    </a:lnTo>
                    <a:lnTo>
                      <a:pt x="64" y="20949"/>
                    </a:lnTo>
                    <a:lnTo>
                      <a:pt x="65" y="20845"/>
                    </a:lnTo>
                    <a:lnTo>
                      <a:pt x="67" y="20741"/>
                    </a:lnTo>
                    <a:lnTo>
                      <a:pt x="68" y="20663"/>
                    </a:lnTo>
                    <a:lnTo>
                      <a:pt x="69" y="20611"/>
                    </a:lnTo>
                    <a:lnTo>
                      <a:pt x="70" y="20637"/>
                    </a:lnTo>
                    <a:lnTo>
                      <a:pt x="70" y="20611"/>
                    </a:lnTo>
                    <a:lnTo>
                      <a:pt x="70" y="20533"/>
                    </a:lnTo>
                    <a:lnTo>
                      <a:pt x="70" y="20351"/>
                    </a:lnTo>
                    <a:lnTo>
                      <a:pt x="70" y="20273"/>
                    </a:lnTo>
                    <a:lnTo>
                      <a:pt x="70" y="20169"/>
                    </a:lnTo>
                    <a:lnTo>
                      <a:pt x="70" y="20091"/>
                    </a:lnTo>
                    <a:lnTo>
                      <a:pt x="69" y="19987"/>
                    </a:lnTo>
                    <a:lnTo>
                      <a:pt x="67" y="19544"/>
                    </a:lnTo>
                    <a:lnTo>
                      <a:pt x="66" y="19440"/>
                    </a:lnTo>
                    <a:lnTo>
                      <a:pt x="65" y="19336"/>
                    </a:lnTo>
                    <a:lnTo>
                      <a:pt x="65" y="19232"/>
                    </a:lnTo>
                    <a:lnTo>
                      <a:pt x="65" y="19128"/>
                    </a:lnTo>
                    <a:lnTo>
                      <a:pt x="64" y="18998"/>
                    </a:lnTo>
                    <a:lnTo>
                      <a:pt x="64" y="18789"/>
                    </a:lnTo>
                    <a:lnTo>
                      <a:pt x="64" y="18685"/>
                    </a:lnTo>
                    <a:lnTo>
                      <a:pt x="65" y="18581"/>
                    </a:lnTo>
                    <a:lnTo>
                      <a:pt x="64" y="18529"/>
                    </a:lnTo>
                    <a:lnTo>
                      <a:pt x="64" y="18477"/>
                    </a:lnTo>
                    <a:lnTo>
                      <a:pt x="63" y="18399"/>
                    </a:lnTo>
                    <a:lnTo>
                      <a:pt x="62" y="18295"/>
                    </a:lnTo>
                    <a:lnTo>
                      <a:pt x="63" y="18191"/>
                    </a:lnTo>
                    <a:lnTo>
                      <a:pt x="63" y="18009"/>
                    </a:lnTo>
                    <a:lnTo>
                      <a:pt x="65" y="17514"/>
                    </a:lnTo>
                    <a:lnTo>
                      <a:pt x="65" y="17410"/>
                    </a:lnTo>
                    <a:lnTo>
                      <a:pt x="65" y="17306"/>
                    </a:lnTo>
                    <a:lnTo>
                      <a:pt x="66" y="17176"/>
                    </a:lnTo>
                    <a:lnTo>
                      <a:pt x="66" y="17020"/>
                    </a:lnTo>
                    <a:lnTo>
                      <a:pt x="66" y="16838"/>
                    </a:lnTo>
                    <a:lnTo>
                      <a:pt x="65" y="16681"/>
                    </a:lnTo>
                    <a:lnTo>
                      <a:pt x="65" y="16577"/>
                    </a:lnTo>
                    <a:lnTo>
                      <a:pt x="64" y="16447"/>
                    </a:lnTo>
                    <a:lnTo>
                      <a:pt x="63" y="16213"/>
                    </a:lnTo>
                    <a:lnTo>
                      <a:pt x="66" y="16031"/>
                    </a:lnTo>
                    <a:lnTo>
                      <a:pt x="71" y="15771"/>
                    </a:lnTo>
                    <a:lnTo>
                      <a:pt x="71" y="15693"/>
                    </a:lnTo>
                    <a:lnTo>
                      <a:pt x="71" y="15667"/>
                    </a:lnTo>
                    <a:lnTo>
                      <a:pt x="70" y="15614"/>
                    </a:lnTo>
                    <a:lnTo>
                      <a:pt x="70" y="15588"/>
                    </a:lnTo>
                    <a:lnTo>
                      <a:pt x="68" y="15588"/>
                    </a:lnTo>
                    <a:lnTo>
                      <a:pt x="67" y="15640"/>
                    </a:lnTo>
                    <a:lnTo>
                      <a:pt x="65" y="15693"/>
                    </a:lnTo>
                    <a:lnTo>
                      <a:pt x="63" y="15771"/>
                    </a:lnTo>
                    <a:lnTo>
                      <a:pt x="61" y="15771"/>
                    </a:lnTo>
                    <a:lnTo>
                      <a:pt x="61" y="15745"/>
                    </a:lnTo>
                    <a:lnTo>
                      <a:pt x="60" y="15745"/>
                    </a:lnTo>
                    <a:lnTo>
                      <a:pt x="60" y="15693"/>
                    </a:lnTo>
                    <a:lnTo>
                      <a:pt x="59" y="15667"/>
                    </a:lnTo>
                    <a:lnTo>
                      <a:pt x="59" y="15588"/>
                    </a:lnTo>
                    <a:lnTo>
                      <a:pt x="58" y="15536"/>
                    </a:lnTo>
                    <a:lnTo>
                      <a:pt x="58" y="15406"/>
                    </a:lnTo>
                    <a:lnTo>
                      <a:pt x="58" y="15302"/>
                    </a:lnTo>
                    <a:lnTo>
                      <a:pt x="57" y="15198"/>
                    </a:lnTo>
                    <a:lnTo>
                      <a:pt x="57" y="15068"/>
                    </a:lnTo>
                    <a:lnTo>
                      <a:pt x="57" y="15016"/>
                    </a:lnTo>
                    <a:lnTo>
                      <a:pt x="58" y="14938"/>
                    </a:lnTo>
                    <a:lnTo>
                      <a:pt x="59" y="14912"/>
                    </a:lnTo>
                    <a:lnTo>
                      <a:pt x="59" y="14886"/>
                    </a:lnTo>
                    <a:lnTo>
                      <a:pt x="65" y="14886"/>
                    </a:lnTo>
                    <a:lnTo>
                      <a:pt x="66" y="14860"/>
                    </a:lnTo>
                    <a:lnTo>
                      <a:pt x="66" y="14834"/>
                    </a:lnTo>
                    <a:lnTo>
                      <a:pt x="67" y="14808"/>
                    </a:lnTo>
                    <a:lnTo>
                      <a:pt x="65" y="14652"/>
                    </a:lnTo>
                    <a:lnTo>
                      <a:pt x="64" y="14573"/>
                    </a:lnTo>
                    <a:lnTo>
                      <a:pt x="62" y="14365"/>
                    </a:lnTo>
                    <a:lnTo>
                      <a:pt x="61" y="14287"/>
                    </a:lnTo>
                    <a:lnTo>
                      <a:pt x="61" y="14183"/>
                    </a:lnTo>
                    <a:lnTo>
                      <a:pt x="60" y="14079"/>
                    </a:lnTo>
                    <a:lnTo>
                      <a:pt x="59" y="13949"/>
                    </a:lnTo>
                    <a:lnTo>
                      <a:pt x="59" y="13845"/>
                    </a:lnTo>
                    <a:lnTo>
                      <a:pt x="59" y="13715"/>
                    </a:lnTo>
                    <a:lnTo>
                      <a:pt x="59" y="13480"/>
                    </a:lnTo>
                    <a:lnTo>
                      <a:pt x="59" y="13350"/>
                    </a:lnTo>
                    <a:lnTo>
                      <a:pt x="60" y="13220"/>
                    </a:lnTo>
                    <a:lnTo>
                      <a:pt x="61" y="13116"/>
                    </a:lnTo>
                    <a:lnTo>
                      <a:pt x="62" y="13220"/>
                    </a:lnTo>
                    <a:lnTo>
                      <a:pt x="62" y="13324"/>
                    </a:lnTo>
                    <a:lnTo>
                      <a:pt x="62" y="13637"/>
                    </a:lnTo>
                    <a:lnTo>
                      <a:pt x="62" y="13715"/>
                    </a:lnTo>
                    <a:lnTo>
                      <a:pt x="67" y="13194"/>
                    </a:lnTo>
                    <a:lnTo>
                      <a:pt x="68" y="13324"/>
                    </a:lnTo>
                    <a:lnTo>
                      <a:pt x="69" y="13428"/>
                    </a:lnTo>
                    <a:lnTo>
                      <a:pt x="70" y="13559"/>
                    </a:lnTo>
                    <a:lnTo>
                      <a:pt x="71" y="13637"/>
                    </a:lnTo>
                    <a:lnTo>
                      <a:pt x="72" y="13871"/>
                    </a:lnTo>
                    <a:lnTo>
                      <a:pt x="73" y="13949"/>
                    </a:lnTo>
                    <a:lnTo>
                      <a:pt x="73" y="13975"/>
                    </a:lnTo>
                    <a:lnTo>
                      <a:pt x="74" y="14001"/>
                    </a:lnTo>
                    <a:lnTo>
                      <a:pt x="74" y="14001"/>
                    </a:lnTo>
                    <a:lnTo>
                      <a:pt x="75" y="13975"/>
                    </a:lnTo>
                    <a:lnTo>
                      <a:pt x="76" y="13949"/>
                    </a:lnTo>
                    <a:lnTo>
                      <a:pt x="77" y="13871"/>
                    </a:lnTo>
                    <a:lnTo>
                      <a:pt x="78" y="13793"/>
                    </a:lnTo>
                    <a:lnTo>
                      <a:pt x="76" y="13767"/>
                    </a:lnTo>
                    <a:lnTo>
                      <a:pt x="73" y="13637"/>
                    </a:lnTo>
                    <a:lnTo>
                      <a:pt x="71" y="13559"/>
                    </a:lnTo>
                    <a:lnTo>
                      <a:pt x="71" y="13454"/>
                    </a:lnTo>
                    <a:lnTo>
                      <a:pt x="70" y="13324"/>
                    </a:lnTo>
                    <a:lnTo>
                      <a:pt x="70" y="13194"/>
                    </a:lnTo>
                    <a:lnTo>
                      <a:pt x="70" y="13116"/>
                    </a:lnTo>
                    <a:lnTo>
                      <a:pt x="69" y="13012"/>
                    </a:lnTo>
                    <a:lnTo>
                      <a:pt x="69" y="12596"/>
                    </a:lnTo>
                    <a:lnTo>
                      <a:pt x="69" y="12440"/>
                    </a:lnTo>
                    <a:lnTo>
                      <a:pt x="69" y="12309"/>
                    </a:lnTo>
                    <a:lnTo>
                      <a:pt x="68" y="12179"/>
                    </a:lnTo>
                    <a:lnTo>
                      <a:pt x="68" y="12049"/>
                    </a:lnTo>
                    <a:lnTo>
                      <a:pt x="67" y="11945"/>
                    </a:lnTo>
                    <a:lnTo>
                      <a:pt x="66" y="11841"/>
                    </a:lnTo>
                    <a:lnTo>
                      <a:pt x="64" y="11763"/>
                    </a:lnTo>
                    <a:lnTo>
                      <a:pt x="63" y="11711"/>
                    </a:lnTo>
                    <a:lnTo>
                      <a:pt x="60" y="11711"/>
                    </a:lnTo>
                    <a:lnTo>
                      <a:pt x="64" y="11347"/>
                    </a:lnTo>
                    <a:lnTo>
                      <a:pt x="64" y="11555"/>
                    </a:lnTo>
                    <a:lnTo>
                      <a:pt x="65" y="11451"/>
                    </a:lnTo>
                    <a:lnTo>
                      <a:pt x="66" y="11347"/>
                    </a:lnTo>
                    <a:lnTo>
                      <a:pt x="66" y="11268"/>
                    </a:lnTo>
                    <a:lnTo>
                      <a:pt x="66" y="11190"/>
                    </a:lnTo>
                    <a:lnTo>
                      <a:pt x="65" y="11138"/>
                    </a:lnTo>
                    <a:lnTo>
                      <a:pt x="64" y="11060"/>
                    </a:lnTo>
                    <a:lnTo>
                      <a:pt x="63" y="11008"/>
                    </a:lnTo>
                    <a:lnTo>
                      <a:pt x="60" y="10904"/>
                    </a:lnTo>
                    <a:lnTo>
                      <a:pt x="59" y="10852"/>
                    </a:lnTo>
                    <a:lnTo>
                      <a:pt x="58" y="10774"/>
                    </a:lnTo>
                    <a:lnTo>
                      <a:pt x="57" y="10696"/>
                    </a:lnTo>
                    <a:lnTo>
                      <a:pt x="56" y="10592"/>
                    </a:lnTo>
                    <a:lnTo>
                      <a:pt x="55" y="10488"/>
                    </a:lnTo>
                    <a:lnTo>
                      <a:pt x="55" y="10358"/>
                    </a:lnTo>
                    <a:lnTo>
                      <a:pt x="55" y="10201"/>
                    </a:lnTo>
                    <a:lnTo>
                      <a:pt x="56" y="10097"/>
                    </a:lnTo>
                    <a:lnTo>
                      <a:pt x="56" y="9993"/>
                    </a:lnTo>
                    <a:lnTo>
                      <a:pt x="57" y="9915"/>
                    </a:lnTo>
                    <a:lnTo>
                      <a:pt x="58" y="9837"/>
                    </a:lnTo>
                    <a:lnTo>
                      <a:pt x="60" y="9837"/>
                    </a:lnTo>
                    <a:lnTo>
                      <a:pt x="60" y="9915"/>
                    </a:lnTo>
                    <a:lnTo>
                      <a:pt x="60" y="9837"/>
                    </a:lnTo>
                    <a:lnTo>
                      <a:pt x="57" y="9239"/>
                    </a:lnTo>
                    <a:lnTo>
                      <a:pt x="57" y="9134"/>
                    </a:lnTo>
                    <a:lnTo>
                      <a:pt x="58" y="9134"/>
                    </a:lnTo>
                    <a:lnTo>
                      <a:pt x="59" y="9187"/>
                    </a:lnTo>
                    <a:lnTo>
                      <a:pt x="59" y="9291"/>
                    </a:lnTo>
                    <a:lnTo>
                      <a:pt x="59" y="9134"/>
                    </a:lnTo>
                    <a:lnTo>
                      <a:pt x="58" y="8276"/>
                    </a:lnTo>
                    <a:lnTo>
                      <a:pt x="59" y="8276"/>
                    </a:lnTo>
                    <a:lnTo>
                      <a:pt x="57" y="8198"/>
                    </a:lnTo>
                    <a:lnTo>
                      <a:pt x="56" y="8093"/>
                    </a:lnTo>
                    <a:lnTo>
                      <a:pt x="54" y="7963"/>
                    </a:lnTo>
                    <a:lnTo>
                      <a:pt x="53" y="7859"/>
                    </a:lnTo>
                    <a:lnTo>
                      <a:pt x="52" y="7729"/>
                    </a:lnTo>
                    <a:lnTo>
                      <a:pt x="51" y="7651"/>
                    </a:lnTo>
                    <a:lnTo>
                      <a:pt x="51" y="7573"/>
                    </a:lnTo>
                    <a:lnTo>
                      <a:pt x="52" y="7547"/>
                    </a:lnTo>
                    <a:lnTo>
                      <a:pt x="52" y="7573"/>
                    </a:lnTo>
                    <a:lnTo>
                      <a:pt x="53" y="7677"/>
                    </a:lnTo>
                    <a:lnTo>
                      <a:pt x="53" y="7703"/>
                    </a:lnTo>
                    <a:lnTo>
                      <a:pt x="54" y="7703"/>
                    </a:lnTo>
                    <a:lnTo>
                      <a:pt x="53" y="7547"/>
                    </a:lnTo>
                    <a:lnTo>
                      <a:pt x="51" y="7313"/>
                    </a:lnTo>
                    <a:lnTo>
                      <a:pt x="50" y="7157"/>
                    </a:lnTo>
                    <a:lnTo>
                      <a:pt x="52" y="7105"/>
                    </a:lnTo>
                    <a:lnTo>
                      <a:pt x="53" y="7079"/>
                    </a:lnTo>
                    <a:lnTo>
                      <a:pt x="54" y="7105"/>
                    </a:lnTo>
                    <a:lnTo>
                      <a:pt x="56" y="7235"/>
                    </a:lnTo>
                    <a:lnTo>
                      <a:pt x="57" y="7313"/>
                    </a:lnTo>
                    <a:lnTo>
                      <a:pt x="57" y="7417"/>
                    </a:lnTo>
                    <a:lnTo>
                      <a:pt x="58" y="7521"/>
                    </a:lnTo>
                    <a:lnTo>
                      <a:pt x="58" y="7781"/>
                    </a:lnTo>
                    <a:lnTo>
                      <a:pt x="60" y="7677"/>
                    </a:lnTo>
                    <a:lnTo>
                      <a:pt x="63" y="7547"/>
                    </a:lnTo>
                    <a:lnTo>
                      <a:pt x="64" y="7469"/>
                    </a:lnTo>
                    <a:lnTo>
                      <a:pt x="64" y="7417"/>
                    </a:lnTo>
                    <a:lnTo>
                      <a:pt x="64" y="7365"/>
                    </a:lnTo>
                    <a:lnTo>
                      <a:pt x="64" y="7287"/>
                    </a:lnTo>
                    <a:lnTo>
                      <a:pt x="63" y="7235"/>
                    </a:lnTo>
                    <a:lnTo>
                      <a:pt x="63" y="7157"/>
                    </a:lnTo>
                    <a:lnTo>
                      <a:pt x="62" y="7079"/>
                    </a:lnTo>
                    <a:lnTo>
                      <a:pt x="61" y="7000"/>
                    </a:lnTo>
                    <a:lnTo>
                      <a:pt x="61" y="6896"/>
                    </a:lnTo>
                    <a:lnTo>
                      <a:pt x="61" y="6792"/>
                    </a:lnTo>
                    <a:lnTo>
                      <a:pt x="61" y="6636"/>
                    </a:lnTo>
                    <a:lnTo>
                      <a:pt x="61" y="6532"/>
                    </a:lnTo>
                    <a:lnTo>
                      <a:pt x="61" y="6506"/>
                    </a:lnTo>
                    <a:lnTo>
                      <a:pt x="62" y="6350"/>
                    </a:lnTo>
                    <a:lnTo>
                      <a:pt x="63" y="6168"/>
                    </a:lnTo>
                    <a:lnTo>
                      <a:pt x="65" y="6714"/>
                    </a:lnTo>
                    <a:lnTo>
                      <a:pt x="67" y="6636"/>
                    </a:lnTo>
                    <a:lnTo>
                      <a:pt x="69" y="6532"/>
                    </a:lnTo>
                    <a:lnTo>
                      <a:pt x="70" y="6454"/>
                    </a:lnTo>
                    <a:lnTo>
                      <a:pt x="71" y="6376"/>
                    </a:lnTo>
                    <a:lnTo>
                      <a:pt x="71" y="6272"/>
                    </a:lnTo>
                    <a:lnTo>
                      <a:pt x="72" y="6168"/>
                    </a:lnTo>
                    <a:lnTo>
                      <a:pt x="72" y="6116"/>
                    </a:lnTo>
                    <a:lnTo>
                      <a:pt x="74" y="5725"/>
                    </a:lnTo>
                    <a:lnTo>
                      <a:pt x="75" y="5491"/>
                    </a:lnTo>
                    <a:lnTo>
                      <a:pt x="77" y="5335"/>
                    </a:lnTo>
                    <a:lnTo>
                      <a:pt x="76" y="5387"/>
                    </a:lnTo>
                    <a:lnTo>
                      <a:pt x="72" y="5647"/>
                    </a:lnTo>
                    <a:lnTo>
                      <a:pt x="71" y="5725"/>
                    </a:lnTo>
                    <a:lnTo>
                      <a:pt x="70" y="5803"/>
                    </a:lnTo>
                    <a:lnTo>
                      <a:pt x="67" y="5960"/>
                    </a:lnTo>
                    <a:lnTo>
                      <a:pt x="65" y="6064"/>
                    </a:lnTo>
                    <a:lnTo>
                      <a:pt x="63" y="6116"/>
                    </a:lnTo>
                    <a:lnTo>
                      <a:pt x="61" y="6116"/>
                    </a:lnTo>
                    <a:lnTo>
                      <a:pt x="61" y="6115"/>
                    </a:lnTo>
                    <a:lnTo>
                      <a:pt x="61" y="6324"/>
                    </a:lnTo>
                    <a:lnTo>
                      <a:pt x="61" y="6428"/>
                    </a:lnTo>
                    <a:lnTo>
                      <a:pt x="60" y="6506"/>
                    </a:lnTo>
                    <a:lnTo>
                      <a:pt x="57" y="6402"/>
                    </a:lnTo>
                    <a:lnTo>
                      <a:pt x="56" y="6324"/>
                    </a:lnTo>
                    <a:lnTo>
                      <a:pt x="56" y="6220"/>
                    </a:lnTo>
                    <a:lnTo>
                      <a:pt x="57" y="6090"/>
                    </a:lnTo>
                    <a:lnTo>
                      <a:pt x="58" y="5960"/>
                    </a:lnTo>
                    <a:lnTo>
                      <a:pt x="60" y="6194"/>
                    </a:lnTo>
                    <a:lnTo>
                      <a:pt x="61" y="6324"/>
                    </a:lnTo>
                    <a:lnTo>
                      <a:pt x="61" y="6115"/>
                    </a:lnTo>
                    <a:lnTo>
                      <a:pt x="60" y="6090"/>
                    </a:lnTo>
                    <a:lnTo>
                      <a:pt x="59" y="6038"/>
                    </a:lnTo>
                    <a:lnTo>
                      <a:pt x="59" y="5960"/>
                    </a:lnTo>
                    <a:lnTo>
                      <a:pt x="58" y="5933"/>
                    </a:lnTo>
                    <a:lnTo>
                      <a:pt x="59" y="5855"/>
                    </a:lnTo>
                    <a:lnTo>
                      <a:pt x="59" y="5777"/>
                    </a:lnTo>
                    <a:lnTo>
                      <a:pt x="59" y="5725"/>
                    </a:lnTo>
                    <a:lnTo>
                      <a:pt x="59" y="5569"/>
                    </a:lnTo>
                    <a:lnTo>
                      <a:pt x="59" y="5465"/>
                    </a:lnTo>
                    <a:lnTo>
                      <a:pt x="58" y="5335"/>
                    </a:lnTo>
                    <a:lnTo>
                      <a:pt x="57" y="5205"/>
                    </a:lnTo>
                    <a:lnTo>
                      <a:pt x="59" y="5205"/>
                    </a:lnTo>
                    <a:lnTo>
                      <a:pt x="60" y="5153"/>
                    </a:lnTo>
                    <a:lnTo>
                      <a:pt x="60" y="5127"/>
                    </a:lnTo>
                    <a:lnTo>
                      <a:pt x="61" y="5075"/>
                    </a:lnTo>
                    <a:lnTo>
                      <a:pt x="61" y="4997"/>
                    </a:lnTo>
                    <a:lnTo>
                      <a:pt x="61" y="4476"/>
                    </a:lnTo>
                    <a:lnTo>
                      <a:pt x="68" y="4502"/>
                    </a:lnTo>
                    <a:lnTo>
                      <a:pt x="67" y="4346"/>
                    </a:lnTo>
                    <a:lnTo>
                      <a:pt x="66" y="4242"/>
                    </a:lnTo>
                    <a:lnTo>
                      <a:pt x="65" y="4138"/>
                    </a:lnTo>
                    <a:lnTo>
                      <a:pt x="63" y="4086"/>
                    </a:lnTo>
                    <a:lnTo>
                      <a:pt x="62" y="4008"/>
                    </a:lnTo>
                    <a:lnTo>
                      <a:pt x="61" y="3956"/>
                    </a:lnTo>
                    <a:lnTo>
                      <a:pt x="59" y="3852"/>
                    </a:lnTo>
                    <a:lnTo>
                      <a:pt x="60" y="3669"/>
                    </a:lnTo>
                    <a:lnTo>
                      <a:pt x="61" y="3513"/>
                    </a:lnTo>
                    <a:lnTo>
                      <a:pt x="62" y="3409"/>
                    </a:lnTo>
                    <a:lnTo>
                      <a:pt x="64" y="3331"/>
                    </a:lnTo>
                    <a:lnTo>
                      <a:pt x="66" y="3253"/>
                    </a:lnTo>
                    <a:lnTo>
                      <a:pt x="70" y="3149"/>
                    </a:lnTo>
                    <a:lnTo>
                      <a:pt x="71" y="3123"/>
                    </a:lnTo>
                    <a:lnTo>
                      <a:pt x="71" y="2967"/>
                    </a:lnTo>
                    <a:lnTo>
                      <a:pt x="70" y="2941"/>
                    </a:lnTo>
                    <a:lnTo>
                      <a:pt x="70" y="2915"/>
                    </a:lnTo>
                    <a:lnTo>
                      <a:pt x="70" y="2889"/>
                    </a:lnTo>
                    <a:lnTo>
                      <a:pt x="69" y="2889"/>
                    </a:lnTo>
                    <a:lnTo>
                      <a:pt x="69" y="2915"/>
                    </a:lnTo>
                    <a:lnTo>
                      <a:pt x="68" y="2915"/>
                    </a:lnTo>
                    <a:lnTo>
                      <a:pt x="68" y="2941"/>
                    </a:lnTo>
                    <a:lnTo>
                      <a:pt x="67" y="2967"/>
                    </a:lnTo>
                    <a:lnTo>
                      <a:pt x="64" y="3097"/>
                    </a:lnTo>
                    <a:lnTo>
                      <a:pt x="63" y="3097"/>
                    </a:lnTo>
                    <a:lnTo>
                      <a:pt x="63" y="3123"/>
                    </a:lnTo>
                    <a:lnTo>
                      <a:pt x="62" y="3097"/>
                    </a:lnTo>
                    <a:lnTo>
                      <a:pt x="62" y="3097"/>
                    </a:lnTo>
                    <a:lnTo>
                      <a:pt x="61" y="3071"/>
                    </a:lnTo>
                    <a:lnTo>
                      <a:pt x="60" y="2993"/>
                    </a:lnTo>
                    <a:lnTo>
                      <a:pt x="60" y="2863"/>
                    </a:lnTo>
                    <a:lnTo>
                      <a:pt x="60" y="2759"/>
                    </a:lnTo>
                    <a:lnTo>
                      <a:pt x="60" y="2654"/>
                    </a:lnTo>
                    <a:lnTo>
                      <a:pt x="61" y="2498"/>
                    </a:lnTo>
                    <a:lnTo>
                      <a:pt x="61" y="2420"/>
                    </a:lnTo>
                    <a:lnTo>
                      <a:pt x="61" y="2108"/>
                    </a:lnTo>
                    <a:lnTo>
                      <a:pt x="60" y="1978"/>
                    </a:lnTo>
                    <a:lnTo>
                      <a:pt x="60" y="1874"/>
                    </a:lnTo>
                    <a:lnTo>
                      <a:pt x="60" y="1770"/>
                    </a:lnTo>
                    <a:lnTo>
                      <a:pt x="59" y="1692"/>
                    </a:lnTo>
                    <a:lnTo>
                      <a:pt x="59" y="1587"/>
                    </a:lnTo>
                    <a:lnTo>
                      <a:pt x="57" y="1249"/>
                    </a:lnTo>
                    <a:lnTo>
                      <a:pt x="55" y="885"/>
                    </a:lnTo>
                    <a:lnTo>
                      <a:pt x="56" y="729"/>
                    </a:lnTo>
                    <a:lnTo>
                      <a:pt x="57" y="703"/>
                    </a:lnTo>
                    <a:lnTo>
                      <a:pt x="58" y="703"/>
                    </a:lnTo>
                    <a:lnTo>
                      <a:pt x="59" y="755"/>
                    </a:lnTo>
                    <a:lnTo>
                      <a:pt x="60" y="807"/>
                    </a:lnTo>
                    <a:lnTo>
                      <a:pt x="60" y="833"/>
                    </a:lnTo>
                    <a:lnTo>
                      <a:pt x="61" y="833"/>
                    </a:lnTo>
                    <a:lnTo>
                      <a:pt x="62" y="807"/>
                    </a:lnTo>
                    <a:lnTo>
                      <a:pt x="60" y="703"/>
                    </a:lnTo>
                    <a:lnTo>
                      <a:pt x="56" y="416"/>
                    </a:lnTo>
                    <a:lnTo>
                      <a:pt x="56" y="364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9" y="364"/>
                    </a:lnTo>
                    <a:lnTo>
                      <a:pt x="59" y="338"/>
                    </a:lnTo>
                    <a:lnTo>
                      <a:pt x="57" y="234"/>
                    </a:lnTo>
                    <a:lnTo>
                      <a:pt x="54" y="156"/>
                    </a:lnTo>
                    <a:lnTo>
                      <a:pt x="53" y="156"/>
                    </a:lnTo>
                    <a:lnTo>
                      <a:pt x="52" y="130"/>
                    </a:lnTo>
                    <a:lnTo>
                      <a:pt x="51" y="78"/>
                    </a:lnTo>
                    <a:lnTo>
                      <a:pt x="51" y="26"/>
                    </a:lnTo>
                    <a:lnTo>
                      <a:pt x="50" y="0"/>
                    </a:lnTo>
                    <a:lnTo>
                      <a:pt x="20" y="0"/>
                    </a:lnTo>
                    <a:lnTo>
                      <a:pt x="19" y="234"/>
                    </a:lnTo>
                    <a:lnTo>
                      <a:pt x="19" y="286"/>
                    </a:lnTo>
                    <a:lnTo>
                      <a:pt x="19" y="390"/>
                    </a:lnTo>
                    <a:lnTo>
                      <a:pt x="18" y="442"/>
                    </a:lnTo>
                    <a:lnTo>
                      <a:pt x="18" y="520"/>
                    </a:lnTo>
                    <a:lnTo>
                      <a:pt x="18" y="677"/>
                    </a:lnTo>
                    <a:lnTo>
                      <a:pt x="18" y="729"/>
                    </a:lnTo>
                    <a:lnTo>
                      <a:pt x="19" y="859"/>
                    </a:lnTo>
                    <a:lnTo>
                      <a:pt x="19" y="911"/>
                    </a:lnTo>
                    <a:lnTo>
                      <a:pt x="19" y="1067"/>
                    </a:lnTo>
                    <a:lnTo>
                      <a:pt x="19" y="1145"/>
                    </a:lnTo>
                    <a:lnTo>
                      <a:pt x="18" y="1275"/>
                    </a:lnTo>
                    <a:lnTo>
                      <a:pt x="18" y="1353"/>
                    </a:lnTo>
                    <a:lnTo>
                      <a:pt x="17" y="1457"/>
                    </a:lnTo>
                    <a:lnTo>
                      <a:pt x="17" y="1561"/>
                    </a:lnTo>
                    <a:lnTo>
                      <a:pt x="16" y="1666"/>
                    </a:lnTo>
                    <a:lnTo>
                      <a:pt x="22" y="1587"/>
                    </a:lnTo>
                    <a:lnTo>
                      <a:pt x="24" y="1640"/>
                    </a:lnTo>
                    <a:lnTo>
                      <a:pt x="25" y="1666"/>
                    </a:lnTo>
                    <a:lnTo>
                      <a:pt x="26" y="1744"/>
                    </a:lnTo>
                    <a:lnTo>
                      <a:pt x="26" y="1822"/>
                    </a:lnTo>
                    <a:lnTo>
                      <a:pt x="26" y="1900"/>
                    </a:lnTo>
                    <a:lnTo>
                      <a:pt x="25" y="2004"/>
                    </a:lnTo>
                    <a:lnTo>
                      <a:pt x="24" y="2134"/>
                    </a:lnTo>
                    <a:lnTo>
                      <a:pt x="23" y="2238"/>
                    </a:lnTo>
                    <a:lnTo>
                      <a:pt x="21" y="2498"/>
                    </a:lnTo>
                    <a:lnTo>
                      <a:pt x="20" y="2628"/>
                    </a:lnTo>
                    <a:lnTo>
                      <a:pt x="19" y="2785"/>
                    </a:lnTo>
                    <a:lnTo>
                      <a:pt x="19" y="2915"/>
                    </a:lnTo>
                    <a:lnTo>
                      <a:pt x="19" y="3175"/>
                    </a:lnTo>
                    <a:lnTo>
                      <a:pt x="19" y="3305"/>
                    </a:lnTo>
                    <a:lnTo>
                      <a:pt x="22" y="3071"/>
                    </a:lnTo>
                    <a:lnTo>
                      <a:pt x="23" y="3123"/>
                    </a:lnTo>
                    <a:lnTo>
                      <a:pt x="23" y="3253"/>
                    </a:lnTo>
                    <a:lnTo>
                      <a:pt x="22" y="3331"/>
                    </a:lnTo>
                    <a:lnTo>
                      <a:pt x="21" y="3435"/>
                    </a:lnTo>
                    <a:lnTo>
                      <a:pt x="19" y="3539"/>
                    </a:lnTo>
                    <a:lnTo>
                      <a:pt x="18" y="3669"/>
                    </a:lnTo>
                    <a:lnTo>
                      <a:pt x="16" y="3773"/>
                    </a:lnTo>
                    <a:lnTo>
                      <a:pt x="11" y="3982"/>
                    </a:lnTo>
                    <a:lnTo>
                      <a:pt x="9" y="4086"/>
                    </a:lnTo>
                    <a:lnTo>
                      <a:pt x="8" y="4190"/>
                    </a:lnTo>
                    <a:lnTo>
                      <a:pt x="6" y="4294"/>
                    </a:lnTo>
                    <a:lnTo>
                      <a:pt x="5" y="4398"/>
                    </a:lnTo>
                    <a:lnTo>
                      <a:pt x="5" y="4476"/>
                    </a:lnTo>
                    <a:lnTo>
                      <a:pt x="4" y="4476"/>
                    </a:lnTo>
                    <a:lnTo>
                      <a:pt x="3" y="4424"/>
                    </a:lnTo>
                    <a:lnTo>
                      <a:pt x="2" y="4242"/>
                    </a:lnTo>
                    <a:lnTo>
                      <a:pt x="1" y="4424"/>
                    </a:lnTo>
                    <a:lnTo>
                      <a:pt x="0" y="4580"/>
                    </a:lnTo>
                    <a:lnTo>
                      <a:pt x="0" y="4632"/>
                    </a:lnTo>
                    <a:lnTo>
                      <a:pt x="1" y="4710"/>
                    </a:lnTo>
                    <a:lnTo>
                      <a:pt x="1" y="4710"/>
                    </a:lnTo>
                    <a:lnTo>
                      <a:pt x="1" y="4736"/>
                    </a:lnTo>
                    <a:lnTo>
                      <a:pt x="6" y="4736"/>
                    </a:lnTo>
                    <a:lnTo>
                      <a:pt x="6" y="4762"/>
                    </a:lnTo>
                    <a:lnTo>
                      <a:pt x="7" y="4762"/>
                    </a:lnTo>
                    <a:lnTo>
                      <a:pt x="8" y="4788"/>
                    </a:lnTo>
                    <a:lnTo>
                      <a:pt x="9" y="4788"/>
                    </a:lnTo>
                    <a:lnTo>
                      <a:pt x="9" y="4840"/>
                    </a:lnTo>
                    <a:lnTo>
                      <a:pt x="10" y="4867"/>
                    </a:lnTo>
                    <a:lnTo>
                      <a:pt x="10" y="4919"/>
                    </a:lnTo>
                    <a:lnTo>
                      <a:pt x="11" y="4997"/>
                    </a:lnTo>
                    <a:lnTo>
                      <a:pt x="11" y="5075"/>
                    </a:lnTo>
                    <a:lnTo>
                      <a:pt x="10" y="5101"/>
                    </a:lnTo>
                    <a:lnTo>
                      <a:pt x="8" y="5127"/>
                    </a:lnTo>
                    <a:lnTo>
                      <a:pt x="7" y="5101"/>
                    </a:lnTo>
                    <a:lnTo>
                      <a:pt x="4" y="5101"/>
                    </a:lnTo>
                    <a:lnTo>
                      <a:pt x="3" y="5127"/>
                    </a:lnTo>
                    <a:lnTo>
                      <a:pt x="2" y="5179"/>
                    </a:lnTo>
                    <a:lnTo>
                      <a:pt x="1" y="5257"/>
                    </a:lnTo>
                    <a:lnTo>
                      <a:pt x="0" y="5387"/>
                    </a:lnTo>
                    <a:lnTo>
                      <a:pt x="0" y="5439"/>
                    </a:lnTo>
                    <a:lnTo>
                      <a:pt x="0" y="5569"/>
                    </a:lnTo>
                    <a:lnTo>
                      <a:pt x="0" y="5647"/>
                    </a:lnTo>
                    <a:lnTo>
                      <a:pt x="1" y="5725"/>
                    </a:lnTo>
                    <a:lnTo>
                      <a:pt x="2" y="5829"/>
                    </a:lnTo>
                    <a:lnTo>
                      <a:pt x="4" y="6168"/>
                    </a:lnTo>
                    <a:lnTo>
                      <a:pt x="5" y="6272"/>
                    </a:lnTo>
                    <a:lnTo>
                      <a:pt x="5" y="6402"/>
                    </a:lnTo>
                    <a:lnTo>
                      <a:pt x="6" y="6532"/>
                    </a:lnTo>
                    <a:lnTo>
                      <a:pt x="7" y="6766"/>
                    </a:lnTo>
                    <a:lnTo>
                      <a:pt x="8" y="6896"/>
                    </a:lnTo>
                    <a:lnTo>
                      <a:pt x="8" y="7157"/>
                    </a:lnTo>
                    <a:lnTo>
                      <a:pt x="7" y="7261"/>
                    </a:lnTo>
                    <a:lnTo>
                      <a:pt x="7" y="7365"/>
                    </a:lnTo>
                    <a:lnTo>
                      <a:pt x="6" y="7469"/>
                    </a:lnTo>
                    <a:lnTo>
                      <a:pt x="7" y="7391"/>
                    </a:lnTo>
                    <a:lnTo>
                      <a:pt x="9" y="7339"/>
                    </a:lnTo>
                    <a:lnTo>
                      <a:pt x="10" y="7313"/>
                    </a:lnTo>
                    <a:lnTo>
                      <a:pt x="11" y="7313"/>
                    </a:lnTo>
                    <a:lnTo>
                      <a:pt x="13" y="7391"/>
                    </a:lnTo>
                    <a:lnTo>
                      <a:pt x="14" y="7521"/>
                    </a:lnTo>
                    <a:lnTo>
                      <a:pt x="14" y="7677"/>
                    </a:lnTo>
                    <a:lnTo>
                      <a:pt x="14" y="7807"/>
                    </a:lnTo>
                    <a:lnTo>
                      <a:pt x="13" y="7911"/>
                    </a:lnTo>
                    <a:lnTo>
                      <a:pt x="13" y="8015"/>
                    </a:lnTo>
                    <a:lnTo>
                      <a:pt x="10" y="8458"/>
                    </a:lnTo>
                    <a:lnTo>
                      <a:pt x="9" y="8692"/>
                    </a:lnTo>
                    <a:lnTo>
                      <a:pt x="9" y="8796"/>
                    </a:lnTo>
                    <a:lnTo>
                      <a:pt x="9" y="9004"/>
                    </a:lnTo>
                    <a:lnTo>
                      <a:pt x="9" y="9108"/>
                    </a:lnTo>
                    <a:lnTo>
                      <a:pt x="10" y="9213"/>
                    </a:lnTo>
                    <a:lnTo>
                      <a:pt x="11" y="9291"/>
                    </a:lnTo>
                    <a:lnTo>
                      <a:pt x="12" y="9369"/>
                    </a:lnTo>
                    <a:lnTo>
                      <a:pt x="11" y="9421"/>
                    </a:lnTo>
                    <a:lnTo>
                      <a:pt x="10" y="9473"/>
                    </a:lnTo>
                    <a:lnTo>
                      <a:pt x="10" y="9473"/>
                    </a:lnTo>
                    <a:lnTo>
                      <a:pt x="10" y="9551"/>
                    </a:lnTo>
                    <a:lnTo>
                      <a:pt x="11" y="9759"/>
                    </a:lnTo>
                    <a:lnTo>
                      <a:pt x="13" y="10097"/>
                    </a:lnTo>
                    <a:lnTo>
                      <a:pt x="13" y="10227"/>
                    </a:lnTo>
                    <a:lnTo>
                      <a:pt x="14" y="10358"/>
                    </a:lnTo>
                    <a:lnTo>
                      <a:pt x="14" y="10462"/>
                    </a:lnTo>
                    <a:lnTo>
                      <a:pt x="15" y="10592"/>
                    </a:lnTo>
                    <a:lnTo>
                      <a:pt x="16" y="10696"/>
                    </a:lnTo>
                    <a:lnTo>
                      <a:pt x="16" y="10774"/>
                    </a:lnTo>
                    <a:lnTo>
                      <a:pt x="17" y="10852"/>
                    </a:lnTo>
                    <a:lnTo>
                      <a:pt x="18" y="10930"/>
                    </a:lnTo>
                    <a:lnTo>
                      <a:pt x="19" y="10982"/>
                    </a:lnTo>
                    <a:lnTo>
                      <a:pt x="17" y="11034"/>
                    </a:lnTo>
                    <a:lnTo>
                      <a:pt x="15" y="11112"/>
                    </a:lnTo>
                    <a:lnTo>
                      <a:pt x="14" y="11190"/>
                    </a:lnTo>
                    <a:lnTo>
                      <a:pt x="13" y="11268"/>
                    </a:lnTo>
                    <a:lnTo>
                      <a:pt x="13" y="11373"/>
                    </a:lnTo>
                    <a:lnTo>
                      <a:pt x="12" y="11477"/>
                    </a:lnTo>
                    <a:lnTo>
                      <a:pt x="12" y="11711"/>
                    </a:lnTo>
                    <a:lnTo>
                      <a:pt x="12" y="11841"/>
                    </a:lnTo>
                    <a:lnTo>
                      <a:pt x="13" y="11971"/>
                    </a:lnTo>
                    <a:lnTo>
                      <a:pt x="13" y="12101"/>
                    </a:lnTo>
                    <a:lnTo>
                      <a:pt x="14" y="12231"/>
                    </a:lnTo>
                    <a:lnTo>
                      <a:pt x="16" y="12700"/>
                    </a:lnTo>
                    <a:lnTo>
                      <a:pt x="16" y="12804"/>
                    </a:lnTo>
                    <a:lnTo>
                      <a:pt x="17" y="12908"/>
                    </a:lnTo>
                    <a:lnTo>
                      <a:pt x="17" y="13012"/>
                    </a:lnTo>
                    <a:lnTo>
                      <a:pt x="17" y="13116"/>
                    </a:lnTo>
                    <a:lnTo>
                      <a:pt x="16" y="13246"/>
                    </a:lnTo>
                    <a:lnTo>
                      <a:pt x="15" y="13350"/>
                    </a:lnTo>
                    <a:lnTo>
                      <a:pt x="13" y="13402"/>
                    </a:lnTo>
                    <a:lnTo>
                      <a:pt x="11" y="13428"/>
                    </a:lnTo>
                    <a:lnTo>
                      <a:pt x="12" y="14652"/>
                    </a:lnTo>
                    <a:lnTo>
                      <a:pt x="10" y="14626"/>
                    </a:lnTo>
                    <a:lnTo>
                      <a:pt x="10" y="15016"/>
                    </a:lnTo>
                    <a:lnTo>
                      <a:pt x="10" y="15094"/>
                    </a:lnTo>
                    <a:lnTo>
                      <a:pt x="10" y="15198"/>
                    </a:lnTo>
                    <a:lnTo>
                      <a:pt x="10" y="15302"/>
                    </a:lnTo>
                    <a:lnTo>
                      <a:pt x="11" y="15406"/>
                    </a:lnTo>
                    <a:lnTo>
                      <a:pt x="12" y="15510"/>
                    </a:lnTo>
                    <a:lnTo>
                      <a:pt x="13" y="15588"/>
                    </a:lnTo>
                    <a:lnTo>
                      <a:pt x="13" y="15667"/>
                    </a:lnTo>
                    <a:lnTo>
                      <a:pt x="14" y="15745"/>
                    </a:lnTo>
                    <a:lnTo>
                      <a:pt x="15" y="15797"/>
                    </a:lnTo>
                    <a:lnTo>
                      <a:pt x="16" y="15875"/>
                    </a:lnTo>
                    <a:lnTo>
                      <a:pt x="17" y="15927"/>
                    </a:lnTo>
                    <a:lnTo>
                      <a:pt x="16" y="16031"/>
                    </a:lnTo>
                    <a:lnTo>
                      <a:pt x="15" y="16031"/>
                    </a:lnTo>
                    <a:lnTo>
                      <a:pt x="14" y="16005"/>
                    </a:lnTo>
                    <a:lnTo>
                      <a:pt x="13" y="15979"/>
                    </a:lnTo>
                    <a:lnTo>
                      <a:pt x="12" y="16265"/>
                    </a:lnTo>
                    <a:lnTo>
                      <a:pt x="12" y="16395"/>
                    </a:lnTo>
                    <a:lnTo>
                      <a:pt x="12" y="16629"/>
                    </a:lnTo>
                    <a:lnTo>
                      <a:pt x="11" y="16681"/>
                    </a:lnTo>
                    <a:lnTo>
                      <a:pt x="11" y="17020"/>
                    </a:lnTo>
                    <a:lnTo>
                      <a:pt x="12" y="17098"/>
                    </a:lnTo>
                    <a:lnTo>
                      <a:pt x="12" y="17176"/>
                    </a:lnTo>
                    <a:lnTo>
                      <a:pt x="12" y="17254"/>
                    </a:lnTo>
                    <a:lnTo>
                      <a:pt x="13" y="17332"/>
                    </a:lnTo>
                    <a:lnTo>
                      <a:pt x="13" y="17436"/>
                    </a:lnTo>
                    <a:lnTo>
                      <a:pt x="14" y="17514"/>
                    </a:lnTo>
                    <a:lnTo>
                      <a:pt x="14" y="17592"/>
                    </a:lnTo>
                    <a:lnTo>
                      <a:pt x="15" y="17696"/>
                    </a:lnTo>
                    <a:lnTo>
                      <a:pt x="16" y="17800"/>
                    </a:lnTo>
                    <a:lnTo>
                      <a:pt x="18" y="18035"/>
                    </a:lnTo>
                    <a:lnTo>
                      <a:pt x="19" y="18165"/>
                    </a:lnTo>
                    <a:lnTo>
                      <a:pt x="14" y="18269"/>
                    </a:lnTo>
                    <a:lnTo>
                      <a:pt x="14" y="18295"/>
                    </a:lnTo>
                    <a:lnTo>
                      <a:pt x="14" y="18347"/>
                    </a:lnTo>
                    <a:lnTo>
                      <a:pt x="14" y="18451"/>
                    </a:lnTo>
                    <a:lnTo>
                      <a:pt x="14" y="18529"/>
                    </a:lnTo>
                    <a:lnTo>
                      <a:pt x="14" y="18607"/>
                    </a:lnTo>
                    <a:lnTo>
                      <a:pt x="14" y="18685"/>
                    </a:lnTo>
                    <a:lnTo>
                      <a:pt x="11" y="19232"/>
                    </a:lnTo>
                    <a:lnTo>
                      <a:pt x="11" y="19310"/>
                    </a:lnTo>
                    <a:lnTo>
                      <a:pt x="10" y="19570"/>
                    </a:lnTo>
                    <a:lnTo>
                      <a:pt x="10" y="19700"/>
                    </a:lnTo>
                    <a:lnTo>
                      <a:pt x="10" y="19830"/>
                    </a:lnTo>
                    <a:lnTo>
                      <a:pt x="9" y="19960"/>
                    </a:lnTo>
                    <a:lnTo>
                      <a:pt x="9" y="20455"/>
                    </a:lnTo>
                    <a:lnTo>
                      <a:pt x="10" y="20611"/>
                    </a:lnTo>
                    <a:lnTo>
                      <a:pt x="10" y="20741"/>
                    </a:lnTo>
                    <a:lnTo>
                      <a:pt x="11" y="20871"/>
                    </a:lnTo>
                    <a:lnTo>
                      <a:pt x="11" y="21001"/>
                    </a:lnTo>
                    <a:lnTo>
                      <a:pt x="11" y="21001"/>
                    </a:lnTo>
                    <a:lnTo>
                      <a:pt x="10" y="20975"/>
                    </a:lnTo>
                    <a:lnTo>
                      <a:pt x="9" y="20949"/>
                    </a:lnTo>
                    <a:lnTo>
                      <a:pt x="9" y="20897"/>
                    </a:lnTo>
                    <a:lnTo>
                      <a:pt x="10" y="21210"/>
                    </a:lnTo>
                    <a:lnTo>
                      <a:pt x="10" y="21600"/>
                    </a:lnTo>
                    <a:lnTo>
                      <a:pt x="1547" y="21600"/>
                    </a:lnTo>
                    <a:lnTo>
                      <a:pt x="1997" y="21574"/>
                    </a:lnTo>
                    <a:lnTo>
                      <a:pt x="2270" y="21574"/>
                    </a:lnTo>
                    <a:lnTo>
                      <a:pt x="2332" y="21600"/>
                    </a:lnTo>
                    <a:lnTo>
                      <a:pt x="8248" y="21600"/>
                    </a:lnTo>
                    <a:lnTo>
                      <a:pt x="8220" y="21574"/>
                    </a:lnTo>
                    <a:lnTo>
                      <a:pt x="8242" y="21574"/>
                    </a:lnTo>
                    <a:lnTo>
                      <a:pt x="8284" y="21600"/>
                    </a:lnTo>
                    <a:lnTo>
                      <a:pt x="11037" y="21600"/>
                    </a:lnTo>
                    <a:lnTo>
                      <a:pt x="11013" y="21574"/>
                    </a:lnTo>
                    <a:lnTo>
                      <a:pt x="11238" y="21574"/>
                    </a:lnTo>
                    <a:lnTo>
                      <a:pt x="11263" y="21600"/>
                    </a:lnTo>
                    <a:lnTo>
                      <a:pt x="12629" y="21600"/>
                    </a:lnTo>
                    <a:lnTo>
                      <a:pt x="12607" y="21574"/>
                    </a:lnTo>
                    <a:lnTo>
                      <a:pt x="12668" y="21574"/>
                    </a:lnTo>
                    <a:lnTo>
                      <a:pt x="12690" y="21600"/>
                    </a:lnTo>
                    <a:lnTo>
                      <a:pt x="21579" y="21600"/>
                    </a:lnTo>
                    <a:lnTo>
                      <a:pt x="21600" y="21574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01" name="Vorm"/>
              <p:cNvSpPr/>
              <p:nvPr/>
            </p:nvSpPr>
            <p:spPr>
              <a:xfrm>
                <a:off x="23920212" y="3432474"/>
                <a:ext cx="15405" cy="20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469"/>
                    </a:moveTo>
                    <a:lnTo>
                      <a:pt x="18092" y="7239"/>
                    </a:lnTo>
                    <a:lnTo>
                      <a:pt x="14854" y="2702"/>
                    </a:lnTo>
                    <a:lnTo>
                      <a:pt x="11161" y="142"/>
                    </a:lnTo>
                    <a:lnTo>
                      <a:pt x="7200" y="0"/>
                    </a:lnTo>
                    <a:lnTo>
                      <a:pt x="3423" y="2717"/>
                    </a:lnTo>
                    <a:lnTo>
                      <a:pt x="0" y="8735"/>
                    </a:lnTo>
                    <a:lnTo>
                      <a:pt x="4954" y="21600"/>
                    </a:lnTo>
                    <a:lnTo>
                      <a:pt x="21600" y="2046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02" name="Vorm"/>
              <p:cNvSpPr/>
              <p:nvPr/>
            </p:nvSpPr>
            <p:spPr>
              <a:xfrm>
                <a:off x="23934376" y="1879863"/>
                <a:ext cx="15404" cy="1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86"/>
                    </a:moveTo>
                    <a:lnTo>
                      <a:pt x="21381" y="16643"/>
                    </a:lnTo>
                    <a:lnTo>
                      <a:pt x="0" y="0"/>
                    </a:lnTo>
                    <a:lnTo>
                      <a:pt x="1866" y="21600"/>
                    </a:lnTo>
                    <a:lnTo>
                      <a:pt x="21600" y="21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03" name="Vorm"/>
              <p:cNvSpPr/>
              <p:nvPr/>
            </p:nvSpPr>
            <p:spPr>
              <a:xfrm>
                <a:off x="22419388" y="15403"/>
                <a:ext cx="1545050" cy="198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186"/>
                    </a:moveTo>
                    <a:lnTo>
                      <a:pt x="21583" y="4353"/>
                    </a:lnTo>
                    <a:lnTo>
                      <a:pt x="21567" y="4521"/>
                    </a:lnTo>
                    <a:lnTo>
                      <a:pt x="21554" y="4521"/>
                    </a:lnTo>
                    <a:lnTo>
                      <a:pt x="21546" y="4186"/>
                    </a:lnTo>
                    <a:lnTo>
                      <a:pt x="21545" y="3684"/>
                    </a:lnTo>
                    <a:lnTo>
                      <a:pt x="21545" y="3349"/>
                    </a:lnTo>
                    <a:lnTo>
                      <a:pt x="21549" y="2344"/>
                    </a:lnTo>
                    <a:lnTo>
                      <a:pt x="21532" y="2009"/>
                    </a:lnTo>
                    <a:lnTo>
                      <a:pt x="21524" y="1842"/>
                    </a:lnTo>
                    <a:lnTo>
                      <a:pt x="21517" y="1674"/>
                    </a:lnTo>
                    <a:lnTo>
                      <a:pt x="21520" y="1507"/>
                    </a:lnTo>
                    <a:lnTo>
                      <a:pt x="21516" y="1674"/>
                    </a:lnTo>
                    <a:lnTo>
                      <a:pt x="21513" y="1507"/>
                    </a:lnTo>
                    <a:lnTo>
                      <a:pt x="21515" y="1674"/>
                    </a:lnTo>
                    <a:lnTo>
                      <a:pt x="21502" y="2177"/>
                    </a:lnTo>
                    <a:lnTo>
                      <a:pt x="21489" y="2679"/>
                    </a:lnTo>
                    <a:lnTo>
                      <a:pt x="21474" y="3014"/>
                    </a:lnTo>
                    <a:lnTo>
                      <a:pt x="21460" y="3349"/>
                    </a:lnTo>
                    <a:lnTo>
                      <a:pt x="21448" y="3014"/>
                    </a:lnTo>
                    <a:lnTo>
                      <a:pt x="21429" y="2344"/>
                    </a:lnTo>
                    <a:lnTo>
                      <a:pt x="21406" y="1172"/>
                    </a:lnTo>
                    <a:lnTo>
                      <a:pt x="21395" y="0"/>
                    </a:lnTo>
                    <a:lnTo>
                      <a:pt x="17296" y="167"/>
                    </a:lnTo>
                    <a:lnTo>
                      <a:pt x="13849" y="167"/>
                    </a:lnTo>
                    <a:lnTo>
                      <a:pt x="14141" y="0"/>
                    </a:lnTo>
                    <a:lnTo>
                      <a:pt x="14101" y="0"/>
                    </a:lnTo>
                    <a:lnTo>
                      <a:pt x="10897" y="167"/>
                    </a:lnTo>
                    <a:lnTo>
                      <a:pt x="10748" y="167"/>
                    </a:lnTo>
                    <a:lnTo>
                      <a:pt x="10465" y="0"/>
                    </a:lnTo>
                    <a:lnTo>
                      <a:pt x="0" y="0"/>
                    </a:lnTo>
                    <a:lnTo>
                      <a:pt x="1028" y="167"/>
                    </a:lnTo>
                    <a:lnTo>
                      <a:pt x="2179" y="167"/>
                    </a:lnTo>
                    <a:lnTo>
                      <a:pt x="1986" y="335"/>
                    </a:lnTo>
                    <a:lnTo>
                      <a:pt x="17473" y="335"/>
                    </a:lnTo>
                    <a:lnTo>
                      <a:pt x="17907" y="167"/>
                    </a:lnTo>
                    <a:lnTo>
                      <a:pt x="21266" y="167"/>
                    </a:lnTo>
                    <a:lnTo>
                      <a:pt x="21329" y="4353"/>
                    </a:lnTo>
                    <a:lnTo>
                      <a:pt x="21334" y="5023"/>
                    </a:lnTo>
                    <a:lnTo>
                      <a:pt x="21338" y="5693"/>
                    </a:lnTo>
                    <a:lnTo>
                      <a:pt x="21339" y="7702"/>
                    </a:lnTo>
                    <a:lnTo>
                      <a:pt x="21335" y="8372"/>
                    </a:lnTo>
                    <a:lnTo>
                      <a:pt x="21329" y="9042"/>
                    </a:lnTo>
                    <a:lnTo>
                      <a:pt x="21220" y="9879"/>
                    </a:lnTo>
                    <a:lnTo>
                      <a:pt x="21235" y="9544"/>
                    </a:lnTo>
                    <a:lnTo>
                      <a:pt x="21249" y="9042"/>
                    </a:lnTo>
                    <a:lnTo>
                      <a:pt x="21260" y="8372"/>
                    </a:lnTo>
                    <a:lnTo>
                      <a:pt x="21264" y="7702"/>
                    </a:lnTo>
                    <a:lnTo>
                      <a:pt x="21263" y="6698"/>
                    </a:lnTo>
                    <a:lnTo>
                      <a:pt x="21259" y="6455"/>
                    </a:lnTo>
                    <a:lnTo>
                      <a:pt x="21258" y="7033"/>
                    </a:lnTo>
                    <a:lnTo>
                      <a:pt x="21251" y="7702"/>
                    </a:lnTo>
                    <a:lnTo>
                      <a:pt x="21240" y="8372"/>
                    </a:lnTo>
                    <a:lnTo>
                      <a:pt x="21214" y="10047"/>
                    </a:lnTo>
                    <a:lnTo>
                      <a:pt x="21202" y="10884"/>
                    </a:lnTo>
                    <a:lnTo>
                      <a:pt x="21197" y="11386"/>
                    </a:lnTo>
                    <a:lnTo>
                      <a:pt x="21196" y="12558"/>
                    </a:lnTo>
                    <a:lnTo>
                      <a:pt x="21201" y="13060"/>
                    </a:lnTo>
                    <a:lnTo>
                      <a:pt x="21218" y="13730"/>
                    </a:lnTo>
                    <a:lnTo>
                      <a:pt x="21247" y="14233"/>
                    </a:lnTo>
                    <a:lnTo>
                      <a:pt x="21322" y="11386"/>
                    </a:lnTo>
                    <a:lnTo>
                      <a:pt x="21334" y="11888"/>
                    </a:lnTo>
                    <a:lnTo>
                      <a:pt x="21347" y="12558"/>
                    </a:lnTo>
                    <a:lnTo>
                      <a:pt x="21403" y="15237"/>
                    </a:lnTo>
                    <a:lnTo>
                      <a:pt x="21417" y="15907"/>
                    </a:lnTo>
                    <a:lnTo>
                      <a:pt x="21430" y="16577"/>
                    </a:lnTo>
                    <a:lnTo>
                      <a:pt x="21441" y="17247"/>
                    </a:lnTo>
                    <a:lnTo>
                      <a:pt x="21450" y="17916"/>
                    </a:lnTo>
                    <a:lnTo>
                      <a:pt x="21457" y="18753"/>
                    </a:lnTo>
                    <a:lnTo>
                      <a:pt x="21462" y="19423"/>
                    </a:lnTo>
                    <a:lnTo>
                      <a:pt x="21463" y="20595"/>
                    </a:lnTo>
                    <a:lnTo>
                      <a:pt x="21462" y="21098"/>
                    </a:lnTo>
                    <a:lnTo>
                      <a:pt x="21458" y="21600"/>
                    </a:lnTo>
                    <a:lnTo>
                      <a:pt x="21488" y="21098"/>
                    </a:lnTo>
                    <a:lnTo>
                      <a:pt x="21503" y="20763"/>
                    </a:lnTo>
                    <a:lnTo>
                      <a:pt x="21508" y="20595"/>
                    </a:lnTo>
                    <a:lnTo>
                      <a:pt x="21509" y="19926"/>
                    </a:lnTo>
                    <a:lnTo>
                      <a:pt x="21516" y="19591"/>
                    </a:lnTo>
                    <a:lnTo>
                      <a:pt x="21535" y="19088"/>
                    </a:lnTo>
                    <a:lnTo>
                      <a:pt x="21564" y="18419"/>
                    </a:lnTo>
                    <a:lnTo>
                      <a:pt x="21572" y="18251"/>
                    </a:lnTo>
                    <a:lnTo>
                      <a:pt x="21555" y="18419"/>
                    </a:lnTo>
                    <a:lnTo>
                      <a:pt x="21520" y="18419"/>
                    </a:lnTo>
                    <a:lnTo>
                      <a:pt x="21512" y="18084"/>
                    </a:lnTo>
                    <a:lnTo>
                      <a:pt x="21506" y="17916"/>
                    </a:lnTo>
                    <a:lnTo>
                      <a:pt x="21502" y="17581"/>
                    </a:lnTo>
                    <a:lnTo>
                      <a:pt x="21499" y="17247"/>
                    </a:lnTo>
                    <a:lnTo>
                      <a:pt x="21497" y="16744"/>
                    </a:lnTo>
                    <a:lnTo>
                      <a:pt x="21496" y="13730"/>
                    </a:lnTo>
                    <a:lnTo>
                      <a:pt x="21493" y="12893"/>
                    </a:lnTo>
                    <a:lnTo>
                      <a:pt x="21491" y="12558"/>
                    </a:lnTo>
                    <a:lnTo>
                      <a:pt x="21490" y="12391"/>
                    </a:lnTo>
                    <a:lnTo>
                      <a:pt x="21488" y="12223"/>
                    </a:lnTo>
                    <a:lnTo>
                      <a:pt x="21483" y="11888"/>
                    </a:lnTo>
                    <a:lnTo>
                      <a:pt x="21477" y="11721"/>
                    </a:lnTo>
                    <a:lnTo>
                      <a:pt x="21459" y="11721"/>
                    </a:lnTo>
                    <a:lnTo>
                      <a:pt x="21446" y="11888"/>
                    </a:lnTo>
                    <a:lnTo>
                      <a:pt x="21431" y="12056"/>
                    </a:lnTo>
                    <a:lnTo>
                      <a:pt x="21414" y="12391"/>
                    </a:lnTo>
                    <a:lnTo>
                      <a:pt x="21446" y="11721"/>
                    </a:lnTo>
                    <a:lnTo>
                      <a:pt x="21457" y="11386"/>
                    </a:lnTo>
                    <a:lnTo>
                      <a:pt x="21487" y="10549"/>
                    </a:lnTo>
                    <a:lnTo>
                      <a:pt x="21499" y="9879"/>
                    </a:lnTo>
                    <a:lnTo>
                      <a:pt x="21508" y="9209"/>
                    </a:lnTo>
                    <a:lnTo>
                      <a:pt x="21515" y="8540"/>
                    </a:lnTo>
                    <a:lnTo>
                      <a:pt x="21539" y="6530"/>
                    </a:lnTo>
                    <a:lnTo>
                      <a:pt x="21553" y="5860"/>
                    </a:lnTo>
                    <a:lnTo>
                      <a:pt x="21573" y="5023"/>
                    </a:lnTo>
                    <a:lnTo>
                      <a:pt x="21589" y="4521"/>
                    </a:lnTo>
                    <a:lnTo>
                      <a:pt x="21600" y="4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04" name="Vorm"/>
              <p:cNvSpPr/>
              <p:nvPr/>
            </p:nvSpPr>
            <p:spPr>
              <a:xfrm>
                <a:off x="70379" y="55283"/>
                <a:ext cx="23893611" cy="131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67" y="12"/>
                    </a:moveTo>
                    <a:lnTo>
                      <a:pt x="7951" y="12"/>
                    </a:lnTo>
                    <a:lnTo>
                      <a:pt x="7955" y="12"/>
                    </a:lnTo>
                    <a:lnTo>
                      <a:pt x="7967" y="12"/>
                    </a:lnTo>
                    <a:close/>
                    <a:moveTo>
                      <a:pt x="12711" y="10"/>
                    </a:moveTo>
                    <a:lnTo>
                      <a:pt x="12705" y="10"/>
                    </a:lnTo>
                    <a:lnTo>
                      <a:pt x="12705" y="11"/>
                    </a:lnTo>
                    <a:lnTo>
                      <a:pt x="12711" y="10"/>
                    </a:lnTo>
                    <a:close/>
                    <a:moveTo>
                      <a:pt x="620" y="33"/>
                    </a:moveTo>
                    <a:lnTo>
                      <a:pt x="589" y="36"/>
                    </a:lnTo>
                    <a:lnTo>
                      <a:pt x="619" y="36"/>
                    </a:lnTo>
                    <a:lnTo>
                      <a:pt x="620" y="33"/>
                    </a:lnTo>
                    <a:close/>
                    <a:moveTo>
                      <a:pt x="1978" y="5"/>
                    </a:moveTo>
                    <a:lnTo>
                      <a:pt x="1964" y="4"/>
                    </a:lnTo>
                    <a:lnTo>
                      <a:pt x="1954" y="3"/>
                    </a:lnTo>
                    <a:lnTo>
                      <a:pt x="1948" y="1"/>
                    </a:lnTo>
                    <a:lnTo>
                      <a:pt x="1943" y="0"/>
                    </a:lnTo>
                    <a:lnTo>
                      <a:pt x="1926" y="1"/>
                    </a:lnTo>
                    <a:lnTo>
                      <a:pt x="1924" y="3"/>
                    </a:lnTo>
                    <a:lnTo>
                      <a:pt x="1940" y="4"/>
                    </a:lnTo>
                    <a:lnTo>
                      <a:pt x="1978" y="5"/>
                    </a:lnTo>
                    <a:close/>
                    <a:moveTo>
                      <a:pt x="1" y="18745"/>
                    </a:moveTo>
                    <a:lnTo>
                      <a:pt x="0" y="18699"/>
                    </a:lnTo>
                    <a:lnTo>
                      <a:pt x="0" y="18722"/>
                    </a:lnTo>
                    <a:lnTo>
                      <a:pt x="0" y="18735"/>
                    </a:lnTo>
                    <a:lnTo>
                      <a:pt x="1" y="18742"/>
                    </a:lnTo>
                    <a:lnTo>
                      <a:pt x="1" y="18745"/>
                    </a:lnTo>
                    <a:close/>
                    <a:moveTo>
                      <a:pt x="3563" y="36"/>
                    </a:moveTo>
                    <a:lnTo>
                      <a:pt x="3563" y="34"/>
                    </a:lnTo>
                    <a:lnTo>
                      <a:pt x="3525" y="36"/>
                    </a:lnTo>
                    <a:lnTo>
                      <a:pt x="3563" y="36"/>
                    </a:lnTo>
                    <a:close/>
                    <a:moveTo>
                      <a:pt x="21578" y="894"/>
                    </a:moveTo>
                    <a:lnTo>
                      <a:pt x="21578" y="844"/>
                    </a:lnTo>
                    <a:lnTo>
                      <a:pt x="21578" y="908"/>
                    </a:lnTo>
                    <a:lnTo>
                      <a:pt x="21578" y="894"/>
                    </a:lnTo>
                    <a:close/>
                    <a:moveTo>
                      <a:pt x="5341" y="21575"/>
                    </a:moveTo>
                    <a:lnTo>
                      <a:pt x="5283" y="21575"/>
                    </a:lnTo>
                    <a:lnTo>
                      <a:pt x="5258" y="21586"/>
                    </a:lnTo>
                    <a:lnTo>
                      <a:pt x="5341" y="21575"/>
                    </a:lnTo>
                    <a:close/>
                    <a:moveTo>
                      <a:pt x="21584" y="2693"/>
                    </a:moveTo>
                    <a:lnTo>
                      <a:pt x="21583" y="2578"/>
                    </a:lnTo>
                    <a:lnTo>
                      <a:pt x="21582" y="2311"/>
                    </a:lnTo>
                    <a:lnTo>
                      <a:pt x="21580" y="2347"/>
                    </a:lnTo>
                    <a:lnTo>
                      <a:pt x="21579" y="2417"/>
                    </a:lnTo>
                    <a:lnTo>
                      <a:pt x="21578" y="2515"/>
                    </a:lnTo>
                    <a:lnTo>
                      <a:pt x="21579" y="2635"/>
                    </a:lnTo>
                    <a:lnTo>
                      <a:pt x="21579" y="2921"/>
                    </a:lnTo>
                    <a:lnTo>
                      <a:pt x="21579" y="2867"/>
                    </a:lnTo>
                    <a:lnTo>
                      <a:pt x="21582" y="2881"/>
                    </a:lnTo>
                    <a:lnTo>
                      <a:pt x="21583" y="2852"/>
                    </a:lnTo>
                    <a:lnTo>
                      <a:pt x="21584" y="2787"/>
                    </a:lnTo>
                    <a:lnTo>
                      <a:pt x="21584" y="2693"/>
                    </a:lnTo>
                    <a:close/>
                    <a:moveTo>
                      <a:pt x="21600" y="1910"/>
                    </a:moveTo>
                    <a:lnTo>
                      <a:pt x="21599" y="1477"/>
                    </a:lnTo>
                    <a:lnTo>
                      <a:pt x="21599" y="1612"/>
                    </a:lnTo>
                    <a:lnTo>
                      <a:pt x="21598" y="1711"/>
                    </a:lnTo>
                    <a:lnTo>
                      <a:pt x="21597" y="1867"/>
                    </a:lnTo>
                    <a:lnTo>
                      <a:pt x="21599" y="1834"/>
                    </a:lnTo>
                    <a:lnTo>
                      <a:pt x="21600" y="1845"/>
                    </a:lnTo>
                    <a:lnTo>
                      <a:pt x="21600" y="1910"/>
                    </a:lnTo>
                    <a:close/>
                    <a:moveTo>
                      <a:pt x="6284" y="21575"/>
                    </a:moveTo>
                    <a:lnTo>
                      <a:pt x="6243" y="21600"/>
                    </a:lnTo>
                    <a:lnTo>
                      <a:pt x="6260" y="21600"/>
                    </a:lnTo>
                    <a:lnTo>
                      <a:pt x="6284" y="21575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406" name="object 45"/>
            <p:cNvSpPr/>
            <p:nvPr/>
          </p:nvSpPr>
          <p:spPr>
            <a:xfrm>
              <a:off x="23274859" y="3966"/>
              <a:ext cx="286347" cy="1"/>
            </a:xfrm>
            <a:prstGeom prst="line">
              <a:avLst/>
            </a:prstGeom>
            <a:noFill/>
            <a:ln w="3175" cap="flat">
              <a:solidFill>
                <a:srgbClr val="FFB9BB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2422" name="object 46"/>
            <p:cNvGrpSpPr/>
            <p:nvPr/>
          </p:nvGrpSpPr>
          <p:grpSpPr>
            <a:xfrm>
              <a:off x="62461" y="25916"/>
              <a:ext cx="23877491" cy="13260770"/>
              <a:chOff x="0" y="0"/>
              <a:chExt cx="23877489" cy="13260768"/>
            </a:xfrm>
          </p:grpSpPr>
          <p:sp>
            <p:nvSpPr>
              <p:cNvPr id="2407" name="Driehoek"/>
              <p:cNvSpPr/>
              <p:nvPr/>
            </p:nvSpPr>
            <p:spPr>
              <a:xfrm>
                <a:off x="0" y="6577418"/>
                <a:ext cx="15404" cy="10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111" y="1155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08" name="Vorm"/>
              <p:cNvSpPr/>
              <p:nvPr/>
            </p:nvSpPr>
            <p:spPr>
              <a:xfrm>
                <a:off x="7485" y="3280772"/>
                <a:ext cx="15405" cy="21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2"/>
                    </a:moveTo>
                    <a:lnTo>
                      <a:pt x="17412" y="1892"/>
                    </a:lnTo>
                    <a:lnTo>
                      <a:pt x="17412" y="0"/>
                    </a:lnTo>
                    <a:lnTo>
                      <a:pt x="10159" y="0"/>
                    </a:lnTo>
                    <a:lnTo>
                      <a:pt x="10159" y="1892"/>
                    </a:lnTo>
                    <a:lnTo>
                      <a:pt x="6936" y="1892"/>
                    </a:lnTo>
                    <a:lnTo>
                      <a:pt x="6936" y="3311"/>
                    </a:lnTo>
                    <a:lnTo>
                      <a:pt x="3547" y="3311"/>
                    </a:lnTo>
                    <a:lnTo>
                      <a:pt x="3547" y="7883"/>
                    </a:lnTo>
                    <a:lnTo>
                      <a:pt x="0" y="7883"/>
                    </a:lnTo>
                    <a:lnTo>
                      <a:pt x="0" y="21600"/>
                    </a:lnTo>
                    <a:lnTo>
                      <a:pt x="6688" y="21600"/>
                    </a:lnTo>
                    <a:lnTo>
                      <a:pt x="6688" y="7883"/>
                    </a:lnTo>
                    <a:lnTo>
                      <a:pt x="17894" y="7883"/>
                    </a:lnTo>
                    <a:lnTo>
                      <a:pt x="17894" y="3311"/>
                    </a:lnTo>
                    <a:lnTo>
                      <a:pt x="21600" y="3311"/>
                    </a:lnTo>
                    <a:lnTo>
                      <a:pt x="21600" y="189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09" name="Vorm"/>
              <p:cNvSpPr/>
              <p:nvPr/>
            </p:nvSpPr>
            <p:spPr>
              <a:xfrm>
                <a:off x="11044" y="9070995"/>
                <a:ext cx="15405" cy="365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3"/>
                    </a:moveTo>
                    <a:lnTo>
                      <a:pt x="16155" y="0"/>
                    </a:lnTo>
                    <a:lnTo>
                      <a:pt x="16077" y="5912"/>
                    </a:lnTo>
                    <a:lnTo>
                      <a:pt x="11624" y="10998"/>
                    </a:lnTo>
                    <a:lnTo>
                      <a:pt x="824" y="18397"/>
                    </a:lnTo>
                    <a:lnTo>
                      <a:pt x="0" y="20561"/>
                    </a:lnTo>
                    <a:lnTo>
                      <a:pt x="6017" y="21600"/>
                    </a:lnTo>
                    <a:lnTo>
                      <a:pt x="21600" y="21443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10" name="Driehoek"/>
              <p:cNvSpPr/>
              <p:nvPr/>
            </p:nvSpPr>
            <p:spPr>
              <a:xfrm>
                <a:off x="11932849" y="26986"/>
                <a:ext cx="117839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159" y="17007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11" name="Vorm"/>
              <p:cNvSpPr/>
              <p:nvPr/>
            </p:nvSpPr>
            <p:spPr>
              <a:xfrm>
                <a:off x="11648866" y="33202"/>
                <a:ext cx="488497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70"/>
                    </a:moveTo>
                    <a:lnTo>
                      <a:pt x="21046" y="8546"/>
                    </a:lnTo>
                    <a:lnTo>
                      <a:pt x="19654" y="7276"/>
                    </a:lnTo>
                    <a:lnTo>
                      <a:pt x="13813" y="4129"/>
                    </a:lnTo>
                    <a:lnTo>
                      <a:pt x="12436" y="2986"/>
                    </a:lnTo>
                    <a:lnTo>
                      <a:pt x="11904" y="1653"/>
                    </a:lnTo>
                    <a:lnTo>
                      <a:pt x="12557" y="0"/>
                    </a:lnTo>
                    <a:lnTo>
                      <a:pt x="2514" y="5337"/>
                    </a:lnTo>
                    <a:lnTo>
                      <a:pt x="778" y="7148"/>
                    </a:lnTo>
                    <a:lnTo>
                      <a:pt x="0" y="9880"/>
                    </a:lnTo>
                    <a:lnTo>
                      <a:pt x="270" y="14137"/>
                    </a:lnTo>
                    <a:lnTo>
                      <a:pt x="1680" y="20424"/>
                    </a:lnTo>
                    <a:lnTo>
                      <a:pt x="6505" y="21600"/>
                    </a:lnTo>
                    <a:lnTo>
                      <a:pt x="9421" y="20902"/>
                    </a:lnTo>
                    <a:lnTo>
                      <a:pt x="10341" y="20044"/>
                    </a:lnTo>
                    <a:lnTo>
                      <a:pt x="10995" y="18931"/>
                    </a:lnTo>
                    <a:lnTo>
                      <a:pt x="11794" y="16295"/>
                    </a:lnTo>
                    <a:lnTo>
                      <a:pt x="12383" y="13596"/>
                    </a:lnTo>
                    <a:lnTo>
                      <a:pt x="12776" y="12388"/>
                    </a:lnTo>
                    <a:lnTo>
                      <a:pt x="13330" y="11405"/>
                    </a:lnTo>
                    <a:lnTo>
                      <a:pt x="14114" y="10672"/>
                    </a:lnTo>
                    <a:lnTo>
                      <a:pt x="16659" y="10325"/>
                    </a:lnTo>
                    <a:lnTo>
                      <a:pt x="20977" y="11943"/>
                    </a:lnTo>
                    <a:lnTo>
                      <a:pt x="21600" y="1007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12" name="Driehoek"/>
              <p:cNvSpPr/>
              <p:nvPr/>
            </p:nvSpPr>
            <p:spPr>
              <a:xfrm>
                <a:off x="15973198" y="416"/>
                <a:ext cx="8208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7"/>
                    </a:moveTo>
                    <a:lnTo>
                      <a:pt x="18499" y="0"/>
                    </a:lnTo>
                    <a:lnTo>
                      <a:pt x="0" y="21600"/>
                    </a:lnTo>
                    <a:lnTo>
                      <a:pt x="21600" y="21447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13" name="Vorm"/>
              <p:cNvSpPr/>
              <p:nvPr/>
            </p:nvSpPr>
            <p:spPr>
              <a:xfrm>
                <a:off x="20475429" y="0"/>
                <a:ext cx="334845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32"/>
                    </a:moveTo>
                    <a:lnTo>
                      <a:pt x="21039" y="0"/>
                    </a:lnTo>
                    <a:lnTo>
                      <a:pt x="219" y="8371"/>
                    </a:lnTo>
                    <a:lnTo>
                      <a:pt x="0" y="14985"/>
                    </a:lnTo>
                    <a:lnTo>
                      <a:pt x="2168" y="19628"/>
                    </a:lnTo>
                    <a:lnTo>
                      <a:pt x="6188" y="21600"/>
                    </a:lnTo>
                    <a:lnTo>
                      <a:pt x="11523" y="20475"/>
                    </a:lnTo>
                    <a:lnTo>
                      <a:pt x="19347" y="11257"/>
                    </a:lnTo>
                    <a:lnTo>
                      <a:pt x="21600" y="633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14" name="Vorm"/>
              <p:cNvSpPr/>
              <p:nvPr/>
            </p:nvSpPr>
            <p:spPr>
              <a:xfrm>
                <a:off x="20604342" y="19824"/>
                <a:ext cx="35496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529"/>
                    </a:moveTo>
                    <a:lnTo>
                      <a:pt x="20561" y="3644"/>
                    </a:lnTo>
                    <a:lnTo>
                      <a:pt x="14123" y="0"/>
                    </a:lnTo>
                    <a:lnTo>
                      <a:pt x="12001" y="3819"/>
                    </a:lnTo>
                    <a:lnTo>
                      <a:pt x="866" y="16300"/>
                    </a:lnTo>
                    <a:lnTo>
                      <a:pt x="61" y="18010"/>
                    </a:lnTo>
                    <a:lnTo>
                      <a:pt x="0" y="19432"/>
                    </a:lnTo>
                    <a:lnTo>
                      <a:pt x="847" y="20518"/>
                    </a:lnTo>
                    <a:lnTo>
                      <a:pt x="5938" y="21600"/>
                    </a:lnTo>
                    <a:lnTo>
                      <a:pt x="10513" y="21429"/>
                    </a:lnTo>
                    <a:lnTo>
                      <a:pt x="11453" y="19262"/>
                    </a:lnTo>
                    <a:lnTo>
                      <a:pt x="20561" y="9290"/>
                    </a:lnTo>
                    <a:lnTo>
                      <a:pt x="21517" y="7351"/>
                    </a:lnTo>
                    <a:lnTo>
                      <a:pt x="21600" y="552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15" name="Vorm"/>
              <p:cNvSpPr/>
              <p:nvPr/>
            </p:nvSpPr>
            <p:spPr>
              <a:xfrm>
                <a:off x="21625483" y="14179"/>
                <a:ext cx="15218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45"/>
                    </a:moveTo>
                    <a:lnTo>
                      <a:pt x="14197" y="10461"/>
                    </a:lnTo>
                    <a:lnTo>
                      <a:pt x="9469" y="7425"/>
                    </a:lnTo>
                    <a:lnTo>
                      <a:pt x="1393" y="0"/>
                    </a:lnTo>
                    <a:lnTo>
                      <a:pt x="0" y="21600"/>
                    </a:lnTo>
                    <a:lnTo>
                      <a:pt x="21600" y="13245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16" name="Driehoek"/>
              <p:cNvSpPr/>
              <p:nvPr/>
            </p:nvSpPr>
            <p:spPr>
              <a:xfrm>
                <a:off x="23186350" y="13245365"/>
                <a:ext cx="24599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659" y="0"/>
                    </a:lnTo>
                    <a:lnTo>
                      <a:pt x="0" y="816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17" name="Vorm"/>
              <p:cNvSpPr/>
              <p:nvPr/>
            </p:nvSpPr>
            <p:spPr>
              <a:xfrm>
                <a:off x="23663926" y="13239086"/>
                <a:ext cx="124262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4921" y="4320"/>
                    </a:lnTo>
                    <a:lnTo>
                      <a:pt x="4921" y="0"/>
                    </a:lnTo>
                    <a:lnTo>
                      <a:pt x="0" y="0"/>
                    </a:lnTo>
                    <a:lnTo>
                      <a:pt x="0" y="4320"/>
                    </a:lnTo>
                    <a:lnTo>
                      <a:pt x="4705" y="4320"/>
                    </a:lnTo>
                    <a:lnTo>
                      <a:pt x="4705" y="21600"/>
                    </a:lnTo>
                    <a:lnTo>
                      <a:pt x="21600" y="2160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18" name="Driehoek"/>
              <p:cNvSpPr/>
              <p:nvPr/>
            </p:nvSpPr>
            <p:spPr>
              <a:xfrm>
                <a:off x="23855471" y="888599"/>
                <a:ext cx="15404" cy="29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013" y="1522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19" name="Vorm"/>
              <p:cNvSpPr/>
              <p:nvPr/>
            </p:nvSpPr>
            <p:spPr>
              <a:xfrm>
                <a:off x="23860777" y="127750"/>
                <a:ext cx="15405" cy="374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91"/>
                    </a:moveTo>
                    <a:lnTo>
                      <a:pt x="20642" y="1730"/>
                    </a:lnTo>
                    <a:lnTo>
                      <a:pt x="18142" y="382"/>
                    </a:lnTo>
                    <a:lnTo>
                      <a:pt x="13839" y="0"/>
                    </a:lnTo>
                    <a:lnTo>
                      <a:pt x="0" y="17035"/>
                    </a:lnTo>
                    <a:lnTo>
                      <a:pt x="5609" y="17266"/>
                    </a:lnTo>
                    <a:lnTo>
                      <a:pt x="10147" y="18224"/>
                    </a:lnTo>
                    <a:lnTo>
                      <a:pt x="16827" y="21600"/>
                    </a:lnTo>
                    <a:lnTo>
                      <a:pt x="21600" y="389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20" name="Vorm"/>
              <p:cNvSpPr/>
              <p:nvPr/>
            </p:nvSpPr>
            <p:spPr>
              <a:xfrm>
                <a:off x="23862086" y="502737"/>
                <a:ext cx="15404" cy="23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874" y="12233"/>
                    </a:lnTo>
                    <a:lnTo>
                      <a:pt x="9074" y="1741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21" name="Driehoek"/>
              <p:cNvSpPr/>
              <p:nvPr/>
            </p:nvSpPr>
            <p:spPr>
              <a:xfrm>
                <a:off x="23859667" y="1419069"/>
                <a:ext cx="15405" cy="17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71"/>
                    </a:moveTo>
                    <a:lnTo>
                      <a:pt x="4184" y="0"/>
                    </a:lnTo>
                    <a:lnTo>
                      <a:pt x="0" y="21600"/>
                    </a:lnTo>
                    <a:lnTo>
                      <a:pt x="21600" y="1317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423" name="object 47"/>
            <p:cNvSpPr/>
            <p:nvPr/>
          </p:nvSpPr>
          <p:spPr>
            <a:xfrm>
              <a:off x="22039000" y="11520160"/>
              <a:ext cx="1472528" cy="14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956" y="32"/>
                  </a:lnTo>
                  <a:lnTo>
                    <a:pt x="9130" y="128"/>
                  </a:lnTo>
                  <a:lnTo>
                    <a:pt x="8324" y="285"/>
                  </a:lnTo>
                  <a:lnTo>
                    <a:pt x="7540" y="501"/>
                  </a:lnTo>
                  <a:lnTo>
                    <a:pt x="6782" y="772"/>
                  </a:lnTo>
                  <a:lnTo>
                    <a:pt x="6050" y="1098"/>
                  </a:lnTo>
                  <a:lnTo>
                    <a:pt x="5349" y="1475"/>
                  </a:lnTo>
                  <a:lnTo>
                    <a:pt x="4680" y="1900"/>
                  </a:lnTo>
                  <a:lnTo>
                    <a:pt x="4045" y="2373"/>
                  </a:lnTo>
                  <a:lnTo>
                    <a:pt x="3447" y="2889"/>
                  </a:lnTo>
                  <a:lnTo>
                    <a:pt x="2889" y="3447"/>
                  </a:lnTo>
                  <a:lnTo>
                    <a:pt x="2373" y="4045"/>
                  </a:lnTo>
                  <a:lnTo>
                    <a:pt x="1900" y="4680"/>
                  </a:lnTo>
                  <a:lnTo>
                    <a:pt x="1475" y="5349"/>
                  </a:lnTo>
                  <a:lnTo>
                    <a:pt x="1098" y="6050"/>
                  </a:lnTo>
                  <a:lnTo>
                    <a:pt x="772" y="6782"/>
                  </a:lnTo>
                  <a:lnTo>
                    <a:pt x="501" y="7540"/>
                  </a:lnTo>
                  <a:lnTo>
                    <a:pt x="285" y="8324"/>
                  </a:lnTo>
                  <a:lnTo>
                    <a:pt x="128" y="9130"/>
                  </a:lnTo>
                  <a:lnTo>
                    <a:pt x="32" y="9956"/>
                  </a:lnTo>
                  <a:lnTo>
                    <a:pt x="0" y="10800"/>
                  </a:lnTo>
                  <a:lnTo>
                    <a:pt x="32" y="11644"/>
                  </a:lnTo>
                  <a:lnTo>
                    <a:pt x="128" y="12470"/>
                  </a:lnTo>
                  <a:lnTo>
                    <a:pt x="285" y="13276"/>
                  </a:lnTo>
                  <a:lnTo>
                    <a:pt x="501" y="14060"/>
                  </a:lnTo>
                  <a:lnTo>
                    <a:pt x="772" y="14818"/>
                  </a:lnTo>
                  <a:lnTo>
                    <a:pt x="1098" y="15550"/>
                  </a:lnTo>
                  <a:lnTo>
                    <a:pt x="1475" y="16251"/>
                  </a:lnTo>
                  <a:lnTo>
                    <a:pt x="1900" y="16920"/>
                  </a:lnTo>
                  <a:lnTo>
                    <a:pt x="2373" y="17555"/>
                  </a:lnTo>
                  <a:lnTo>
                    <a:pt x="2889" y="18153"/>
                  </a:lnTo>
                  <a:lnTo>
                    <a:pt x="3447" y="18711"/>
                  </a:lnTo>
                  <a:lnTo>
                    <a:pt x="4045" y="19227"/>
                  </a:lnTo>
                  <a:lnTo>
                    <a:pt x="4680" y="19700"/>
                  </a:lnTo>
                  <a:lnTo>
                    <a:pt x="5349" y="20125"/>
                  </a:lnTo>
                  <a:lnTo>
                    <a:pt x="6050" y="20502"/>
                  </a:lnTo>
                  <a:lnTo>
                    <a:pt x="6782" y="20828"/>
                  </a:lnTo>
                  <a:lnTo>
                    <a:pt x="7540" y="21099"/>
                  </a:lnTo>
                  <a:lnTo>
                    <a:pt x="8324" y="21315"/>
                  </a:lnTo>
                  <a:lnTo>
                    <a:pt x="9130" y="21472"/>
                  </a:lnTo>
                  <a:lnTo>
                    <a:pt x="9956" y="21567"/>
                  </a:lnTo>
                  <a:lnTo>
                    <a:pt x="10800" y="21600"/>
                  </a:lnTo>
                  <a:lnTo>
                    <a:pt x="11644" y="21567"/>
                  </a:lnTo>
                  <a:lnTo>
                    <a:pt x="12470" y="21472"/>
                  </a:lnTo>
                  <a:lnTo>
                    <a:pt x="13276" y="21315"/>
                  </a:lnTo>
                  <a:lnTo>
                    <a:pt x="14060" y="21099"/>
                  </a:lnTo>
                  <a:lnTo>
                    <a:pt x="14818" y="20828"/>
                  </a:lnTo>
                  <a:lnTo>
                    <a:pt x="15550" y="20502"/>
                  </a:lnTo>
                  <a:lnTo>
                    <a:pt x="16251" y="20125"/>
                  </a:lnTo>
                  <a:lnTo>
                    <a:pt x="16920" y="19700"/>
                  </a:lnTo>
                  <a:lnTo>
                    <a:pt x="17555" y="19227"/>
                  </a:lnTo>
                  <a:lnTo>
                    <a:pt x="18153" y="18711"/>
                  </a:lnTo>
                  <a:lnTo>
                    <a:pt x="18711" y="18153"/>
                  </a:lnTo>
                  <a:lnTo>
                    <a:pt x="19227" y="17555"/>
                  </a:lnTo>
                  <a:lnTo>
                    <a:pt x="19700" y="16920"/>
                  </a:lnTo>
                  <a:lnTo>
                    <a:pt x="20126" y="16251"/>
                  </a:lnTo>
                  <a:lnTo>
                    <a:pt x="20502" y="15550"/>
                  </a:lnTo>
                  <a:lnTo>
                    <a:pt x="20828" y="14818"/>
                  </a:lnTo>
                  <a:lnTo>
                    <a:pt x="21099" y="14060"/>
                  </a:lnTo>
                  <a:lnTo>
                    <a:pt x="21315" y="13276"/>
                  </a:lnTo>
                  <a:lnTo>
                    <a:pt x="21472" y="12470"/>
                  </a:lnTo>
                  <a:lnTo>
                    <a:pt x="21568" y="11644"/>
                  </a:lnTo>
                  <a:lnTo>
                    <a:pt x="21600" y="10800"/>
                  </a:lnTo>
                  <a:lnTo>
                    <a:pt x="21568" y="9956"/>
                  </a:lnTo>
                  <a:lnTo>
                    <a:pt x="21472" y="9130"/>
                  </a:lnTo>
                  <a:lnTo>
                    <a:pt x="21315" y="8324"/>
                  </a:lnTo>
                  <a:lnTo>
                    <a:pt x="21099" y="7540"/>
                  </a:lnTo>
                  <a:lnTo>
                    <a:pt x="20828" y="6782"/>
                  </a:lnTo>
                  <a:lnTo>
                    <a:pt x="20502" y="6050"/>
                  </a:lnTo>
                  <a:lnTo>
                    <a:pt x="20126" y="5349"/>
                  </a:lnTo>
                  <a:lnTo>
                    <a:pt x="19700" y="4680"/>
                  </a:lnTo>
                  <a:lnTo>
                    <a:pt x="19227" y="4045"/>
                  </a:lnTo>
                  <a:lnTo>
                    <a:pt x="18711" y="3447"/>
                  </a:lnTo>
                  <a:lnTo>
                    <a:pt x="18153" y="2889"/>
                  </a:lnTo>
                  <a:lnTo>
                    <a:pt x="17555" y="2373"/>
                  </a:lnTo>
                  <a:lnTo>
                    <a:pt x="16920" y="1900"/>
                  </a:lnTo>
                  <a:lnTo>
                    <a:pt x="16251" y="1475"/>
                  </a:lnTo>
                  <a:lnTo>
                    <a:pt x="15550" y="1098"/>
                  </a:lnTo>
                  <a:lnTo>
                    <a:pt x="14818" y="772"/>
                  </a:lnTo>
                  <a:lnTo>
                    <a:pt x="14060" y="501"/>
                  </a:lnTo>
                  <a:lnTo>
                    <a:pt x="13276" y="285"/>
                  </a:lnTo>
                  <a:lnTo>
                    <a:pt x="12470" y="128"/>
                  </a:lnTo>
                  <a:lnTo>
                    <a:pt x="11644" y="3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424" name="object 48" descr="object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87951" y="12022150"/>
              <a:ext cx="371520" cy="4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5" name="object 49" descr="object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4022" y="12037176"/>
              <a:ext cx="288385" cy="438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6" name="object 50" descr="object 5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13539" y="12037176"/>
              <a:ext cx="353237" cy="45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28" name="SUE | SWAC Can coral.jpg"/>
          <p:cNvSpPr>
            <a:spLocks noGrp="1"/>
          </p:cNvSpPr>
          <p:nvPr>
            <p:ph type="pic" idx="21"/>
          </p:nvPr>
        </p:nvSpPr>
        <p:spPr>
          <a:xfrm>
            <a:off x="4994721" y="747413"/>
            <a:ext cx="12967101" cy="125790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 C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436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437" name="Rechthoek"/>
          <p:cNvSpPr>
            <a:spLocks noGrp="1"/>
          </p:cNvSpPr>
          <p:nvPr>
            <p:ph type="body" idx="21"/>
          </p:nvPr>
        </p:nvSpPr>
        <p:spPr>
          <a:xfrm>
            <a:off x="3031454" y="1885673"/>
            <a:ext cx="18957047" cy="10919939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38" name="Rechthoek"/>
          <p:cNvSpPr>
            <a:spLocks noGrp="1"/>
          </p:cNvSpPr>
          <p:nvPr>
            <p:ph type="body" idx="22"/>
          </p:nvPr>
        </p:nvSpPr>
        <p:spPr>
          <a:xfrm>
            <a:off x="2692829" y="1018242"/>
            <a:ext cx="18721182" cy="11337658"/>
          </a:xfrm>
          <a:prstGeom prst="rect">
            <a:avLst/>
          </a:prstGeom>
          <a:solidFill>
            <a:srgbClr val="FFFFFF"/>
          </a:solidFill>
          <a:ln w="50800">
            <a:solidFill>
              <a:srgbClr val="797979"/>
            </a:solidFill>
          </a:ln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39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2440" name="SUE | SWAC Can coral.jpg"/>
          <p:cNvSpPr>
            <a:spLocks noGrp="1"/>
          </p:cNvSpPr>
          <p:nvPr>
            <p:ph type="pic" idx="23"/>
          </p:nvPr>
        </p:nvSpPr>
        <p:spPr>
          <a:xfrm>
            <a:off x="4994721" y="747413"/>
            <a:ext cx="12967101" cy="125790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 W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448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449" name="Rechthoek"/>
          <p:cNvSpPr>
            <a:spLocks noGrp="1"/>
          </p:cNvSpPr>
          <p:nvPr>
            <p:ph type="body" idx="21"/>
          </p:nvPr>
        </p:nvSpPr>
        <p:spPr>
          <a:xfrm>
            <a:off x="3031454" y="1885673"/>
            <a:ext cx="18957047" cy="10919939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50" name="Rechthoek"/>
          <p:cNvSpPr>
            <a:spLocks noGrp="1"/>
          </p:cNvSpPr>
          <p:nvPr>
            <p:ph type="body" idx="22"/>
          </p:nvPr>
        </p:nvSpPr>
        <p:spPr>
          <a:xfrm>
            <a:off x="2692829" y="1018242"/>
            <a:ext cx="18721182" cy="11337658"/>
          </a:xfrm>
          <a:prstGeom prst="rect">
            <a:avLst/>
          </a:prstGeom>
          <a:solidFill>
            <a:srgbClr val="FFFFFF"/>
          </a:solidFill>
          <a:ln w="50800">
            <a:solidFill>
              <a:srgbClr val="797979"/>
            </a:solidFill>
          </a:ln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51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2452" name="SUE | SWAC WANT coral.jpg"/>
          <p:cNvSpPr>
            <a:spLocks noGrp="1"/>
          </p:cNvSpPr>
          <p:nvPr>
            <p:ph type="pic" idx="23"/>
          </p:nvPr>
        </p:nvSpPr>
        <p:spPr>
          <a:xfrm>
            <a:off x="4994721" y="591708"/>
            <a:ext cx="12967101" cy="125790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 WANT coral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460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461" name="object 2"/>
          <p:cNvSpPr/>
          <p:nvPr/>
        </p:nvSpPr>
        <p:spPr>
          <a:xfrm>
            <a:off x="24163670" y="13358066"/>
            <a:ext cx="15405" cy="10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0" y="0"/>
                </a:moveTo>
                <a:lnTo>
                  <a:pt x="4231" y="278"/>
                </a:lnTo>
                <a:lnTo>
                  <a:pt x="0" y="2962"/>
                </a:lnTo>
                <a:lnTo>
                  <a:pt x="152" y="4318"/>
                </a:lnTo>
                <a:lnTo>
                  <a:pt x="2273" y="15768"/>
                </a:lnTo>
                <a:lnTo>
                  <a:pt x="8902" y="19916"/>
                </a:lnTo>
                <a:lnTo>
                  <a:pt x="16517" y="20585"/>
                </a:lnTo>
                <a:lnTo>
                  <a:pt x="21600" y="21600"/>
                </a:lnTo>
                <a:lnTo>
                  <a:pt x="17203" y="5862"/>
                </a:lnTo>
                <a:lnTo>
                  <a:pt x="1069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62" name="object 3"/>
          <p:cNvSpPr/>
          <p:nvPr/>
        </p:nvSpPr>
        <p:spPr>
          <a:xfrm>
            <a:off x="24148212" y="11336711"/>
            <a:ext cx="15405" cy="26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753" y="19006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63" name="object 4"/>
          <p:cNvSpPr/>
          <p:nvPr/>
        </p:nvSpPr>
        <p:spPr>
          <a:xfrm>
            <a:off x="24148609" y="9880178"/>
            <a:ext cx="15405" cy="109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45" y="0"/>
                </a:moveTo>
                <a:lnTo>
                  <a:pt x="6724" y="702"/>
                </a:lnTo>
                <a:lnTo>
                  <a:pt x="3473" y="1542"/>
                </a:lnTo>
                <a:lnTo>
                  <a:pt x="1417" y="2505"/>
                </a:lnTo>
                <a:lnTo>
                  <a:pt x="380" y="3575"/>
                </a:lnTo>
                <a:lnTo>
                  <a:pt x="667" y="5972"/>
                </a:lnTo>
                <a:lnTo>
                  <a:pt x="6961" y="12750"/>
                </a:lnTo>
                <a:lnTo>
                  <a:pt x="8026" y="15449"/>
                </a:lnTo>
                <a:lnTo>
                  <a:pt x="7549" y="16734"/>
                </a:lnTo>
                <a:lnTo>
                  <a:pt x="6161" y="17955"/>
                </a:lnTo>
                <a:lnTo>
                  <a:pt x="0" y="18930"/>
                </a:lnTo>
                <a:lnTo>
                  <a:pt x="21600" y="21600"/>
                </a:lnTo>
                <a:lnTo>
                  <a:pt x="9928" y="6253"/>
                </a:lnTo>
                <a:lnTo>
                  <a:pt x="9271" y="2859"/>
                </a:lnTo>
                <a:lnTo>
                  <a:pt x="10294" y="883"/>
                </a:lnTo>
                <a:lnTo>
                  <a:pt x="1134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466" name="object 5"/>
          <p:cNvGrpSpPr/>
          <p:nvPr/>
        </p:nvGrpSpPr>
        <p:grpSpPr>
          <a:xfrm>
            <a:off x="24167101" y="8952504"/>
            <a:ext cx="17176" cy="255378"/>
            <a:chOff x="0" y="0"/>
            <a:chExt cx="17175" cy="255376"/>
          </a:xfrm>
        </p:grpSpPr>
        <p:sp>
          <p:nvSpPr>
            <p:cNvPr id="2464" name="Vorm"/>
            <p:cNvSpPr/>
            <p:nvPr/>
          </p:nvSpPr>
          <p:spPr>
            <a:xfrm>
              <a:off x="0" y="0"/>
              <a:ext cx="15404" cy="23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76"/>
                  </a:moveTo>
                  <a:lnTo>
                    <a:pt x="14916" y="3115"/>
                  </a:lnTo>
                  <a:lnTo>
                    <a:pt x="9641" y="2994"/>
                  </a:lnTo>
                  <a:lnTo>
                    <a:pt x="5529" y="2315"/>
                  </a:lnTo>
                  <a:lnTo>
                    <a:pt x="0" y="0"/>
                  </a:lnTo>
                  <a:lnTo>
                    <a:pt x="12344" y="21600"/>
                  </a:lnTo>
                  <a:lnTo>
                    <a:pt x="19929" y="18119"/>
                  </a:lnTo>
                  <a:lnTo>
                    <a:pt x="21600" y="2376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65" name="Vorm"/>
            <p:cNvSpPr/>
            <p:nvPr/>
          </p:nvSpPr>
          <p:spPr>
            <a:xfrm>
              <a:off x="1771" y="170518"/>
              <a:ext cx="15405" cy="8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25"/>
                  </a:moveTo>
                  <a:lnTo>
                    <a:pt x="18412" y="0"/>
                  </a:lnTo>
                  <a:lnTo>
                    <a:pt x="11534" y="1055"/>
                  </a:lnTo>
                  <a:lnTo>
                    <a:pt x="0" y="7038"/>
                  </a:lnTo>
                  <a:lnTo>
                    <a:pt x="2203" y="17252"/>
                  </a:lnTo>
                  <a:lnTo>
                    <a:pt x="6144" y="21600"/>
                  </a:lnTo>
                  <a:lnTo>
                    <a:pt x="10800" y="21423"/>
                  </a:lnTo>
                  <a:lnTo>
                    <a:pt x="19146" y="12915"/>
                  </a:lnTo>
                  <a:lnTo>
                    <a:pt x="21600" y="252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470" name="object 6"/>
          <p:cNvGrpSpPr/>
          <p:nvPr/>
        </p:nvGrpSpPr>
        <p:grpSpPr>
          <a:xfrm>
            <a:off x="24160525" y="8105796"/>
            <a:ext cx="24662" cy="456996"/>
            <a:chOff x="0" y="0"/>
            <a:chExt cx="24661" cy="456995"/>
          </a:xfrm>
        </p:grpSpPr>
        <p:sp>
          <p:nvSpPr>
            <p:cNvPr id="2467" name="Vorm"/>
            <p:cNvSpPr/>
            <p:nvPr/>
          </p:nvSpPr>
          <p:spPr>
            <a:xfrm>
              <a:off x="0" y="0"/>
              <a:ext cx="15404" cy="1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18"/>
                  </a:moveTo>
                  <a:lnTo>
                    <a:pt x="15430" y="7947"/>
                  </a:lnTo>
                  <a:lnTo>
                    <a:pt x="0" y="0"/>
                  </a:lnTo>
                  <a:lnTo>
                    <a:pt x="14918" y="21600"/>
                  </a:lnTo>
                  <a:lnTo>
                    <a:pt x="20574" y="18330"/>
                  </a:lnTo>
                  <a:lnTo>
                    <a:pt x="21600" y="1391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68" name="Vorm"/>
            <p:cNvSpPr/>
            <p:nvPr/>
          </p:nvSpPr>
          <p:spPr>
            <a:xfrm>
              <a:off x="731" y="121580"/>
              <a:ext cx="15405" cy="25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9198" y="0"/>
                  </a:lnTo>
                  <a:lnTo>
                    <a:pt x="3816" y="1798"/>
                  </a:lnTo>
                  <a:lnTo>
                    <a:pt x="0" y="3487"/>
                  </a:lnTo>
                  <a:lnTo>
                    <a:pt x="1975" y="5911"/>
                  </a:lnTo>
                  <a:lnTo>
                    <a:pt x="13631" y="9916"/>
                  </a:lnTo>
                  <a:lnTo>
                    <a:pt x="8720" y="9704"/>
                  </a:lnTo>
                  <a:lnTo>
                    <a:pt x="10014" y="1165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69" name="Vorm"/>
            <p:cNvSpPr/>
            <p:nvPr/>
          </p:nvSpPr>
          <p:spPr>
            <a:xfrm>
              <a:off x="9257" y="110598"/>
              <a:ext cx="15405" cy="3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61"/>
                  </a:moveTo>
                  <a:lnTo>
                    <a:pt x="19336" y="5001"/>
                  </a:lnTo>
                  <a:lnTo>
                    <a:pt x="16890" y="1635"/>
                  </a:lnTo>
                  <a:lnTo>
                    <a:pt x="14169" y="42"/>
                  </a:lnTo>
                  <a:lnTo>
                    <a:pt x="11171" y="0"/>
                  </a:lnTo>
                  <a:lnTo>
                    <a:pt x="7846" y="1289"/>
                  </a:lnTo>
                  <a:lnTo>
                    <a:pt x="4154" y="3687"/>
                  </a:lnTo>
                  <a:lnTo>
                    <a:pt x="0" y="6973"/>
                  </a:lnTo>
                  <a:lnTo>
                    <a:pt x="9415" y="21600"/>
                  </a:lnTo>
                  <a:lnTo>
                    <a:pt x="12646" y="18794"/>
                  </a:lnTo>
                  <a:lnTo>
                    <a:pt x="17170" y="11348"/>
                  </a:lnTo>
                  <a:lnTo>
                    <a:pt x="19198" y="9380"/>
                  </a:lnTo>
                  <a:lnTo>
                    <a:pt x="21600" y="1036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471" name="object 7"/>
          <p:cNvSpPr/>
          <p:nvPr/>
        </p:nvSpPr>
        <p:spPr>
          <a:xfrm>
            <a:off x="24159223" y="8631118"/>
            <a:ext cx="15404" cy="3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24" y="0"/>
                </a:moveTo>
                <a:lnTo>
                  <a:pt x="13054" y="9283"/>
                </a:lnTo>
                <a:lnTo>
                  <a:pt x="10947" y="10421"/>
                </a:lnTo>
                <a:lnTo>
                  <a:pt x="8659" y="10660"/>
                </a:lnTo>
                <a:lnTo>
                  <a:pt x="6117" y="9788"/>
                </a:lnTo>
                <a:lnTo>
                  <a:pt x="3256" y="7590"/>
                </a:lnTo>
                <a:lnTo>
                  <a:pt x="0" y="3855"/>
                </a:lnTo>
                <a:lnTo>
                  <a:pt x="2280" y="12273"/>
                </a:lnTo>
                <a:lnTo>
                  <a:pt x="5657" y="17967"/>
                </a:lnTo>
                <a:lnTo>
                  <a:pt x="7602" y="19822"/>
                </a:lnTo>
                <a:lnTo>
                  <a:pt x="9636" y="21029"/>
                </a:lnTo>
                <a:lnTo>
                  <a:pt x="11694" y="21600"/>
                </a:lnTo>
                <a:lnTo>
                  <a:pt x="13715" y="21547"/>
                </a:lnTo>
                <a:lnTo>
                  <a:pt x="15636" y="20881"/>
                </a:lnTo>
                <a:lnTo>
                  <a:pt x="17399" y="19613"/>
                </a:lnTo>
                <a:lnTo>
                  <a:pt x="20192" y="15317"/>
                </a:lnTo>
                <a:lnTo>
                  <a:pt x="21600" y="8749"/>
                </a:lnTo>
                <a:lnTo>
                  <a:pt x="21124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72" name="object 8"/>
          <p:cNvSpPr/>
          <p:nvPr/>
        </p:nvSpPr>
        <p:spPr>
          <a:xfrm>
            <a:off x="24138996" y="9793837"/>
            <a:ext cx="15405" cy="3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4"/>
                </a:moveTo>
                <a:lnTo>
                  <a:pt x="17539" y="1014"/>
                </a:lnTo>
                <a:lnTo>
                  <a:pt x="17539" y="0"/>
                </a:lnTo>
                <a:lnTo>
                  <a:pt x="13131" y="0"/>
                </a:lnTo>
                <a:lnTo>
                  <a:pt x="13131" y="1014"/>
                </a:lnTo>
                <a:lnTo>
                  <a:pt x="9428" y="1014"/>
                </a:lnTo>
                <a:lnTo>
                  <a:pt x="9428" y="4158"/>
                </a:lnTo>
                <a:lnTo>
                  <a:pt x="0" y="4158"/>
                </a:lnTo>
                <a:lnTo>
                  <a:pt x="0" y="11561"/>
                </a:lnTo>
                <a:lnTo>
                  <a:pt x="1194" y="11561"/>
                </a:lnTo>
                <a:lnTo>
                  <a:pt x="1194" y="18254"/>
                </a:lnTo>
                <a:lnTo>
                  <a:pt x="13009" y="18254"/>
                </a:lnTo>
                <a:lnTo>
                  <a:pt x="13009" y="21600"/>
                </a:lnTo>
                <a:lnTo>
                  <a:pt x="15631" y="21600"/>
                </a:lnTo>
                <a:lnTo>
                  <a:pt x="15631" y="18254"/>
                </a:lnTo>
                <a:lnTo>
                  <a:pt x="16111" y="11561"/>
                </a:lnTo>
                <a:lnTo>
                  <a:pt x="19927" y="11561"/>
                </a:lnTo>
                <a:lnTo>
                  <a:pt x="19927" y="4158"/>
                </a:lnTo>
                <a:lnTo>
                  <a:pt x="21600" y="4158"/>
                </a:lnTo>
                <a:lnTo>
                  <a:pt x="21600" y="1014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475" name="object 9"/>
          <p:cNvGrpSpPr/>
          <p:nvPr/>
        </p:nvGrpSpPr>
        <p:grpSpPr>
          <a:xfrm>
            <a:off x="24161534" y="6704447"/>
            <a:ext cx="20927" cy="432058"/>
            <a:chOff x="0" y="0"/>
            <a:chExt cx="20925" cy="432057"/>
          </a:xfrm>
        </p:grpSpPr>
        <p:sp>
          <p:nvSpPr>
            <p:cNvPr id="2473" name="Vorm"/>
            <p:cNvSpPr/>
            <p:nvPr/>
          </p:nvSpPr>
          <p:spPr>
            <a:xfrm>
              <a:off x="0" y="0"/>
              <a:ext cx="15404" cy="26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38"/>
                  </a:moveTo>
                  <a:lnTo>
                    <a:pt x="18888" y="19938"/>
                  </a:lnTo>
                  <a:lnTo>
                    <a:pt x="18888" y="16232"/>
                  </a:lnTo>
                  <a:lnTo>
                    <a:pt x="13570" y="16232"/>
                  </a:lnTo>
                  <a:lnTo>
                    <a:pt x="13570" y="9714"/>
                  </a:lnTo>
                  <a:lnTo>
                    <a:pt x="5112" y="9714"/>
                  </a:lnTo>
                  <a:lnTo>
                    <a:pt x="5112" y="0"/>
                  </a:lnTo>
                  <a:lnTo>
                    <a:pt x="0" y="0"/>
                  </a:lnTo>
                  <a:lnTo>
                    <a:pt x="0" y="9714"/>
                  </a:lnTo>
                  <a:lnTo>
                    <a:pt x="1249" y="9714"/>
                  </a:lnTo>
                  <a:lnTo>
                    <a:pt x="1249" y="16232"/>
                  </a:lnTo>
                  <a:lnTo>
                    <a:pt x="5112" y="16232"/>
                  </a:lnTo>
                  <a:lnTo>
                    <a:pt x="5112" y="19938"/>
                  </a:lnTo>
                  <a:lnTo>
                    <a:pt x="10751" y="19938"/>
                  </a:lnTo>
                  <a:lnTo>
                    <a:pt x="10751" y="21472"/>
                  </a:lnTo>
                  <a:lnTo>
                    <a:pt x="14293" y="21472"/>
                  </a:lnTo>
                  <a:lnTo>
                    <a:pt x="14293" y="21600"/>
                  </a:lnTo>
                  <a:lnTo>
                    <a:pt x="15444" y="21600"/>
                  </a:lnTo>
                  <a:lnTo>
                    <a:pt x="15444" y="21472"/>
                  </a:lnTo>
                  <a:lnTo>
                    <a:pt x="21600" y="21472"/>
                  </a:lnTo>
                  <a:lnTo>
                    <a:pt x="21600" y="1993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74" name="Vorm"/>
            <p:cNvSpPr/>
            <p:nvPr/>
          </p:nvSpPr>
          <p:spPr>
            <a:xfrm>
              <a:off x="5522" y="162400"/>
              <a:ext cx="15404" cy="26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1" y="515"/>
                  </a:lnTo>
                  <a:lnTo>
                    <a:pt x="11368" y="2895"/>
                  </a:lnTo>
                  <a:lnTo>
                    <a:pt x="5553" y="5757"/>
                  </a:lnTo>
                  <a:lnTo>
                    <a:pt x="0" y="7720"/>
                  </a:lnTo>
                  <a:lnTo>
                    <a:pt x="6297" y="21600"/>
                  </a:lnTo>
                  <a:lnTo>
                    <a:pt x="12329" y="8479"/>
                  </a:lnTo>
                  <a:lnTo>
                    <a:pt x="16308" y="277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476" name="object 10"/>
          <p:cNvSpPr/>
          <p:nvPr/>
        </p:nvSpPr>
        <p:spPr>
          <a:xfrm>
            <a:off x="24152924" y="7981881"/>
            <a:ext cx="15404" cy="50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09" y="349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77" name="object 11"/>
          <p:cNvSpPr/>
          <p:nvPr/>
        </p:nvSpPr>
        <p:spPr>
          <a:xfrm>
            <a:off x="24172198" y="5761842"/>
            <a:ext cx="15405" cy="26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06" y="9474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480" name="object 12"/>
          <p:cNvGrpSpPr/>
          <p:nvPr/>
        </p:nvGrpSpPr>
        <p:grpSpPr>
          <a:xfrm>
            <a:off x="24170087" y="4487521"/>
            <a:ext cx="19902" cy="757415"/>
            <a:chOff x="0" y="0"/>
            <a:chExt cx="19901" cy="757413"/>
          </a:xfrm>
        </p:grpSpPr>
        <p:sp>
          <p:nvSpPr>
            <p:cNvPr id="2478" name="Vorm"/>
            <p:cNvSpPr/>
            <p:nvPr/>
          </p:nvSpPr>
          <p:spPr>
            <a:xfrm>
              <a:off x="0" y="0"/>
              <a:ext cx="15404" cy="230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197" y="10776"/>
                  </a:lnTo>
                  <a:lnTo>
                    <a:pt x="7276" y="53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79" name="Vorm"/>
            <p:cNvSpPr/>
            <p:nvPr/>
          </p:nvSpPr>
          <p:spPr>
            <a:xfrm>
              <a:off x="4497" y="230331"/>
              <a:ext cx="15405" cy="5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75"/>
                  </a:moveTo>
                  <a:lnTo>
                    <a:pt x="19260" y="13886"/>
                  </a:lnTo>
                  <a:lnTo>
                    <a:pt x="15208" y="8954"/>
                  </a:lnTo>
                  <a:lnTo>
                    <a:pt x="4679" y="0"/>
                  </a:lnTo>
                  <a:lnTo>
                    <a:pt x="6706" y="4576"/>
                  </a:lnTo>
                  <a:lnTo>
                    <a:pt x="6706" y="9438"/>
                  </a:lnTo>
                  <a:lnTo>
                    <a:pt x="4523" y="14724"/>
                  </a:lnTo>
                  <a:lnTo>
                    <a:pt x="0" y="20574"/>
                  </a:lnTo>
                  <a:lnTo>
                    <a:pt x="3390" y="21600"/>
                  </a:lnTo>
                  <a:lnTo>
                    <a:pt x="6509" y="21573"/>
                  </a:lnTo>
                  <a:lnTo>
                    <a:pt x="9435" y="20848"/>
                  </a:lnTo>
                  <a:lnTo>
                    <a:pt x="14698" y="18722"/>
                  </a:lnTo>
                  <a:lnTo>
                    <a:pt x="17117" y="18033"/>
                  </a:lnTo>
                  <a:lnTo>
                    <a:pt x="19417" y="18065"/>
                  </a:lnTo>
                  <a:lnTo>
                    <a:pt x="21600" y="1917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484" name="object 13"/>
          <p:cNvGrpSpPr/>
          <p:nvPr/>
        </p:nvGrpSpPr>
        <p:grpSpPr>
          <a:xfrm>
            <a:off x="24160539" y="5939963"/>
            <a:ext cx="18515" cy="348093"/>
            <a:chOff x="0" y="0"/>
            <a:chExt cx="18514" cy="348091"/>
          </a:xfrm>
        </p:grpSpPr>
        <p:sp>
          <p:nvSpPr>
            <p:cNvPr id="2481" name="Vorm"/>
            <p:cNvSpPr/>
            <p:nvPr/>
          </p:nvSpPr>
          <p:spPr>
            <a:xfrm>
              <a:off x="0" y="322382"/>
              <a:ext cx="15404" cy="2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141" y="8256"/>
                  </a:lnTo>
                  <a:lnTo>
                    <a:pt x="0" y="13240"/>
                  </a:lnTo>
                  <a:lnTo>
                    <a:pt x="211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82" name="Driehoek"/>
            <p:cNvSpPr/>
            <p:nvPr/>
          </p:nvSpPr>
          <p:spPr>
            <a:xfrm>
              <a:off x="500" y="0"/>
              <a:ext cx="15404" cy="2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8354" y="212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83" name="Vorm"/>
            <p:cNvSpPr/>
            <p:nvPr/>
          </p:nvSpPr>
          <p:spPr>
            <a:xfrm>
              <a:off x="3111" y="118346"/>
              <a:ext cx="15404" cy="20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1" y="10792"/>
                  </a:lnTo>
                  <a:lnTo>
                    <a:pt x="0" y="21600"/>
                  </a:lnTo>
                  <a:lnTo>
                    <a:pt x="4585" y="19493"/>
                  </a:lnTo>
                  <a:lnTo>
                    <a:pt x="10619" y="15775"/>
                  </a:lnTo>
                  <a:lnTo>
                    <a:pt x="16716" y="95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485" name="object 14"/>
          <p:cNvSpPr/>
          <p:nvPr/>
        </p:nvSpPr>
        <p:spPr>
          <a:xfrm>
            <a:off x="24156650" y="7092539"/>
            <a:ext cx="1" cy="291798"/>
          </a:xfrm>
          <a:prstGeom prst="line">
            <a:avLst/>
          </a:prstGeom>
          <a:ln w="3175">
            <a:solidFill>
              <a:srgbClr val="FFB9BB"/>
            </a:solidFill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488" name="object 15"/>
          <p:cNvGrpSpPr/>
          <p:nvPr/>
        </p:nvGrpSpPr>
        <p:grpSpPr>
          <a:xfrm>
            <a:off x="24153452" y="6279860"/>
            <a:ext cx="17307" cy="430564"/>
            <a:chOff x="0" y="0"/>
            <a:chExt cx="17305" cy="430562"/>
          </a:xfrm>
        </p:grpSpPr>
        <p:sp>
          <p:nvSpPr>
            <p:cNvPr id="2486" name="Driehoek"/>
            <p:cNvSpPr/>
            <p:nvPr/>
          </p:nvSpPr>
          <p:spPr>
            <a:xfrm>
              <a:off x="0" y="0"/>
              <a:ext cx="15404" cy="13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44"/>
                  </a:moveTo>
                  <a:lnTo>
                    <a:pt x="0" y="0"/>
                  </a:lnTo>
                  <a:lnTo>
                    <a:pt x="17036" y="21600"/>
                  </a:lnTo>
                  <a:lnTo>
                    <a:pt x="21600" y="5244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87" name="Vorm"/>
            <p:cNvSpPr/>
            <p:nvPr/>
          </p:nvSpPr>
          <p:spPr>
            <a:xfrm>
              <a:off x="1901" y="134828"/>
              <a:ext cx="15405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352" y="0"/>
                  </a:lnTo>
                  <a:lnTo>
                    <a:pt x="0" y="20113"/>
                  </a:lnTo>
                  <a:lnTo>
                    <a:pt x="10766" y="18641"/>
                  </a:lnTo>
                  <a:lnTo>
                    <a:pt x="16383" y="18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489" name="object 16"/>
          <p:cNvSpPr/>
          <p:nvPr/>
        </p:nvSpPr>
        <p:spPr>
          <a:xfrm>
            <a:off x="24160579" y="4563369"/>
            <a:ext cx="15405" cy="50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73"/>
                </a:moveTo>
                <a:lnTo>
                  <a:pt x="20837" y="16873"/>
                </a:lnTo>
                <a:lnTo>
                  <a:pt x="20837" y="15232"/>
                </a:lnTo>
                <a:lnTo>
                  <a:pt x="18319" y="15232"/>
                </a:lnTo>
                <a:lnTo>
                  <a:pt x="18319" y="14312"/>
                </a:lnTo>
                <a:lnTo>
                  <a:pt x="14424" y="14312"/>
                </a:lnTo>
                <a:lnTo>
                  <a:pt x="14424" y="8863"/>
                </a:lnTo>
                <a:lnTo>
                  <a:pt x="9688" y="8863"/>
                </a:lnTo>
                <a:lnTo>
                  <a:pt x="9688" y="0"/>
                </a:lnTo>
                <a:lnTo>
                  <a:pt x="5722" y="0"/>
                </a:lnTo>
                <a:lnTo>
                  <a:pt x="5722" y="8863"/>
                </a:lnTo>
                <a:lnTo>
                  <a:pt x="2134" y="8863"/>
                </a:lnTo>
                <a:lnTo>
                  <a:pt x="2134" y="14312"/>
                </a:lnTo>
                <a:lnTo>
                  <a:pt x="529" y="14312"/>
                </a:lnTo>
                <a:lnTo>
                  <a:pt x="529" y="15232"/>
                </a:lnTo>
                <a:lnTo>
                  <a:pt x="228" y="16873"/>
                </a:lnTo>
                <a:lnTo>
                  <a:pt x="0" y="20221"/>
                </a:lnTo>
                <a:lnTo>
                  <a:pt x="1064" y="20221"/>
                </a:lnTo>
                <a:lnTo>
                  <a:pt x="1064" y="20550"/>
                </a:lnTo>
                <a:lnTo>
                  <a:pt x="4808" y="20550"/>
                </a:lnTo>
                <a:lnTo>
                  <a:pt x="4808" y="21140"/>
                </a:lnTo>
                <a:lnTo>
                  <a:pt x="10986" y="21140"/>
                </a:lnTo>
                <a:lnTo>
                  <a:pt x="10986" y="21600"/>
                </a:lnTo>
                <a:lnTo>
                  <a:pt x="15951" y="21600"/>
                </a:lnTo>
                <a:lnTo>
                  <a:pt x="15951" y="21140"/>
                </a:lnTo>
                <a:lnTo>
                  <a:pt x="18926" y="21140"/>
                </a:lnTo>
                <a:lnTo>
                  <a:pt x="18926" y="20550"/>
                </a:lnTo>
                <a:lnTo>
                  <a:pt x="20608" y="20550"/>
                </a:lnTo>
                <a:lnTo>
                  <a:pt x="20608" y="20221"/>
                </a:lnTo>
                <a:lnTo>
                  <a:pt x="21600" y="20221"/>
                </a:lnTo>
                <a:lnTo>
                  <a:pt x="21600" y="16873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90" name="object 17"/>
          <p:cNvSpPr/>
          <p:nvPr/>
        </p:nvSpPr>
        <p:spPr>
          <a:xfrm>
            <a:off x="24161086" y="5518182"/>
            <a:ext cx="15405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5" y="0"/>
                </a:moveTo>
                <a:lnTo>
                  <a:pt x="2715" y="9305"/>
                </a:lnTo>
                <a:lnTo>
                  <a:pt x="0" y="16655"/>
                </a:lnTo>
                <a:lnTo>
                  <a:pt x="5587" y="21077"/>
                </a:lnTo>
                <a:lnTo>
                  <a:pt x="21600" y="21600"/>
                </a:lnTo>
                <a:lnTo>
                  <a:pt x="1172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91" name="object 18"/>
          <p:cNvSpPr/>
          <p:nvPr/>
        </p:nvSpPr>
        <p:spPr>
          <a:xfrm>
            <a:off x="24159536" y="3116150"/>
            <a:ext cx="15404" cy="28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510"/>
                </a:lnTo>
                <a:lnTo>
                  <a:pt x="204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92" name="object 19"/>
          <p:cNvSpPr/>
          <p:nvPr/>
        </p:nvSpPr>
        <p:spPr>
          <a:xfrm>
            <a:off x="24158134" y="5032892"/>
            <a:ext cx="15405" cy="28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0"/>
                </a:moveTo>
                <a:lnTo>
                  <a:pt x="4598" y="47"/>
                </a:lnTo>
                <a:lnTo>
                  <a:pt x="2915" y="766"/>
                </a:lnTo>
                <a:lnTo>
                  <a:pt x="3502" y="2382"/>
                </a:lnTo>
                <a:lnTo>
                  <a:pt x="0" y="8416"/>
                </a:lnTo>
                <a:lnTo>
                  <a:pt x="3016" y="13422"/>
                </a:lnTo>
                <a:lnTo>
                  <a:pt x="10811" y="17713"/>
                </a:lnTo>
                <a:lnTo>
                  <a:pt x="21600" y="21600"/>
                </a:lnTo>
                <a:lnTo>
                  <a:pt x="12969" y="401"/>
                </a:lnTo>
                <a:lnTo>
                  <a:pt x="81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93" name="object 20"/>
          <p:cNvSpPr/>
          <p:nvPr/>
        </p:nvSpPr>
        <p:spPr>
          <a:xfrm>
            <a:off x="24164166" y="4083830"/>
            <a:ext cx="15405" cy="20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7" y="0"/>
                </a:moveTo>
                <a:lnTo>
                  <a:pt x="0" y="21600"/>
                </a:lnTo>
                <a:lnTo>
                  <a:pt x="8937" y="15870"/>
                </a:lnTo>
                <a:lnTo>
                  <a:pt x="17155" y="9281"/>
                </a:lnTo>
                <a:lnTo>
                  <a:pt x="21600" y="3452"/>
                </a:lnTo>
                <a:lnTo>
                  <a:pt x="19217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496" name="object 21"/>
          <p:cNvGrpSpPr/>
          <p:nvPr/>
        </p:nvGrpSpPr>
        <p:grpSpPr>
          <a:xfrm>
            <a:off x="24160954" y="5321337"/>
            <a:ext cx="17500" cy="196860"/>
            <a:chOff x="0" y="0"/>
            <a:chExt cx="17498" cy="196858"/>
          </a:xfrm>
        </p:grpSpPr>
        <p:sp>
          <p:nvSpPr>
            <p:cNvPr id="2494" name="Vorm"/>
            <p:cNvSpPr/>
            <p:nvPr/>
          </p:nvSpPr>
          <p:spPr>
            <a:xfrm>
              <a:off x="0" y="0"/>
              <a:ext cx="15404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9"/>
                  </a:moveTo>
                  <a:lnTo>
                    <a:pt x="11796" y="8082"/>
                  </a:lnTo>
                  <a:lnTo>
                    <a:pt x="0" y="0"/>
                  </a:lnTo>
                  <a:lnTo>
                    <a:pt x="11796" y="21600"/>
                  </a:lnTo>
                  <a:lnTo>
                    <a:pt x="21600" y="172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95" name="Vorm"/>
            <p:cNvSpPr/>
            <p:nvPr/>
          </p:nvSpPr>
          <p:spPr>
            <a:xfrm>
              <a:off x="2095" y="145148"/>
              <a:ext cx="15404" cy="2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489" y="1646"/>
                  </a:lnTo>
                  <a:lnTo>
                    <a:pt x="0" y="8624"/>
                  </a:lnTo>
                  <a:lnTo>
                    <a:pt x="6167" y="21600"/>
                  </a:lnTo>
                  <a:lnTo>
                    <a:pt x="20051" y="59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500" name="object 22"/>
          <p:cNvGrpSpPr/>
          <p:nvPr/>
        </p:nvGrpSpPr>
        <p:grpSpPr>
          <a:xfrm>
            <a:off x="24132891" y="2375693"/>
            <a:ext cx="44763" cy="2187476"/>
            <a:chOff x="0" y="0"/>
            <a:chExt cx="44762" cy="2187474"/>
          </a:xfrm>
        </p:grpSpPr>
        <p:sp>
          <p:nvSpPr>
            <p:cNvPr id="2497" name="Vorm"/>
            <p:cNvSpPr/>
            <p:nvPr/>
          </p:nvSpPr>
          <p:spPr>
            <a:xfrm>
              <a:off x="0" y="0"/>
              <a:ext cx="33841" cy="10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919"/>
                  </a:moveTo>
                  <a:lnTo>
                    <a:pt x="19044" y="14533"/>
                  </a:lnTo>
                  <a:lnTo>
                    <a:pt x="18081" y="12845"/>
                  </a:lnTo>
                  <a:lnTo>
                    <a:pt x="17009" y="10075"/>
                  </a:lnTo>
                  <a:lnTo>
                    <a:pt x="13430" y="17440"/>
                  </a:lnTo>
                  <a:lnTo>
                    <a:pt x="12899" y="18209"/>
                  </a:lnTo>
                  <a:lnTo>
                    <a:pt x="12358" y="18770"/>
                  </a:lnTo>
                  <a:lnTo>
                    <a:pt x="11798" y="19069"/>
                  </a:lnTo>
                  <a:lnTo>
                    <a:pt x="11218" y="19055"/>
                  </a:lnTo>
                  <a:lnTo>
                    <a:pt x="10618" y="18675"/>
                  </a:lnTo>
                  <a:lnTo>
                    <a:pt x="9998" y="17876"/>
                  </a:lnTo>
                  <a:lnTo>
                    <a:pt x="9635" y="15874"/>
                  </a:lnTo>
                  <a:lnTo>
                    <a:pt x="9507" y="14321"/>
                  </a:lnTo>
                  <a:lnTo>
                    <a:pt x="9566" y="13134"/>
                  </a:lnTo>
                  <a:lnTo>
                    <a:pt x="9802" y="12229"/>
                  </a:lnTo>
                  <a:lnTo>
                    <a:pt x="10166" y="11523"/>
                  </a:lnTo>
                  <a:lnTo>
                    <a:pt x="12299" y="9025"/>
                  </a:lnTo>
                  <a:lnTo>
                    <a:pt x="12840" y="8066"/>
                  </a:lnTo>
                  <a:lnTo>
                    <a:pt x="12014" y="8501"/>
                  </a:lnTo>
                  <a:lnTo>
                    <a:pt x="11238" y="8519"/>
                  </a:lnTo>
                  <a:lnTo>
                    <a:pt x="10510" y="8186"/>
                  </a:lnTo>
                  <a:lnTo>
                    <a:pt x="9802" y="7567"/>
                  </a:lnTo>
                  <a:lnTo>
                    <a:pt x="6174" y="2492"/>
                  </a:lnTo>
                  <a:lnTo>
                    <a:pt x="5329" y="1541"/>
                  </a:lnTo>
                  <a:lnTo>
                    <a:pt x="4424" y="765"/>
                  </a:lnTo>
                  <a:lnTo>
                    <a:pt x="3431" y="229"/>
                  </a:lnTo>
                  <a:lnTo>
                    <a:pt x="2340" y="0"/>
                  </a:lnTo>
                  <a:lnTo>
                    <a:pt x="1140" y="143"/>
                  </a:lnTo>
                  <a:lnTo>
                    <a:pt x="3205" y="6732"/>
                  </a:lnTo>
                  <a:lnTo>
                    <a:pt x="2438" y="6458"/>
                  </a:lnTo>
                  <a:lnTo>
                    <a:pt x="1573" y="5874"/>
                  </a:lnTo>
                  <a:lnTo>
                    <a:pt x="727" y="5610"/>
                  </a:lnTo>
                  <a:lnTo>
                    <a:pt x="0" y="6297"/>
                  </a:lnTo>
                  <a:lnTo>
                    <a:pt x="944" y="6602"/>
                  </a:lnTo>
                  <a:lnTo>
                    <a:pt x="1848" y="7229"/>
                  </a:lnTo>
                  <a:lnTo>
                    <a:pt x="3343" y="9280"/>
                  </a:lnTo>
                  <a:lnTo>
                    <a:pt x="3864" y="10622"/>
                  </a:lnTo>
                  <a:lnTo>
                    <a:pt x="4178" y="12119"/>
                  </a:lnTo>
                  <a:lnTo>
                    <a:pt x="4266" y="13729"/>
                  </a:lnTo>
                  <a:lnTo>
                    <a:pt x="4080" y="15411"/>
                  </a:lnTo>
                  <a:lnTo>
                    <a:pt x="3578" y="17122"/>
                  </a:lnTo>
                  <a:lnTo>
                    <a:pt x="2733" y="18823"/>
                  </a:lnTo>
                  <a:lnTo>
                    <a:pt x="3578" y="20106"/>
                  </a:lnTo>
                  <a:lnTo>
                    <a:pt x="4778" y="20973"/>
                  </a:lnTo>
                  <a:lnTo>
                    <a:pt x="6262" y="21459"/>
                  </a:lnTo>
                  <a:lnTo>
                    <a:pt x="7973" y="21600"/>
                  </a:lnTo>
                  <a:lnTo>
                    <a:pt x="9861" y="21431"/>
                  </a:lnTo>
                  <a:lnTo>
                    <a:pt x="13931" y="20309"/>
                  </a:lnTo>
                  <a:lnTo>
                    <a:pt x="18002" y="18376"/>
                  </a:lnTo>
                  <a:lnTo>
                    <a:pt x="19890" y="17195"/>
                  </a:lnTo>
                  <a:lnTo>
                    <a:pt x="21600" y="159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98" name="Vorm"/>
            <p:cNvSpPr/>
            <p:nvPr/>
          </p:nvSpPr>
          <p:spPr>
            <a:xfrm>
              <a:off x="20255" y="1394185"/>
              <a:ext cx="17037" cy="7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32"/>
                  </a:moveTo>
                  <a:lnTo>
                    <a:pt x="21346" y="14331"/>
                  </a:lnTo>
                  <a:lnTo>
                    <a:pt x="21191" y="14531"/>
                  </a:lnTo>
                  <a:lnTo>
                    <a:pt x="21093" y="14517"/>
                  </a:lnTo>
                  <a:lnTo>
                    <a:pt x="21073" y="14531"/>
                  </a:lnTo>
                  <a:lnTo>
                    <a:pt x="20527" y="14886"/>
                  </a:lnTo>
                  <a:lnTo>
                    <a:pt x="20136" y="15076"/>
                  </a:lnTo>
                  <a:lnTo>
                    <a:pt x="19941" y="14331"/>
                  </a:lnTo>
                  <a:lnTo>
                    <a:pt x="19101" y="14244"/>
                  </a:lnTo>
                  <a:lnTo>
                    <a:pt x="17752" y="13801"/>
                  </a:lnTo>
                  <a:lnTo>
                    <a:pt x="17440" y="13689"/>
                  </a:lnTo>
                  <a:lnTo>
                    <a:pt x="18183" y="12026"/>
                  </a:lnTo>
                  <a:lnTo>
                    <a:pt x="18729" y="11735"/>
                  </a:lnTo>
                  <a:lnTo>
                    <a:pt x="19178" y="12342"/>
                  </a:lnTo>
                  <a:lnTo>
                    <a:pt x="20038" y="14342"/>
                  </a:lnTo>
                  <a:lnTo>
                    <a:pt x="20410" y="14389"/>
                  </a:lnTo>
                  <a:lnTo>
                    <a:pt x="20722" y="14503"/>
                  </a:lnTo>
                  <a:lnTo>
                    <a:pt x="21093" y="14517"/>
                  </a:lnTo>
                  <a:lnTo>
                    <a:pt x="20976" y="13689"/>
                  </a:lnTo>
                  <a:lnTo>
                    <a:pt x="20448" y="11735"/>
                  </a:lnTo>
                  <a:lnTo>
                    <a:pt x="17362" y="0"/>
                  </a:lnTo>
                  <a:lnTo>
                    <a:pt x="17070" y="1188"/>
                  </a:lnTo>
                  <a:lnTo>
                    <a:pt x="16854" y="2475"/>
                  </a:lnTo>
                  <a:lnTo>
                    <a:pt x="16776" y="7060"/>
                  </a:lnTo>
                  <a:lnTo>
                    <a:pt x="16913" y="9114"/>
                  </a:lnTo>
                  <a:lnTo>
                    <a:pt x="17402" y="13689"/>
                  </a:lnTo>
                  <a:lnTo>
                    <a:pt x="14980" y="12598"/>
                  </a:lnTo>
                  <a:lnTo>
                    <a:pt x="12811" y="11239"/>
                  </a:lnTo>
                  <a:lnTo>
                    <a:pt x="10820" y="9809"/>
                  </a:lnTo>
                  <a:lnTo>
                    <a:pt x="8847" y="8471"/>
                  </a:lnTo>
                  <a:lnTo>
                    <a:pt x="6972" y="7523"/>
                  </a:lnTo>
                  <a:lnTo>
                    <a:pt x="4921" y="7060"/>
                  </a:lnTo>
                  <a:lnTo>
                    <a:pt x="2617" y="7310"/>
                  </a:lnTo>
                  <a:lnTo>
                    <a:pt x="0" y="8471"/>
                  </a:lnTo>
                  <a:lnTo>
                    <a:pt x="274" y="10826"/>
                  </a:lnTo>
                  <a:lnTo>
                    <a:pt x="801" y="12602"/>
                  </a:lnTo>
                  <a:lnTo>
                    <a:pt x="1601" y="13977"/>
                  </a:lnTo>
                  <a:lnTo>
                    <a:pt x="3457" y="15629"/>
                  </a:lnTo>
                  <a:lnTo>
                    <a:pt x="5664" y="16911"/>
                  </a:lnTo>
                  <a:lnTo>
                    <a:pt x="6777" y="17685"/>
                  </a:lnTo>
                  <a:lnTo>
                    <a:pt x="7832" y="18704"/>
                  </a:lnTo>
                  <a:lnTo>
                    <a:pt x="8809" y="20087"/>
                  </a:lnTo>
                  <a:lnTo>
                    <a:pt x="8672" y="18704"/>
                  </a:lnTo>
                  <a:lnTo>
                    <a:pt x="8847" y="14389"/>
                  </a:lnTo>
                  <a:lnTo>
                    <a:pt x="9022" y="14331"/>
                  </a:lnTo>
                  <a:lnTo>
                    <a:pt x="9258" y="14389"/>
                  </a:lnTo>
                  <a:lnTo>
                    <a:pt x="9491" y="14517"/>
                  </a:lnTo>
                  <a:lnTo>
                    <a:pt x="10176" y="15076"/>
                  </a:lnTo>
                  <a:lnTo>
                    <a:pt x="11406" y="16158"/>
                  </a:lnTo>
                  <a:lnTo>
                    <a:pt x="11835" y="16491"/>
                  </a:lnTo>
                  <a:lnTo>
                    <a:pt x="12304" y="16782"/>
                  </a:lnTo>
                  <a:lnTo>
                    <a:pt x="12753" y="16997"/>
                  </a:lnTo>
                  <a:lnTo>
                    <a:pt x="13242" y="17128"/>
                  </a:lnTo>
                  <a:lnTo>
                    <a:pt x="13730" y="17150"/>
                  </a:lnTo>
                  <a:lnTo>
                    <a:pt x="14219" y="17042"/>
                  </a:lnTo>
                  <a:lnTo>
                    <a:pt x="15663" y="15722"/>
                  </a:lnTo>
                  <a:lnTo>
                    <a:pt x="16367" y="14331"/>
                  </a:lnTo>
                  <a:lnTo>
                    <a:pt x="16601" y="13801"/>
                  </a:lnTo>
                  <a:lnTo>
                    <a:pt x="18437" y="21600"/>
                  </a:lnTo>
                  <a:lnTo>
                    <a:pt x="21209" y="15076"/>
                  </a:lnTo>
                  <a:lnTo>
                    <a:pt x="21600" y="14132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99" name="Vorm"/>
            <p:cNvSpPr/>
            <p:nvPr/>
          </p:nvSpPr>
          <p:spPr>
            <a:xfrm>
              <a:off x="29358" y="769104"/>
              <a:ext cx="15405" cy="6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17"/>
                  </a:moveTo>
                  <a:lnTo>
                    <a:pt x="16558" y="4280"/>
                  </a:lnTo>
                  <a:lnTo>
                    <a:pt x="12049" y="1860"/>
                  </a:lnTo>
                  <a:lnTo>
                    <a:pt x="7991" y="565"/>
                  </a:lnTo>
                  <a:lnTo>
                    <a:pt x="4196" y="0"/>
                  </a:lnTo>
                  <a:lnTo>
                    <a:pt x="2189" y="19054"/>
                  </a:lnTo>
                  <a:lnTo>
                    <a:pt x="0" y="17731"/>
                  </a:lnTo>
                  <a:lnTo>
                    <a:pt x="1831" y="21600"/>
                  </a:lnTo>
                  <a:lnTo>
                    <a:pt x="5534" y="17462"/>
                  </a:lnTo>
                  <a:lnTo>
                    <a:pt x="11961" y="13290"/>
                  </a:lnTo>
                  <a:lnTo>
                    <a:pt x="21600" y="8217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504" name="object 23"/>
          <p:cNvGrpSpPr/>
          <p:nvPr/>
        </p:nvGrpSpPr>
        <p:grpSpPr>
          <a:xfrm>
            <a:off x="24132359" y="6458682"/>
            <a:ext cx="30694" cy="605779"/>
            <a:chOff x="0" y="0"/>
            <a:chExt cx="30692" cy="605778"/>
          </a:xfrm>
        </p:grpSpPr>
        <p:sp>
          <p:nvSpPr>
            <p:cNvPr id="2501" name="Vorm"/>
            <p:cNvSpPr/>
            <p:nvPr/>
          </p:nvSpPr>
          <p:spPr>
            <a:xfrm>
              <a:off x="0" y="434197"/>
              <a:ext cx="15404" cy="4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38"/>
                  </a:moveTo>
                  <a:lnTo>
                    <a:pt x="13792" y="3625"/>
                  </a:lnTo>
                  <a:lnTo>
                    <a:pt x="7275" y="0"/>
                  </a:lnTo>
                  <a:lnTo>
                    <a:pt x="2849" y="5160"/>
                  </a:lnTo>
                  <a:lnTo>
                    <a:pt x="0" y="21600"/>
                  </a:lnTo>
                  <a:lnTo>
                    <a:pt x="8320" y="13786"/>
                  </a:lnTo>
                  <a:lnTo>
                    <a:pt x="14571" y="14129"/>
                  </a:lnTo>
                  <a:lnTo>
                    <a:pt x="21334" y="1355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02" name="Vorm"/>
            <p:cNvSpPr/>
            <p:nvPr/>
          </p:nvSpPr>
          <p:spPr>
            <a:xfrm>
              <a:off x="7632" y="18792"/>
              <a:ext cx="15405" cy="58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230" y="1086"/>
                  </a:lnTo>
                  <a:lnTo>
                    <a:pt x="13317" y="3037"/>
                  </a:lnTo>
                  <a:lnTo>
                    <a:pt x="8403" y="5540"/>
                  </a:lnTo>
                  <a:lnTo>
                    <a:pt x="3132" y="8920"/>
                  </a:lnTo>
                  <a:lnTo>
                    <a:pt x="4319" y="9999"/>
                  </a:lnTo>
                  <a:lnTo>
                    <a:pt x="5743" y="11333"/>
                  </a:lnTo>
                  <a:lnTo>
                    <a:pt x="6764" y="13267"/>
                  </a:lnTo>
                  <a:lnTo>
                    <a:pt x="6599" y="16336"/>
                  </a:lnTo>
                  <a:lnTo>
                    <a:pt x="5080" y="17836"/>
                  </a:lnTo>
                  <a:lnTo>
                    <a:pt x="3514" y="17665"/>
                  </a:lnTo>
                  <a:lnTo>
                    <a:pt x="1875" y="16781"/>
                  </a:lnTo>
                  <a:lnTo>
                    <a:pt x="0" y="16338"/>
                  </a:lnTo>
                  <a:lnTo>
                    <a:pt x="1946" y="18897"/>
                  </a:lnTo>
                  <a:lnTo>
                    <a:pt x="3110" y="20182"/>
                  </a:lnTo>
                  <a:lnTo>
                    <a:pt x="4368" y="21161"/>
                  </a:lnTo>
                  <a:lnTo>
                    <a:pt x="5721" y="21600"/>
                  </a:lnTo>
                  <a:lnTo>
                    <a:pt x="7145" y="21266"/>
                  </a:lnTo>
                  <a:lnTo>
                    <a:pt x="8616" y="19927"/>
                  </a:lnTo>
                  <a:lnTo>
                    <a:pt x="9850" y="17836"/>
                  </a:lnTo>
                  <a:lnTo>
                    <a:pt x="10160" y="17349"/>
                  </a:lnTo>
                  <a:lnTo>
                    <a:pt x="10253" y="13267"/>
                  </a:lnTo>
                  <a:lnTo>
                    <a:pt x="11892" y="10539"/>
                  </a:lnTo>
                  <a:lnTo>
                    <a:pt x="13814" y="7858"/>
                  </a:lnTo>
                  <a:lnTo>
                    <a:pt x="15903" y="5351"/>
                  </a:lnTo>
                  <a:lnTo>
                    <a:pt x="18086" y="3037"/>
                  </a:lnTo>
                  <a:lnTo>
                    <a:pt x="19938" y="13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03" name="Driehoek"/>
            <p:cNvSpPr/>
            <p:nvPr/>
          </p:nvSpPr>
          <p:spPr>
            <a:xfrm>
              <a:off x="15288" y="0"/>
              <a:ext cx="15405" cy="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0"/>
                  </a:moveTo>
                  <a:lnTo>
                    <a:pt x="13887" y="0"/>
                  </a:lnTo>
                  <a:lnTo>
                    <a:pt x="0" y="21600"/>
                  </a:lnTo>
                  <a:lnTo>
                    <a:pt x="21600" y="161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505" name="object 24"/>
          <p:cNvSpPr/>
          <p:nvPr/>
        </p:nvSpPr>
        <p:spPr>
          <a:xfrm>
            <a:off x="24141999" y="5038619"/>
            <a:ext cx="15404" cy="442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61" y="0"/>
                </a:moveTo>
                <a:lnTo>
                  <a:pt x="0" y="11001"/>
                </a:lnTo>
                <a:lnTo>
                  <a:pt x="8285" y="10442"/>
                </a:lnTo>
                <a:lnTo>
                  <a:pt x="7804" y="16173"/>
                </a:lnTo>
                <a:lnTo>
                  <a:pt x="9722" y="19237"/>
                </a:lnTo>
                <a:lnTo>
                  <a:pt x="13213" y="20551"/>
                </a:lnTo>
                <a:lnTo>
                  <a:pt x="17445" y="21033"/>
                </a:lnTo>
                <a:lnTo>
                  <a:pt x="21600" y="21600"/>
                </a:lnTo>
                <a:lnTo>
                  <a:pt x="1376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06" name="object 25"/>
          <p:cNvSpPr/>
          <p:nvPr/>
        </p:nvSpPr>
        <p:spPr>
          <a:xfrm>
            <a:off x="24164450" y="2868685"/>
            <a:ext cx="15405" cy="25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292" y="1664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07" name="object 26"/>
          <p:cNvSpPr/>
          <p:nvPr/>
        </p:nvSpPr>
        <p:spPr>
          <a:xfrm>
            <a:off x="24164574" y="2360200"/>
            <a:ext cx="15405" cy="1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0" y="0"/>
                </a:moveTo>
                <a:lnTo>
                  <a:pt x="0" y="18577"/>
                </a:lnTo>
                <a:lnTo>
                  <a:pt x="21600" y="21600"/>
                </a:lnTo>
                <a:lnTo>
                  <a:pt x="853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510" name="object 27"/>
          <p:cNvGrpSpPr/>
          <p:nvPr/>
        </p:nvGrpSpPr>
        <p:grpSpPr>
          <a:xfrm>
            <a:off x="276591" y="6569980"/>
            <a:ext cx="1423" cy="129997"/>
            <a:chOff x="0" y="0"/>
            <a:chExt cx="1421" cy="129996"/>
          </a:xfrm>
        </p:grpSpPr>
        <p:sp>
          <p:nvSpPr>
            <p:cNvPr id="2508" name="Lijn"/>
            <p:cNvSpPr/>
            <p:nvPr/>
          </p:nvSpPr>
          <p:spPr>
            <a:xfrm>
              <a:off x="0" y="-1"/>
              <a:ext cx="1422" cy="1299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09" name="Lijn"/>
            <p:cNvSpPr/>
            <p:nvPr/>
          </p:nvSpPr>
          <p:spPr>
            <a:xfrm flipH="1" flipV="1">
              <a:off x="0" y="0"/>
              <a:ext cx="1422" cy="12999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511" name="object 28"/>
          <p:cNvSpPr/>
          <p:nvPr/>
        </p:nvSpPr>
        <p:spPr>
          <a:xfrm>
            <a:off x="267998" y="5605882"/>
            <a:ext cx="15404" cy="4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234" y="13995"/>
                </a:lnTo>
                <a:lnTo>
                  <a:pt x="14869" y="21600"/>
                </a:lnTo>
                <a:lnTo>
                  <a:pt x="19473" y="21352"/>
                </a:lnTo>
                <a:lnTo>
                  <a:pt x="21600" y="11791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12" name="object 29"/>
          <p:cNvSpPr/>
          <p:nvPr/>
        </p:nvSpPr>
        <p:spPr>
          <a:xfrm>
            <a:off x="11875817" y="212776"/>
            <a:ext cx="377979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8" y="0"/>
                </a:moveTo>
                <a:lnTo>
                  <a:pt x="217" y="944"/>
                </a:lnTo>
                <a:lnTo>
                  <a:pt x="0" y="5278"/>
                </a:lnTo>
                <a:lnTo>
                  <a:pt x="3322" y="19533"/>
                </a:lnTo>
                <a:lnTo>
                  <a:pt x="7653" y="18457"/>
                </a:lnTo>
                <a:lnTo>
                  <a:pt x="11604" y="18260"/>
                </a:lnTo>
                <a:lnTo>
                  <a:pt x="15217" y="18806"/>
                </a:lnTo>
                <a:lnTo>
                  <a:pt x="21600" y="21600"/>
                </a:lnTo>
                <a:lnTo>
                  <a:pt x="8145" y="5473"/>
                </a:lnTo>
                <a:lnTo>
                  <a:pt x="4546" y="1741"/>
                </a:lnTo>
                <a:lnTo>
                  <a:pt x="1818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13" name="object 30"/>
          <p:cNvSpPr/>
          <p:nvPr/>
        </p:nvSpPr>
        <p:spPr>
          <a:xfrm>
            <a:off x="2584816" y="248890"/>
            <a:ext cx="183248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767"/>
                </a:lnTo>
                <a:lnTo>
                  <a:pt x="65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14" name="object 31"/>
          <p:cNvSpPr/>
          <p:nvPr/>
        </p:nvSpPr>
        <p:spPr>
          <a:xfrm>
            <a:off x="2201649" y="270873"/>
            <a:ext cx="249580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46" y="11062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15" name="object 32"/>
          <p:cNvSpPr/>
          <p:nvPr/>
        </p:nvSpPr>
        <p:spPr>
          <a:xfrm>
            <a:off x="277543" y="11703300"/>
            <a:ext cx="15405" cy="15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1" y="0"/>
                </a:moveTo>
                <a:lnTo>
                  <a:pt x="10302" y="143"/>
                </a:lnTo>
                <a:lnTo>
                  <a:pt x="5282" y="1010"/>
                </a:lnTo>
                <a:lnTo>
                  <a:pt x="0" y="833"/>
                </a:lnTo>
                <a:lnTo>
                  <a:pt x="21600" y="21600"/>
                </a:lnTo>
                <a:lnTo>
                  <a:pt x="20706" y="8960"/>
                </a:lnTo>
                <a:lnTo>
                  <a:pt x="18320" y="2349"/>
                </a:lnTo>
                <a:lnTo>
                  <a:pt x="1475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16" name="object 33"/>
          <p:cNvSpPr/>
          <p:nvPr/>
        </p:nvSpPr>
        <p:spPr>
          <a:xfrm>
            <a:off x="20076740" y="217705"/>
            <a:ext cx="407645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013" y="16867"/>
                </a:lnTo>
                <a:lnTo>
                  <a:pt x="15226" y="20411"/>
                </a:lnTo>
                <a:lnTo>
                  <a:pt x="17937" y="21600"/>
                </a:lnTo>
                <a:lnTo>
                  <a:pt x="20083" y="19648"/>
                </a:lnTo>
                <a:lnTo>
                  <a:pt x="21600" y="13766"/>
                </a:lnTo>
                <a:lnTo>
                  <a:pt x="11370" y="4943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17" name="object 34"/>
          <p:cNvSpPr/>
          <p:nvPr/>
        </p:nvSpPr>
        <p:spPr>
          <a:xfrm>
            <a:off x="212099" y="6198382"/>
            <a:ext cx="15405" cy="11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66" y="0"/>
                </a:moveTo>
                <a:lnTo>
                  <a:pt x="0" y="251"/>
                </a:lnTo>
                <a:lnTo>
                  <a:pt x="4947" y="10094"/>
                </a:lnTo>
                <a:lnTo>
                  <a:pt x="10214" y="16822"/>
                </a:lnTo>
                <a:lnTo>
                  <a:pt x="15770" y="20601"/>
                </a:lnTo>
                <a:lnTo>
                  <a:pt x="21600" y="21600"/>
                </a:lnTo>
                <a:lnTo>
                  <a:pt x="16856" y="11173"/>
                </a:lnTo>
                <a:lnTo>
                  <a:pt x="11746" y="3807"/>
                </a:lnTo>
                <a:lnTo>
                  <a:pt x="6166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18" name="object 35"/>
          <p:cNvSpPr/>
          <p:nvPr/>
        </p:nvSpPr>
        <p:spPr>
          <a:xfrm>
            <a:off x="19643738" y="214345"/>
            <a:ext cx="377160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lnTo>
                  <a:pt x="11601" y="7200"/>
                </a:lnTo>
                <a:lnTo>
                  <a:pt x="11601" y="0"/>
                </a:lnTo>
                <a:lnTo>
                  <a:pt x="8157" y="0"/>
                </a:lnTo>
                <a:lnTo>
                  <a:pt x="8157" y="7200"/>
                </a:lnTo>
                <a:lnTo>
                  <a:pt x="0" y="7200"/>
                </a:lnTo>
                <a:lnTo>
                  <a:pt x="0" y="14400"/>
                </a:lnTo>
                <a:lnTo>
                  <a:pt x="715" y="14400"/>
                </a:lnTo>
                <a:lnTo>
                  <a:pt x="715" y="21600"/>
                </a:lnTo>
                <a:lnTo>
                  <a:pt x="7565" y="21600"/>
                </a:lnTo>
                <a:lnTo>
                  <a:pt x="7565" y="14400"/>
                </a:lnTo>
                <a:lnTo>
                  <a:pt x="21600" y="144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19" name="object 36"/>
          <p:cNvSpPr/>
          <p:nvPr/>
        </p:nvSpPr>
        <p:spPr>
          <a:xfrm>
            <a:off x="17128560" y="13427612"/>
            <a:ext cx="42177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0" y="1620"/>
                </a:lnTo>
                <a:lnTo>
                  <a:pt x="21600" y="21600"/>
                </a:lnTo>
                <a:lnTo>
                  <a:pt x="21097" y="8424"/>
                </a:lnTo>
                <a:lnTo>
                  <a:pt x="16878" y="1728"/>
                </a:lnTo>
                <a:lnTo>
                  <a:pt x="962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20" name="object 37"/>
          <p:cNvSpPr/>
          <p:nvPr/>
        </p:nvSpPr>
        <p:spPr>
          <a:xfrm>
            <a:off x="22335780" y="13483225"/>
            <a:ext cx="222936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060"/>
                </a:lnTo>
                <a:lnTo>
                  <a:pt x="80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21" name="object 38"/>
          <p:cNvSpPr/>
          <p:nvPr/>
        </p:nvSpPr>
        <p:spPr>
          <a:xfrm>
            <a:off x="24059015" y="213830"/>
            <a:ext cx="84061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1"/>
                </a:moveTo>
                <a:lnTo>
                  <a:pt x="6501" y="0"/>
                </a:lnTo>
                <a:lnTo>
                  <a:pt x="0" y="21600"/>
                </a:lnTo>
                <a:lnTo>
                  <a:pt x="21600" y="8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22" name="object 39"/>
          <p:cNvSpPr/>
          <p:nvPr/>
        </p:nvSpPr>
        <p:spPr>
          <a:xfrm>
            <a:off x="24141327" y="721957"/>
            <a:ext cx="15405" cy="4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34" y="3900"/>
                </a:lnTo>
                <a:lnTo>
                  <a:pt x="13289" y="8863"/>
                </a:lnTo>
                <a:lnTo>
                  <a:pt x="18011" y="14795"/>
                </a:lnTo>
                <a:lnTo>
                  <a:pt x="21600" y="21600"/>
                </a:lnTo>
                <a:lnTo>
                  <a:pt x="17601" y="13565"/>
                </a:lnTo>
                <a:lnTo>
                  <a:pt x="12829" y="6998"/>
                </a:lnTo>
                <a:lnTo>
                  <a:pt x="7040" y="2332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23" name="object 40"/>
          <p:cNvSpPr/>
          <p:nvPr/>
        </p:nvSpPr>
        <p:spPr>
          <a:xfrm>
            <a:off x="18379919" y="249752"/>
            <a:ext cx="26171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1" y="361"/>
                </a:moveTo>
                <a:lnTo>
                  <a:pt x="0" y="0"/>
                </a:lnTo>
                <a:lnTo>
                  <a:pt x="16242" y="17013"/>
                </a:lnTo>
                <a:lnTo>
                  <a:pt x="21600" y="21600"/>
                </a:lnTo>
                <a:lnTo>
                  <a:pt x="8711" y="3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527" name="object 41"/>
          <p:cNvGrpSpPr/>
          <p:nvPr/>
        </p:nvGrpSpPr>
        <p:grpSpPr>
          <a:xfrm>
            <a:off x="23889174" y="214420"/>
            <a:ext cx="290744" cy="233736"/>
            <a:chOff x="0" y="0"/>
            <a:chExt cx="290743" cy="233734"/>
          </a:xfrm>
        </p:grpSpPr>
        <p:sp>
          <p:nvSpPr>
            <p:cNvPr id="2524" name="Vorm"/>
            <p:cNvSpPr/>
            <p:nvPr/>
          </p:nvSpPr>
          <p:spPr>
            <a:xfrm>
              <a:off x="0" y="0"/>
              <a:ext cx="197368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392" y="3858"/>
                  </a:lnTo>
                  <a:lnTo>
                    <a:pt x="18587" y="0"/>
                  </a:lnTo>
                  <a:lnTo>
                    <a:pt x="0" y="77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25" name="Driehoek"/>
            <p:cNvSpPr/>
            <p:nvPr/>
          </p:nvSpPr>
          <p:spPr>
            <a:xfrm>
              <a:off x="197367" y="662"/>
              <a:ext cx="84319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63"/>
                  </a:moveTo>
                  <a:lnTo>
                    <a:pt x="0" y="0"/>
                  </a:lnTo>
                  <a:lnTo>
                    <a:pt x="21596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26" name="Vorm"/>
            <p:cNvSpPr/>
            <p:nvPr/>
          </p:nvSpPr>
          <p:spPr>
            <a:xfrm>
              <a:off x="275339" y="122088"/>
              <a:ext cx="15405" cy="11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81"/>
                  </a:moveTo>
                  <a:lnTo>
                    <a:pt x="11465" y="0"/>
                  </a:lnTo>
                  <a:lnTo>
                    <a:pt x="0" y="20620"/>
                  </a:lnTo>
                  <a:lnTo>
                    <a:pt x="13167" y="21600"/>
                  </a:lnTo>
                  <a:lnTo>
                    <a:pt x="21281" y="19284"/>
                  </a:lnTo>
                  <a:lnTo>
                    <a:pt x="21600" y="1248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528" name="object 42"/>
          <p:cNvSpPr/>
          <p:nvPr/>
        </p:nvSpPr>
        <p:spPr>
          <a:xfrm>
            <a:off x="7141598" y="13441751"/>
            <a:ext cx="94853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06" y="3882"/>
                </a:lnTo>
                <a:lnTo>
                  <a:pt x="0" y="14906"/>
                </a:lnTo>
                <a:lnTo>
                  <a:pt x="5955" y="21600"/>
                </a:lnTo>
                <a:lnTo>
                  <a:pt x="19882" y="524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559" name="object 43"/>
          <p:cNvGrpSpPr/>
          <p:nvPr/>
        </p:nvGrpSpPr>
        <p:grpSpPr>
          <a:xfrm>
            <a:off x="210935" y="219104"/>
            <a:ext cx="23964439" cy="13286686"/>
            <a:chOff x="0" y="0"/>
            <a:chExt cx="23964438" cy="13286685"/>
          </a:xfrm>
        </p:grpSpPr>
        <p:grpSp>
          <p:nvGrpSpPr>
            <p:cNvPr id="2537" name="object 44"/>
            <p:cNvGrpSpPr/>
            <p:nvPr/>
          </p:nvGrpSpPr>
          <p:grpSpPr>
            <a:xfrm>
              <a:off x="-1" y="0"/>
              <a:ext cx="23964439" cy="13277959"/>
              <a:chOff x="0" y="0"/>
              <a:chExt cx="23964437" cy="13277958"/>
            </a:xfrm>
          </p:grpSpPr>
          <p:sp>
            <p:nvSpPr>
              <p:cNvPr id="2529" name="Vorm"/>
              <p:cNvSpPr/>
              <p:nvPr/>
            </p:nvSpPr>
            <p:spPr>
              <a:xfrm>
                <a:off x="23228" y="30807"/>
                <a:ext cx="2604330" cy="44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" y="0"/>
                    </a:lnTo>
                    <a:lnTo>
                      <a:pt x="13" y="4469"/>
                    </a:lnTo>
                    <a:lnTo>
                      <a:pt x="11" y="5959"/>
                    </a:lnTo>
                    <a:lnTo>
                      <a:pt x="3" y="12662"/>
                    </a:lnTo>
                    <a:lnTo>
                      <a:pt x="1" y="14897"/>
                    </a:lnTo>
                    <a:lnTo>
                      <a:pt x="0" y="21600"/>
                    </a:lnTo>
                    <a:lnTo>
                      <a:pt x="260" y="21600"/>
                    </a:lnTo>
                    <a:lnTo>
                      <a:pt x="256" y="20110"/>
                    </a:lnTo>
                    <a:lnTo>
                      <a:pt x="251" y="16386"/>
                    </a:lnTo>
                    <a:lnTo>
                      <a:pt x="241" y="15641"/>
                    </a:lnTo>
                    <a:lnTo>
                      <a:pt x="235" y="14897"/>
                    </a:lnTo>
                    <a:lnTo>
                      <a:pt x="234" y="14152"/>
                    </a:lnTo>
                    <a:lnTo>
                      <a:pt x="233" y="11172"/>
                    </a:lnTo>
                    <a:lnTo>
                      <a:pt x="242" y="5959"/>
                    </a:lnTo>
                    <a:lnTo>
                      <a:pt x="249" y="3724"/>
                    </a:lnTo>
                    <a:lnTo>
                      <a:pt x="257" y="1490"/>
                    </a:lnTo>
                    <a:lnTo>
                      <a:pt x="6212" y="1490"/>
                    </a:lnTo>
                    <a:lnTo>
                      <a:pt x="6082" y="2167"/>
                    </a:lnTo>
                    <a:lnTo>
                      <a:pt x="8998" y="1490"/>
                    </a:lnTo>
                    <a:lnTo>
                      <a:pt x="16259" y="1490"/>
                    </a:lnTo>
                    <a:lnTo>
                      <a:pt x="16622" y="745"/>
                    </a:lnTo>
                    <a:lnTo>
                      <a:pt x="17536" y="7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30" name="Vorm"/>
              <p:cNvSpPr/>
              <p:nvPr/>
            </p:nvSpPr>
            <p:spPr>
              <a:xfrm>
                <a:off x="2269914" y="0"/>
                <a:ext cx="19777259" cy="77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17347" y="4320"/>
                    </a:lnTo>
                    <a:lnTo>
                      <a:pt x="17274" y="0"/>
                    </a:lnTo>
                    <a:lnTo>
                      <a:pt x="17208" y="0"/>
                    </a:lnTo>
                    <a:lnTo>
                      <a:pt x="17151" y="4320"/>
                    </a:lnTo>
                    <a:lnTo>
                      <a:pt x="17037" y="4320"/>
                    </a:lnTo>
                    <a:lnTo>
                      <a:pt x="16995" y="0"/>
                    </a:lnTo>
                    <a:lnTo>
                      <a:pt x="15339" y="0"/>
                    </a:lnTo>
                    <a:lnTo>
                      <a:pt x="15321" y="4320"/>
                    </a:lnTo>
                    <a:lnTo>
                      <a:pt x="10069" y="4320"/>
                    </a:lnTo>
                    <a:lnTo>
                      <a:pt x="10022" y="8640"/>
                    </a:lnTo>
                    <a:lnTo>
                      <a:pt x="9972" y="4320"/>
                    </a:lnTo>
                    <a:lnTo>
                      <a:pt x="8845" y="4320"/>
                    </a:lnTo>
                    <a:lnTo>
                      <a:pt x="8760" y="8640"/>
                    </a:lnTo>
                    <a:lnTo>
                      <a:pt x="7977" y="8640"/>
                    </a:lnTo>
                    <a:lnTo>
                      <a:pt x="7898" y="4320"/>
                    </a:lnTo>
                    <a:lnTo>
                      <a:pt x="7493" y="8640"/>
                    </a:lnTo>
                    <a:lnTo>
                      <a:pt x="7253" y="8640"/>
                    </a:lnTo>
                    <a:lnTo>
                      <a:pt x="7276" y="4320"/>
                    </a:lnTo>
                    <a:lnTo>
                      <a:pt x="7147" y="4320"/>
                    </a:lnTo>
                    <a:lnTo>
                      <a:pt x="7086" y="8640"/>
                    </a:lnTo>
                    <a:lnTo>
                      <a:pt x="3754" y="8640"/>
                    </a:lnTo>
                    <a:lnTo>
                      <a:pt x="3595" y="4320"/>
                    </a:lnTo>
                    <a:lnTo>
                      <a:pt x="2875" y="4320"/>
                    </a:lnTo>
                    <a:lnTo>
                      <a:pt x="2881" y="8640"/>
                    </a:lnTo>
                    <a:lnTo>
                      <a:pt x="2737" y="8640"/>
                    </a:lnTo>
                    <a:lnTo>
                      <a:pt x="2610" y="4320"/>
                    </a:lnTo>
                    <a:lnTo>
                      <a:pt x="2344" y="4320"/>
                    </a:lnTo>
                    <a:lnTo>
                      <a:pt x="2326" y="8640"/>
                    </a:lnTo>
                    <a:lnTo>
                      <a:pt x="2291" y="4320"/>
                    </a:lnTo>
                    <a:lnTo>
                      <a:pt x="565" y="4320"/>
                    </a:lnTo>
                    <a:lnTo>
                      <a:pt x="537" y="8640"/>
                    </a:lnTo>
                    <a:lnTo>
                      <a:pt x="409" y="8640"/>
                    </a:lnTo>
                    <a:lnTo>
                      <a:pt x="372" y="12960"/>
                    </a:lnTo>
                    <a:lnTo>
                      <a:pt x="79" y="12960"/>
                    </a:lnTo>
                    <a:lnTo>
                      <a:pt x="0" y="17280"/>
                    </a:lnTo>
                    <a:lnTo>
                      <a:pt x="242" y="17280"/>
                    </a:lnTo>
                    <a:lnTo>
                      <a:pt x="364" y="21600"/>
                    </a:lnTo>
                    <a:lnTo>
                      <a:pt x="393" y="17280"/>
                    </a:lnTo>
                    <a:lnTo>
                      <a:pt x="1093" y="21600"/>
                    </a:lnTo>
                    <a:lnTo>
                      <a:pt x="1208" y="21600"/>
                    </a:lnTo>
                    <a:lnTo>
                      <a:pt x="1321" y="17280"/>
                    </a:lnTo>
                    <a:lnTo>
                      <a:pt x="1892" y="17280"/>
                    </a:lnTo>
                    <a:lnTo>
                      <a:pt x="1902" y="21332"/>
                    </a:lnTo>
                    <a:lnTo>
                      <a:pt x="2592" y="17280"/>
                    </a:lnTo>
                    <a:lnTo>
                      <a:pt x="1977" y="17280"/>
                    </a:lnTo>
                    <a:lnTo>
                      <a:pt x="2043" y="12960"/>
                    </a:lnTo>
                    <a:lnTo>
                      <a:pt x="2724" y="12960"/>
                    </a:lnTo>
                    <a:lnTo>
                      <a:pt x="2738" y="17280"/>
                    </a:lnTo>
                    <a:lnTo>
                      <a:pt x="2632" y="17280"/>
                    </a:lnTo>
                    <a:lnTo>
                      <a:pt x="2688" y="21600"/>
                    </a:lnTo>
                    <a:lnTo>
                      <a:pt x="2923" y="21600"/>
                    </a:lnTo>
                    <a:lnTo>
                      <a:pt x="2921" y="17280"/>
                    </a:lnTo>
                    <a:lnTo>
                      <a:pt x="3451" y="17280"/>
                    </a:lnTo>
                    <a:lnTo>
                      <a:pt x="3525" y="21600"/>
                    </a:lnTo>
                    <a:lnTo>
                      <a:pt x="3594" y="21600"/>
                    </a:lnTo>
                    <a:lnTo>
                      <a:pt x="3657" y="17280"/>
                    </a:lnTo>
                    <a:lnTo>
                      <a:pt x="6428" y="17280"/>
                    </a:lnTo>
                    <a:lnTo>
                      <a:pt x="6395" y="21600"/>
                    </a:lnTo>
                    <a:lnTo>
                      <a:pt x="6946" y="14826"/>
                    </a:lnTo>
                    <a:lnTo>
                      <a:pt x="6730" y="18753"/>
                    </a:lnTo>
                    <a:lnTo>
                      <a:pt x="6812" y="18058"/>
                    </a:lnTo>
                    <a:lnTo>
                      <a:pt x="6886" y="17591"/>
                    </a:lnTo>
                    <a:lnTo>
                      <a:pt x="6953" y="17314"/>
                    </a:lnTo>
                    <a:lnTo>
                      <a:pt x="7016" y="17202"/>
                    </a:lnTo>
                    <a:lnTo>
                      <a:pt x="7078" y="17215"/>
                    </a:lnTo>
                    <a:lnTo>
                      <a:pt x="7204" y="17474"/>
                    </a:lnTo>
                    <a:lnTo>
                      <a:pt x="7060" y="13431"/>
                    </a:lnTo>
                    <a:lnTo>
                      <a:pt x="7434" y="8834"/>
                    </a:lnTo>
                    <a:lnTo>
                      <a:pt x="7439" y="12960"/>
                    </a:lnTo>
                    <a:lnTo>
                      <a:pt x="7486" y="12960"/>
                    </a:lnTo>
                    <a:lnTo>
                      <a:pt x="7489" y="17280"/>
                    </a:lnTo>
                    <a:lnTo>
                      <a:pt x="7316" y="17280"/>
                    </a:lnTo>
                    <a:lnTo>
                      <a:pt x="7223" y="21600"/>
                    </a:lnTo>
                    <a:lnTo>
                      <a:pt x="7835" y="21600"/>
                    </a:lnTo>
                    <a:lnTo>
                      <a:pt x="7785" y="17280"/>
                    </a:lnTo>
                    <a:lnTo>
                      <a:pt x="8334" y="17280"/>
                    </a:lnTo>
                    <a:lnTo>
                      <a:pt x="8421" y="21600"/>
                    </a:lnTo>
                    <a:lnTo>
                      <a:pt x="8381" y="17280"/>
                    </a:lnTo>
                    <a:lnTo>
                      <a:pt x="8583" y="17280"/>
                    </a:lnTo>
                    <a:lnTo>
                      <a:pt x="8665" y="12960"/>
                    </a:lnTo>
                    <a:lnTo>
                      <a:pt x="8651" y="17280"/>
                    </a:lnTo>
                    <a:lnTo>
                      <a:pt x="8641" y="17280"/>
                    </a:lnTo>
                    <a:lnTo>
                      <a:pt x="8600" y="21600"/>
                    </a:lnTo>
                    <a:lnTo>
                      <a:pt x="9167" y="17280"/>
                    </a:lnTo>
                    <a:lnTo>
                      <a:pt x="9207" y="17280"/>
                    </a:lnTo>
                    <a:lnTo>
                      <a:pt x="9268" y="21600"/>
                    </a:lnTo>
                    <a:lnTo>
                      <a:pt x="9909" y="21600"/>
                    </a:lnTo>
                    <a:lnTo>
                      <a:pt x="9669" y="17280"/>
                    </a:lnTo>
                    <a:lnTo>
                      <a:pt x="10379" y="17280"/>
                    </a:lnTo>
                    <a:lnTo>
                      <a:pt x="10431" y="12960"/>
                    </a:lnTo>
                    <a:lnTo>
                      <a:pt x="10878" y="12960"/>
                    </a:lnTo>
                    <a:lnTo>
                      <a:pt x="10858" y="17280"/>
                    </a:lnTo>
                    <a:lnTo>
                      <a:pt x="11324" y="17280"/>
                    </a:lnTo>
                    <a:lnTo>
                      <a:pt x="11385" y="12960"/>
                    </a:lnTo>
                    <a:lnTo>
                      <a:pt x="11671" y="12960"/>
                    </a:lnTo>
                    <a:lnTo>
                      <a:pt x="11752" y="8640"/>
                    </a:lnTo>
                    <a:lnTo>
                      <a:pt x="12493" y="8640"/>
                    </a:lnTo>
                    <a:lnTo>
                      <a:pt x="12423" y="12960"/>
                    </a:lnTo>
                    <a:lnTo>
                      <a:pt x="12042" y="12960"/>
                    </a:lnTo>
                    <a:lnTo>
                      <a:pt x="11963" y="17280"/>
                    </a:lnTo>
                    <a:lnTo>
                      <a:pt x="11451" y="17280"/>
                    </a:lnTo>
                    <a:lnTo>
                      <a:pt x="11390" y="21600"/>
                    </a:lnTo>
                    <a:lnTo>
                      <a:pt x="12911" y="21600"/>
                    </a:lnTo>
                    <a:lnTo>
                      <a:pt x="12947" y="17319"/>
                    </a:lnTo>
                    <a:lnTo>
                      <a:pt x="12109" y="21311"/>
                    </a:lnTo>
                    <a:lnTo>
                      <a:pt x="12144" y="17280"/>
                    </a:lnTo>
                    <a:lnTo>
                      <a:pt x="12781" y="17280"/>
                    </a:lnTo>
                    <a:lnTo>
                      <a:pt x="12873" y="12960"/>
                    </a:lnTo>
                    <a:lnTo>
                      <a:pt x="13164" y="12960"/>
                    </a:lnTo>
                    <a:lnTo>
                      <a:pt x="13208" y="17280"/>
                    </a:lnTo>
                    <a:lnTo>
                      <a:pt x="13077" y="17280"/>
                    </a:lnTo>
                    <a:lnTo>
                      <a:pt x="13064" y="21600"/>
                    </a:lnTo>
                    <a:lnTo>
                      <a:pt x="13166" y="21600"/>
                    </a:lnTo>
                    <a:lnTo>
                      <a:pt x="13245" y="17280"/>
                    </a:lnTo>
                    <a:lnTo>
                      <a:pt x="13679" y="17280"/>
                    </a:lnTo>
                    <a:lnTo>
                      <a:pt x="13428" y="21600"/>
                    </a:lnTo>
                    <a:lnTo>
                      <a:pt x="13749" y="21600"/>
                    </a:lnTo>
                    <a:lnTo>
                      <a:pt x="13870" y="17280"/>
                    </a:lnTo>
                    <a:lnTo>
                      <a:pt x="14361" y="17280"/>
                    </a:lnTo>
                    <a:lnTo>
                      <a:pt x="14438" y="21600"/>
                    </a:lnTo>
                    <a:lnTo>
                      <a:pt x="14792" y="21600"/>
                    </a:lnTo>
                    <a:lnTo>
                      <a:pt x="14696" y="17280"/>
                    </a:lnTo>
                    <a:lnTo>
                      <a:pt x="14629" y="17280"/>
                    </a:lnTo>
                    <a:lnTo>
                      <a:pt x="14594" y="12960"/>
                    </a:lnTo>
                    <a:lnTo>
                      <a:pt x="14589" y="12960"/>
                    </a:lnTo>
                    <a:lnTo>
                      <a:pt x="14616" y="8640"/>
                    </a:lnTo>
                    <a:lnTo>
                      <a:pt x="15371" y="8640"/>
                    </a:lnTo>
                    <a:lnTo>
                      <a:pt x="15442" y="12960"/>
                    </a:lnTo>
                    <a:lnTo>
                      <a:pt x="15504" y="12960"/>
                    </a:lnTo>
                    <a:lnTo>
                      <a:pt x="15441" y="16861"/>
                    </a:lnTo>
                    <a:lnTo>
                      <a:pt x="15430" y="16792"/>
                    </a:lnTo>
                    <a:lnTo>
                      <a:pt x="15401" y="16550"/>
                    </a:lnTo>
                    <a:lnTo>
                      <a:pt x="15406" y="16852"/>
                    </a:lnTo>
                    <a:lnTo>
                      <a:pt x="15435" y="17111"/>
                    </a:lnTo>
                    <a:lnTo>
                      <a:pt x="15437" y="17120"/>
                    </a:lnTo>
                    <a:lnTo>
                      <a:pt x="15434" y="17280"/>
                    </a:lnTo>
                    <a:lnTo>
                      <a:pt x="15481" y="17280"/>
                    </a:lnTo>
                    <a:lnTo>
                      <a:pt x="15491" y="17314"/>
                    </a:lnTo>
                    <a:lnTo>
                      <a:pt x="15579" y="17440"/>
                    </a:lnTo>
                    <a:lnTo>
                      <a:pt x="15537" y="17280"/>
                    </a:lnTo>
                    <a:lnTo>
                      <a:pt x="16697" y="17280"/>
                    </a:lnTo>
                    <a:lnTo>
                      <a:pt x="16739" y="12960"/>
                    </a:lnTo>
                    <a:lnTo>
                      <a:pt x="19063" y="12960"/>
                    </a:lnTo>
                    <a:lnTo>
                      <a:pt x="19116" y="17280"/>
                    </a:lnTo>
                    <a:lnTo>
                      <a:pt x="19211" y="17280"/>
                    </a:lnTo>
                    <a:lnTo>
                      <a:pt x="19216" y="12960"/>
                    </a:lnTo>
                    <a:lnTo>
                      <a:pt x="19421" y="12960"/>
                    </a:lnTo>
                    <a:lnTo>
                      <a:pt x="19345" y="17280"/>
                    </a:lnTo>
                    <a:lnTo>
                      <a:pt x="20058" y="17280"/>
                    </a:lnTo>
                    <a:lnTo>
                      <a:pt x="20033" y="12960"/>
                    </a:lnTo>
                    <a:lnTo>
                      <a:pt x="19562" y="12960"/>
                    </a:lnTo>
                    <a:lnTo>
                      <a:pt x="19619" y="8640"/>
                    </a:lnTo>
                    <a:lnTo>
                      <a:pt x="21295" y="8640"/>
                    </a:lnTo>
                    <a:lnTo>
                      <a:pt x="21441" y="10562"/>
                    </a:lnTo>
                    <a:lnTo>
                      <a:pt x="21415" y="8640"/>
                    </a:lnTo>
                    <a:lnTo>
                      <a:pt x="21557" y="864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31" name="Driehoek"/>
              <p:cNvSpPr/>
              <p:nvPr/>
            </p:nvSpPr>
            <p:spPr>
              <a:xfrm>
                <a:off x="21901484" y="34234"/>
                <a:ext cx="167146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385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32" name="Vorm"/>
              <p:cNvSpPr/>
              <p:nvPr/>
            </p:nvSpPr>
            <p:spPr>
              <a:xfrm>
                <a:off x="0" y="492917"/>
                <a:ext cx="23443208" cy="1278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574"/>
                    </a:moveTo>
                    <a:lnTo>
                      <a:pt x="21438" y="21574"/>
                    </a:lnTo>
                    <a:lnTo>
                      <a:pt x="21394" y="21548"/>
                    </a:lnTo>
                    <a:lnTo>
                      <a:pt x="21208" y="21548"/>
                    </a:lnTo>
                    <a:lnTo>
                      <a:pt x="21208" y="21522"/>
                    </a:lnTo>
                    <a:lnTo>
                      <a:pt x="21166" y="21548"/>
                    </a:lnTo>
                    <a:lnTo>
                      <a:pt x="20818" y="21548"/>
                    </a:lnTo>
                    <a:lnTo>
                      <a:pt x="20761" y="21522"/>
                    </a:lnTo>
                    <a:lnTo>
                      <a:pt x="17569" y="21522"/>
                    </a:lnTo>
                    <a:lnTo>
                      <a:pt x="17546" y="21548"/>
                    </a:lnTo>
                    <a:lnTo>
                      <a:pt x="17514" y="21522"/>
                    </a:lnTo>
                    <a:lnTo>
                      <a:pt x="15496" y="21522"/>
                    </a:lnTo>
                    <a:lnTo>
                      <a:pt x="15545" y="21496"/>
                    </a:lnTo>
                    <a:lnTo>
                      <a:pt x="14811" y="21496"/>
                    </a:lnTo>
                    <a:lnTo>
                      <a:pt x="15088" y="21522"/>
                    </a:lnTo>
                    <a:lnTo>
                      <a:pt x="10383" y="21522"/>
                    </a:lnTo>
                    <a:lnTo>
                      <a:pt x="10348" y="21548"/>
                    </a:lnTo>
                    <a:lnTo>
                      <a:pt x="10258" y="21548"/>
                    </a:lnTo>
                    <a:lnTo>
                      <a:pt x="10162" y="21522"/>
                    </a:lnTo>
                    <a:lnTo>
                      <a:pt x="10114" y="21522"/>
                    </a:lnTo>
                    <a:lnTo>
                      <a:pt x="10073" y="21548"/>
                    </a:lnTo>
                    <a:lnTo>
                      <a:pt x="9737" y="21548"/>
                    </a:lnTo>
                    <a:lnTo>
                      <a:pt x="9707" y="21522"/>
                    </a:lnTo>
                    <a:lnTo>
                      <a:pt x="8908" y="21522"/>
                    </a:lnTo>
                    <a:lnTo>
                      <a:pt x="8915" y="21548"/>
                    </a:lnTo>
                    <a:lnTo>
                      <a:pt x="8139" y="21548"/>
                    </a:lnTo>
                    <a:lnTo>
                      <a:pt x="8091" y="21522"/>
                    </a:lnTo>
                    <a:lnTo>
                      <a:pt x="6935" y="21522"/>
                    </a:lnTo>
                    <a:lnTo>
                      <a:pt x="6790" y="21548"/>
                    </a:lnTo>
                    <a:lnTo>
                      <a:pt x="6261" y="21548"/>
                    </a:lnTo>
                    <a:lnTo>
                      <a:pt x="6325" y="21522"/>
                    </a:lnTo>
                    <a:lnTo>
                      <a:pt x="5391" y="21522"/>
                    </a:lnTo>
                    <a:lnTo>
                      <a:pt x="5424" y="21507"/>
                    </a:lnTo>
                    <a:lnTo>
                      <a:pt x="5316" y="21522"/>
                    </a:lnTo>
                    <a:lnTo>
                      <a:pt x="5276" y="21522"/>
                    </a:lnTo>
                    <a:lnTo>
                      <a:pt x="5219" y="21496"/>
                    </a:lnTo>
                    <a:lnTo>
                      <a:pt x="4978" y="21496"/>
                    </a:lnTo>
                    <a:lnTo>
                      <a:pt x="4975" y="21522"/>
                    </a:lnTo>
                    <a:lnTo>
                      <a:pt x="4376" y="21522"/>
                    </a:lnTo>
                    <a:lnTo>
                      <a:pt x="4351" y="21496"/>
                    </a:lnTo>
                    <a:lnTo>
                      <a:pt x="4097" y="21496"/>
                    </a:lnTo>
                    <a:lnTo>
                      <a:pt x="4083" y="21522"/>
                    </a:lnTo>
                    <a:lnTo>
                      <a:pt x="3921" y="21522"/>
                    </a:lnTo>
                    <a:lnTo>
                      <a:pt x="3857" y="21496"/>
                    </a:lnTo>
                    <a:lnTo>
                      <a:pt x="3391" y="21496"/>
                    </a:lnTo>
                    <a:lnTo>
                      <a:pt x="3451" y="21522"/>
                    </a:lnTo>
                    <a:lnTo>
                      <a:pt x="2161" y="21522"/>
                    </a:lnTo>
                    <a:lnTo>
                      <a:pt x="2221" y="21496"/>
                    </a:lnTo>
                    <a:lnTo>
                      <a:pt x="2152" y="21496"/>
                    </a:lnTo>
                    <a:lnTo>
                      <a:pt x="2089" y="21522"/>
                    </a:lnTo>
                    <a:lnTo>
                      <a:pt x="1274" y="21522"/>
                    </a:lnTo>
                    <a:lnTo>
                      <a:pt x="1336" y="21496"/>
                    </a:lnTo>
                    <a:lnTo>
                      <a:pt x="864" y="21496"/>
                    </a:lnTo>
                    <a:lnTo>
                      <a:pt x="302" y="21522"/>
                    </a:lnTo>
                    <a:lnTo>
                      <a:pt x="57" y="21522"/>
                    </a:lnTo>
                    <a:lnTo>
                      <a:pt x="57" y="21496"/>
                    </a:lnTo>
                    <a:lnTo>
                      <a:pt x="66" y="21496"/>
                    </a:lnTo>
                    <a:lnTo>
                      <a:pt x="66" y="21470"/>
                    </a:lnTo>
                    <a:lnTo>
                      <a:pt x="65" y="21418"/>
                    </a:lnTo>
                    <a:lnTo>
                      <a:pt x="63" y="21001"/>
                    </a:lnTo>
                    <a:lnTo>
                      <a:pt x="64" y="20949"/>
                    </a:lnTo>
                    <a:lnTo>
                      <a:pt x="65" y="20845"/>
                    </a:lnTo>
                    <a:lnTo>
                      <a:pt x="67" y="20741"/>
                    </a:lnTo>
                    <a:lnTo>
                      <a:pt x="68" y="20663"/>
                    </a:lnTo>
                    <a:lnTo>
                      <a:pt x="69" y="20611"/>
                    </a:lnTo>
                    <a:lnTo>
                      <a:pt x="70" y="20637"/>
                    </a:lnTo>
                    <a:lnTo>
                      <a:pt x="70" y="20611"/>
                    </a:lnTo>
                    <a:lnTo>
                      <a:pt x="70" y="20533"/>
                    </a:lnTo>
                    <a:lnTo>
                      <a:pt x="70" y="20351"/>
                    </a:lnTo>
                    <a:lnTo>
                      <a:pt x="70" y="20273"/>
                    </a:lnTo>
                    <a:lnTo>
                      <a:pt x="70" y="20169"/>
                    </a:lnTo>
                    <a:lnTo>
                      <a:pt x="70" y="20091"/>
                    </a:lnTo>
                    <a:lnTo>
                      <a:pt x="69" y="19987"/>
                    </a:lnTo>
                    <a:lnTo>
                      <a:pt x="67" y="19544"/>
                    </a:lnTo>
                    <a:lnTo>
                      <a:pt x="66" y="19440"/>
                    </a:lnTo>
                    <a:lnTo>
                      <a:pt x="65" y="19336"/>
                    </a:lnTo>
                    <a:lnTo>
                      <a:pt x="65" y="19232"/>
                    </a:lnTo>
                    <a:lnTo>
                      <a:pt x="65" y="19128"/>
                    </a:lnTo>
                    <a:lnTo>
                      <a:pt x="64" y="18998"/>
                    </a:lnTo>
                    <a:lnTo>
                      <a:pt x="64" y="18789"/>
                    </a:lnTo>
                    <a:lnTo>
                      <a:pt x="64" y="18685"/>
                    </a:lnTo>
                    <a:lnTo>
                      <a:pt x="65" y="18581"/>
                    </a:lnTo>
                    <a:lnTo>
                      <a:pt x="64" y="18529"/>
                    </a:lnTo>
                    <a:lnTo>
                      <a:pt x="64" y="18477"/>
                    </a:lnTo>
                    <a:lnTo>
                      <a:pt x="63" y="18399"/>
                    </a:lnTo>
                    <a:lnTo>
                      <a:pt x="62" y="18295"/>
                    </a:lnTo>
                    <a:lnTo>
                      <a:pt x="63" y="18191"/>
                    </a:lnTo>
                    <a:lnTo>
                      <a:pt x="63" y="18009"/>
                    </a:lnTo>
                    <a:lnTo>
                      <a:pt x="65" y="17514"/>
                    </a:lnTo>
                    <a:lnTo>
                      <a:pt x="65" y="17410"/>
                    </a:lnTo>
                    <a:lnTo>
                      <a:pt x="65" y="17306"/>
                    </a:lnTo>
                    <a:lnTo>
                      <a:pt x="66" y="17176"/>
                    </a:lnTo>
                    <a:lnTo>
                      <a:pt x="66" y="17020"/>
                    </a:lnTo>
                    <a:lnTo>
                      <a:pt x="66" y="16838"/>
                    </a:lnTo>
                    <a:lnTo>
                      <a:pt x="65" y="16681"/>
                    </a:lnTo>
                    <a:lnTo>
                      <a:pt x="65" y="16577"/>
                    </a:lnTo>
                    <a:lnTo>
                      <a:pt x="64" y="16447"/>
                    </a:lnTo>
                    <a:lnTo>
                      <a:pt x="63" y="16213"/>
                    </a:lnTo>
                    <a:lnTo>
                      <a:pt x="66" y="16031"/>
                    </a:lnTo>
                    <a:lnTo>
                      <a:pt x="71" y="15771"/>
                    </a:lnTo>
                    <a:lnTo>
                      <a:pt x="71" y="15693"/>
                    </a:lnTo>
                    <a:lnTo>
                      <a:pt x="71" y="15667"/>
                    </a:lnTo>
                    <a:lnTo>
                      <a:pt x="70" y="15614"/>
                    </a:lnTo>
                    <a:lnTo>
                      <a:pt x="70" y="15588"/>
                    </a:lnTo>
                    <a:lnTo>
                      <a:pt x="68" y="15588"/>
                    </a:lnTo>
                    <a:lnTo>
                      <a:pt x="67" y="15640"/>
                    </a:lnTo>
                    <a:lnTo>
                      <a:pt x="65" y="15693"/>
                    </a:lnTo>
                    <a:lnTo>
                      <a:pt x="63" y="15771"/>
                    </a:lnTo>
                    <a:lnTo>
                      <a:pt x="61" y="15771"/>
                    </a:lnTo>
                    <a:lnTo>
                      <a:pt x="61" y="15745"/>
                    </a:lnTo>
                    <a:lnTo>
                      <a:pt x="60" y="15745"/>
                    </a:lnTo>
                    <a:lnTo>
                      <a:pt x="60" y="15693"/>
                    </a:lnTo>
                    <a:lnTo>
                      <a:pt x="59" y="15667"/>
                    </a:lnTo>
                    <a:lnTo>
                      <a:pt x="59" y="15588"/>
                    </a:lnTo>
                    <a:lnTo>
                      <a:pt x="58" y="15536"/>
                    </a:lnTo>
                    <a:lnTo>
                      <a:pt x="58" y="15406"/>
                    </a:lnTo>
                    <a:lnTo>
                      <a:pt x="58" y="15302"/>
                    </a:lnTo>
                    <a:lnTo>
                      <a:pt x="57" y="15198"/>
                    </a:lnTo>
                    <a:lnTo>
                      <a:pt x="57" y="15068"/>
                    </a:lnTo>
                    <a:lnTo>
                      <a:pt x="57" y="15016"/>
                    </a:lnTo>
                    <a:lnTo>
                      <a:pt x="58" y="14938"/>
                    </a:lnTo>
                    <a:lnTo>
                      <a:pt x="59" y="14912"/>
                    </a:lnTo>
                    <a:lnTo>
                      <a:pt x="59" y="14886"/>
                    </a:lnTo>
                    <a:lnTo>
                      <a:pt x="65" y="14886"/>
                    </a:lnTo>
                    <a:lnTo>
                      <a:pt x="66" y="14860"/>
                    </a:lnTo>
                    <a:lnTo>
                      <a:pt x="66" y="14834"/>
                    </a:lnTo>
                    <a:lnTo>
                      <a:pt x="67" y="14808"/>
                    </a:lnTo>
                    <a:lnTo>
                      <a:pt x="65" y="14652"/>
                    </a:lnTo>
                    <a:lnTo>
                      <a:pt x="64" y="14573"/>
                    </a:lnTo>
                    <a:lnTo>
                      <a:pt x="62" y="14365"/>
                    </a:lnTo>
                    <a:lnTo>
                      <a:pt x="61" y="14287"/>
                    </a:lnTo>
                    <a:lnTo>
                      <a:pt x="61" y="14183"/>
                    </a:lnTo>
                    <a:lnTo>
                      <a:pt x="60" y="14079"/>
                    </a:lnTo>
                    <a:lnTo>
                      <a:pt x="59" y="13949"/>
                    </a:lnTo>
                    <a:lnTo>
                      <a:pt x="59" y="13845"/>
                    </a:lnTo>
                    <a:lnTo>
                      <a:pt x="59" y="13715"/>
                    </a:lnTo>
                    <a:lnTo>
                      <a:pt x="59" y="13480"/>
                    </a:lnTo>
                    <a:lnTo>
                      <a:pt x="59" y="13350"/>
                    </a:lnTo>
                    <a:lnTo>
                      <a:pt x="60" y="13220"/>
                    </a:lnTo>
                    <a:lnTo>
                      <a:pt x="61" y="13116"/>
                    </a:lnTo>
                    <a:lnTo>
                      <a:pt x="62" y="13220"/>
                    </a:lnTo>
                    <a:lnTo>
                      <a:pt x="62" y="13324"/>
                    </a:lnTo>
                    <a:lnTo>
                      <a:pt x="62" y="13637"/>
                    </a:lnTo>
                    <a:lnTo>
                      <a:pt x="62" y="13715"/>
                    </a:lnTo>
                    <a:lnTo>
                      <a:pt x="67" y="13194"/>
                    </a:lnTo>
                    <a:lnTo>
                      <a:pt x="68" y="13324"/>
                    </a:lnTo>
                    <a:lnTo>
                      <a:pt x="69" y="13428"/>
                    </a:lnTo>
                    <a:lnTo>
                      <a:pt x="70" y="13559"/>
                    </a:lnTo>
                    <a:lnTo>
                      <a:pt x="71" y="13637"/>
                    </a:lnTo>
                    <a:lnTo>
                      <a:pt x="72" y="13871"/>
                    </a:lnTo>
                    <a:lnTo>
                      <a:pt x="73" y="13949"/>
                    </a:lnTo>
                    <a:lnTo>
                      <a:pt x="73" y="13975"/>
                    </a:lnTo>
                    <a:lnTo>
                      <a:pt x="74" y="14001"/>
                    </a:lnTo>
                    <a:lnTo>
                      <a:pt x="74" y="14001"/>
                    </a:lnTo>
                    <a:lnTo>
                      <a:pt x="75" y="13975"/>
                    </a:lnTo>
                    <a:lnTo>
                      <a:pt x="76" y="13949"/>
                    </a:lnTo>
                    <a:lnTo>
                      <a:pt x="77" y="13871"/>
                    </a:lnTo>
                    <a:lnTo>
                      <a:pt x="78" y="13793"/>
                    </a:lnTo>
                    <a:lnTo>
                      <a:pt x="76" y="13767"/>
                    </a:lnTo>
                    <a:lnTo>
                      <a:pt x="73" y="13637"/>
                    </a:lnTo>
                    <a:lnTo>
                      <a:pt x="71" y="13559"/>
                    </a:lnTo>
                    <a:lnTo>
                      <a:pt x="71" y="13454"/>
                    </a:lnTo>
                    <a:lnTo>
                      <a:pt x="70" y="13324"/>
                    </a:lnTo>
                    <a:lnTo>
                      <a:pt x="70" y="13194"/>
                    </a:lnTo>
                    <a:lnTo>
                      <a:pt x="70" y="13116"/>
                    </a:lnTo>
                    <a:lnTo>
                      <a:pt x="69" y="13012"/>
                    </a:lnTo>
                    <a:lnTo>
                      <a:pt x="69" y="12596"/>
                    </a:lnTo>
                    <a:lnTo>
                      <a:pt x="69" y="12440"/>
                    </a:lnTo>
                    <a:lnTo>
                      <a:pt x="69" y="12309"/>
                    </a:lnTo>
                    <a:lnTo>
                      <a:pt x="68" y="12179"/>
                    </a:lnTo>
                    <a:lnTo>
                      <a:pt x="68" y="12049"/>
                    </a:lnTo>
                    <a:lnTo>
                      <a:pt x="67" y="11945"/>
                    </a:lnTo>
                    <a:lnTo>
                      <a:pt x="66" y="11841"/>
                    </a:lnTo>
                    <a:lnTo>
                      <a:pt x="64" y="11763"/>
                    </a:lnTo>
                    <a:lnTo>
                      <a:pt x="63" y="11711"/>
                    </a:lnTo>
                    <a:lnTo>
                      <a:pt x="60" y="11711"/>
                    </a:lnTo>
                    <a:lnTo>
                      <a:pt x="64" y="11347"/>
                    </a:lnTo>
                    <a:lnTo>
                      <a:pt x="64" y="11555"/>
                    </a:lnTo>
                    <a:lnTo>
                      <a:pt x="65" y="11451"/>
                    </a:lnTo>
                    <a:lnTo>
                      <a:pt x="66" y="11347"/>
                    </a:lnTo>
                    <a:lnTo>
                      <a:pt x="66" y="11268"/>
                    </a:lnTo>
                    <a:lnTo>
                      <a:pt x="66" y="11190"/>
                    </a:lnTo>
                    <a:lnTo>
                      <a:pt x="65" y="11138"/>
                    </a:lnTo>
                    <a:lnTo>
                      <a:pt x="64" y="11060"/>
                    </a:lnTo>
                    <a:lnTo>
                      <a:pt x="63" y="11008"/>
                    </a:lnTo>
                    <a:lnTo>
                      <a:pt x="60" y="10904"/>
                    </a:lnTo>
                    <a:lnTo>
                      <a:pt x="59" y="10852"/>
                    </a:lnTo>
                    <a:lnTo>
                      <a:pt x="58" y="10774"/>
                    </a:lnTo>
                    <a:lnTo>
                      <a:pt x="57" y="10696"/>
                    </a:lnTo>
                    <a:lnTo>
                      <a:pt x="56" y="10592"/>
                    </a:lnTo>
                    <a:lnTo>
                      <a:pt x="55" y="10488"/>
                    </a:lnTo>
                    <a:lnTo>
                      <a:pt x="55" y="10358"/>
                    </a:lnTo>
                    <a:lnTo>
                      <a:pt x="55" y="10201"/>
                    </a:lnTo>
                    <a:lnTo>
                      <a:pt x="56" y="10097"/>
                    </a:lnTo>
                    <a:lnTo>
                      <a:pt x="56" y="9993"/>
                    </a:lnTo>
                    <a:lnTo>
                      <a:pt x="57" y="9915"/>
                    </a:lnTo>
                    <a:lnTo>
                      <a:pt x="58" y="9837"/>
                    </a:lnTo>
                    <a:lnTo>
                      <a:pt x="60" y="9837"/>
                    </a:lnTo>
                    <a:lnTo>
                      <a:pt x="60" y="9915"/>
                    </a:lnTo>
                    <a:lnTo>
                      <a:pt x="60" y="9837"/>
                    </a:lnTo>
                    <a:lnTo>
                      <a:pt x="57" y="9239"/>
                    </a:lnTo>
                    <a:lnTo>
                      <a:pt x="57" y="9134"/>
                    </a:lnTo>
                    <a:lnTo>
                      <a:pt x="58" y="9134"/>
                    </a:lnTo>
                    <a:lnTo>
                      <a:pt x="59" y="9187"/>
                    </a:lnTo>
                    <a:lnTo>
                      <a:pt x="59" y="9291"/>
                    </a:lnTo>
                    <a:lnTo>
                      <a:pt x="59" y="9134"/>
                    </a:lnTo>
                    <a:lnTo>
                      <a:pt x="58" y="8276"/>
                    </a:lnTo>
                    <a:lnTo>
                      <a:pt x="59" y="8276"/>
                    </a:lnTo>
                    <a:lnTo>
                      <a:pt x="57" y="8198"/>
                    </a:lnTo>
                    <a:lnTo>
                      <a:pt x="56" y="8093"/>
                    </a:lnTo>
                    <a:lnTo>
                      <a:pt x="54" y="7963"/>
                    </a:lnTo>
                    <a:lnTo>
                      <a:pt x="53" y="7859"/>
                    </a:lnTo>
                    <a:lnTo>
                      <a:pt x="52" y="7729"/>
                    </a:lnTo>
                    <a:lnTo>
                      <a:pt x="51" y="7651"/>
                    </a:lnTo>
                    <a:lnTo>
                      <a:pt x="51" y="7573"/>
                    </a:lnTo>
                    <a:lnTo>
                      <a:pt x="52" y="7547"/>
                    </a:lnTo>
                    <a:lnTo>
                      <a:pt x="52" y="7573"/>
                    </a:lnTo>
                    <a:lnTo>
                      <a:pt x="53" y="7677"/>
                    </a:lnTo>
                    <a:lnTo>
                      <a:pt x="53" y="7703"/>
                    </a:lnTo>
                    <a:lnTo>
                      <a:pt x="54" y="7703"/>
                    </a:lnTo>
                    <a:lnTo>
                      <a:pt x="53" y="7547"/>
                    </a:lnTo>
                    <a:lnTo>
                      <a:pt x="51" y="7313"/>
                    </a:lnTo>
                    <a:lnTo>
                      <a:pt x="50" y="7157"/>
                    </a:lnTo>
                    <a:lnTo>
                      <a:pt x="52" y="7105"/>
                    </a:lnTo>
                    <a:lnTo>
                      <a:pt x="53" y="7079"/>
                    </a:lnTo>
                    <a:lnTo>
                      <a:pt x="54" y="7105"/>
                    </a:lnTo>
                    <a:lnTo>
                      <a:pt x="56" y="7235"/>
                    </a:lnTo>
                    <a:lnTo>
                      <a:pt x="57" y="7313"/>
                    </a:lnTo>
                    <a:lnTo>
                      <a:pt x="57" y="7417"/>
                    </a:lnTo>
                    <a:lnTo>
                      <a:pt x="58" y="7521"/>
                    </a:lnTo>
                    <a:lnTo>
                      <a:pt x="58" y="7781"/>
                    </a:lnTo>
                    <a:lnTo>
                      <a:pt x="60" y="7677"/>
                    </a:lnTo>
                    <a:lnTo>
                      <a:pt x="63" y="7547"/>
                    </a:lnTo>
                    <a:lnTo>
                      <a:pt x="64" y="7469"/>
                    </a:lnTo>
                    <a:lnTo>
                      <a:pt x="64" y="7417"/>
                    </a:lnTo>
                    <a:lnTo>
                      <a:pt x="64" y="7365"/>
                    </a:lnTo>
                    <a:lnTo>
                      <a:pt x="64" y="7287"/>
                    </a:lnTo>
                    <a:lnTo>
                      <a:pt x="63" y="7235"/>
                    </a:lnTo>
                    <a:lnTo>
                      <a:pt x="63" y="7157"/>
                    </a:lnTo>
                    <a:lnTo>
                      <a:pt x="62" y="7079"/>
                    </a:lnTo>
                    <a:lnTo>
                      <a:pt x="61" y="7000"/>
                    </a:lnTo>
                    <a:lnTo>
                      <a:pt x="61" y="6896"/>
                    </a:lnTo>
                    <a:lnTo>
                      <a:pt x="61" y="6792"/>
                    </a:lnTo>
                    <a:lnTo>
                      <a:pt x="61" y="6636"/>
                    </a:lnTo>
                    <a:lnTo>
                      <a:pt x="61" y="6532"/>
                    </a:lnTo>
                    <a:lnTo>
                      <a:pt x="61" y="6506"/>
                    </a:lnTo>
                    <a:lnTo>
                      <a:pt x="62" y="6350"/>
                    </a:lnTo>
                    <a:lnTo>
                      <a:pt x="63" y="6168"/>
                    </a:lnTo>
                    <a:lnTo>
                      <a:pt x="65" y="6714"/>
                    </a:lnTo>
                    <a:lnTo>
                      <a:pt x="67" y="6636"/>
                    </a:lnTo>
                    <a:lnTo>
                      <a:pt x="69" y="6532"/>
                    </a:lnTo>
                    <a:lnTo>
                      <a:pt x="70" y="6454"/>
                    </a:lnTo>
                    <a:lnTo>
                      <a:pt x="71" y="6376"/>
                    </a:lnTo>
                    <a:lnTo>
                      <a:pt x="71" y="6272"/>
                    </a:lnTo>
                    <a:lnTo>
                      <a:pt x="72" y="6168"/>
                    </a:lnTo>
                    <a:lnTo>
                      <a:pt x="72" y="6116"/>
                    </a:lnTo>
                    <a:lnTo>
                      <a:pt x="74" y="5725"/>
                    </a:lnTo>
                    <a:lnTo>
                      <a:pt x="75" y="5491"/>
                    </a:lnTo>
                    <a:lnTo>
                      <a:pt x="77" y="5335"/>
                    </a:lnTo>
                    <a:lnTo>
                      <a:pt x="76" y="5387"/>
                    </a:lnTo>
                    <a:lnTo>
                      <a:pt x="72" y="5647"/>
                    </a:lnTo>
                    <a:lnTo>
                      <a:pt x="71" y="5725"/>
                    </a:lnTo>
                    <a:lnTo>
                      <a:pt x="70" y="5803"/>
                    </a:lnTo>
                    <a:lnTo>
                      <a:pt x="67" y="5960"/>
                    </a:lnTo>
                    <a:lnTo>
                      <a:pt x="65" y="6064"/>
                    </a:lnTo>
                    <a:lnTo>
                      <a:pt x="63" y="6116"/>
                    </a:lnTo>
                    <a:lnTo>
                      <a:pt x="61" y="6116"/>
                    </a:lnTo>
                    <a:lnTo>
                      <a:pt x="61" y="6115"/>
                    </a:lnTo>
                    <a:lnTo>
                      <a:pt x="61" y="6324"/>
                    </a:lnTo>
                    <a:lnTo>
                      <a:pt x="61" y="6428"/>
                    </a:lnTo>
                    <a:lnTo>
                      <a:pt x="60" y="6506"/>
                    </a:lnTo>
                    <a:lnTo>
                      <a:pt x="57" y="6402"/>
                    </a:lnTo>
                    <a:lnTo>
                      <a:pt x="56" y="6324"/>
                    </a:lnTo>
                    <a:lnTo>
                      <a:pt x="56" y="6220"/>
                    </a:lnTo>
                    <a:lnTo>
                      <a:pt x="57" y="6090"/>
                    </a:lnTo>
                    <a:lnTo>
                      <a:pt x="58" y="5960"/>
                    </a:lnTo>
                    <a:lnTo>
                      <a:pt x="60" y="6194"/>
                    </a:lnTo>
                    <a:lnTo>
                      <a:pt x="61" y="6324"/>
                    </a:lnTo>
                    <a:lnTo>
                      <a:pt x="61" y="6115"/>
                    </a:lnTo>
                    <a:lnTo>
                      <a:pt x="60" y="6090"/>
                    </a:lnTo>
                    <a:lnTo>
                      <a:pt x="59" y="6038"/>
                    </a:lnTo>
                    <a:lnTo>
                      <a:pt x="59" y="5960"/>
                    </a:lnTo>
                    <a:lnTo>
                      <a:pt x="58" y="5933"/>
                    </a:lnTo>
                    <a:lnTo>
                      <a:pt x="59" y="5855"/>
                    </a:lnTo>
                    <a:lnTo>
                      <a:pt x="59" y="5777"/>
                    </a:lnTo>
                    <a:lnTo>
                      <a:pt x="59" y="5725"/>
                    </a:lnTo>
                    <a:lnTo>
                      <a:pt x="59" y="5569"/>
                    </a:lnTo>
                    <a:lnTo>
                      <a:pt x="59" y="5465"/>
                    </a:lnTo>
                    <a:lnTo>
                      <a:pt x="58" y="5335"/>
                    </a:lnTo>
                    <a:lnTo>
                      <a:pt x="57" y="5205"/>
                    </a:lnTo>
                    <a:lnTo>
                      <a:pt x="59" y="5205"/>
                    </a:lnTo>
                    <a:lnTo>
                      <a:pt x="60" y="5153"/>
                    </a:lnTo>
                    <a:lnTo>
                      <a:pt x="60" y="5127"/>
                    </a:lnTo>
                    <a:lnTo>
                      <a:pt x="61" y="5075"/>
                    </a:lnTo>
                    <a:lnTo>
                      <a:pt x="61" y="4997"/>
                    </a:lnTo>
                    <a:lnTo>
                      <a:pt x="61" y="4476"/>
                    </a:lnTo>
                    <a:lnTo>
                      <a:pt x="68" y="4502"/>
                    </a:lnTo>
                    <a:lnTo>
                      <a:pt x="67" y="4346"/>
                    </a:lnTo>
                    <a:lnTo>
                      <a:pt x="66" y="4242"/>
                    </a:lnTo>
                    <a:lnTo>
                      <a:pt x="65" y="4138"/>
                    </a:lnTo>
                    <a:lnTo>
                      <a:pt x="63" y="4086"/>
                    </a:lnTo>
                    <a:lnTo>
                      <a:pt x="62" y="4008"/>
                    </a:lnTo>
                    <a:lnTo>
                      <a:pt x="61" y="3956"/>
                    </a:lnTo>
                    <a:lnTo>
                      <a:pt x="59" y="3852"/>
                    </a:lnTo>
                    <a:lnTo>
                      <a:pt x="60" y="3669"/>
                    </a:lnTo>
                    <a:lnTo>
                      <a:pt x="61" y="3513"/>
                    </a:lnTo>
                    <a:lnTo>
                      <a:pt x="62" y="3409"/>
                    </a:lnTo>
                    <a:lnTo>
                      <a:pt x="64" y="3331"/>
                    </a:lnTo>
                    <a:lnTo>
                      <a:pt x="66" y="3253"/>
                    </a:lnTo>
                    <a:lnTo>
                      <a:pt x="70" y="3149"/>
                    </a:lnTo>
                    <a:lnTo>
                      <a:pt x="71" y="3123"/>
                    </a:lnTo>
                    <a:lnTo>
                      <a:pt x="71" y="2967"/>
                    </a:lnTo>
                    <a:lnTo>
                      <a:pt x="70" y="2941"/>
                    </a:lnTo>
                    <a:lnTo>
                      <a:pt x="70" y="2915"/>
                    </a:lnTo>
                    <a:lnTo>
                      <a:pt x="70" y="2889"/>
                    </a:lnTo>
                    <a:lnTo>
                      <a:pt x="69" y="2889"/>
                    </a:lnTo>
                    <a:lnTo>
                      <a:pt x="69" y="2915"/>
                    </a:lnTo>
                    <a:lnTo>
                      <a:pt x="68" y="2915"/>
                    </a:lnTo>
                    <a:lnTo>
                      <a:pt x="68" y="2941"/>
                    </a:lnTo>
                    <a:lnTo>
                      <a:pt x="67" y="2967"/>
                    </a:lnTo>
                    <a:lnTo>
                      <a:pt x="64" y="3097"/>
                    </a:lnTo>
                    <a:lnTo>
                      <a:pt x="63" y="3097"/>
                    </a:lnTo>
                    <a:lnTo>
                      <a:pt x="63" y="3123"/>
                    </a:lnTo>
                    <a:lnTo>
                      <a:pt x="62" y="3097"/>
                    </a:lnTo>
                    <a:lnTo>
                      <a:pt x="62" y="3097"/>
                    </a:lnTo>
                    <a:lnTo>
                      <a:pt x="61" y="3071"/>
                    </a:lnTo>
                    <a:lnTo>
                      <a:pt x="60" y="2993"/>
                    </a:lnTo>
                    <a:lnTo>
                      <a:pt x="60" y="2863"/>
                    </a:lnTo>
                    <a:lnTo>
                      <a:pt x="60" y="2759"/>
                    </a:lnTo>
                    <a:lnTo>
                      <a:pt x="60" y="2654"/>
                    </a:lnTo>
                    <a:lnTo>
                      <a:pt x="61" y="2498"/>
                    </a:lnTo>
                    <a:lnTo>
                      <a:pt x="61" y="2420"/>
                    </a:lnTo>
                    <a:lnTo>
                      <a:pt x="61" y="2108"/>
                    </a:lnTo>
                    <a:lnTo>
                      <a:pt x="60" y="1978"/>
                    </a:lnTo>
                    <a:lnTo>
                      <a:pt x="60" y="1874"/>
                    </a:lnTo>
                    <a:lnTo>
                      <a:pt x="60" y="1770"/>
                    </a:lnTo>
                    <a:lnTo>
                      <a:pt x="59" y="1692"/>
                    </a:lnTo>
                    <a:lnTo>
                      <a:pt x="59" y="1587"/>
                    </a:lnTo>
                    <a:lnTo>
                      <a:pt x="57" y="1249"/>
                    </a:lnTo>
                    <a:lnTo>
                      <a:pt x="55" y="885"/>
                    </a:lnTo>
                    <a:lnTo>
                      <a:pt x="56" y="729"/>
                    </a:lnTo>
                    <a:lnTo>
                      <a:pt x="57" y="703"/>
                    </a:lnTo>
                    <a:lnTo>
                      <a:pt x="58" y="703"/>
                    </a:lnTo>
                    <a:lnTo>
                      <a:pt x="59" y="755"/>
                    </a:lnTo>
                    <a:lnTo>
                      <a:pt x="60" y="807"/>
                    </a:lnTo>
                    <a:lnTo>
                      <a:pt x="60" y="833"/>
                    </a:lnTo>
                    <a:lnTo>
                      <a:pt x="61" y="833"/>
                    </a:lnTo>
                    <a:lnTo>
                      <a:pt x="62" y="807"/>
                    </a:lnTo>
                    <a:lnTo>
                      <a:pt x="60" y="703"/>
                    </a:lnTo>
                    <a:lnTo>
                      <a:pt x="56" y="416"/>
                    </a:lnTo>
                    <a:lnTo>
                      <a:pt x="56" y="364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9" y="364"/>
                    </a:lnTo>
                    <a:lnTo>
                      <a:pt x="59" y="338"/>
                    </a:lnTo>
                    <a:lnTo>
                      <a:pt x="57" y="234"/>
                    </a:lnTo>
                    <a:lnTo>
                      <a:pt x="54" y="156"/>
                    </a:lnTo>
                    <a:lnTo>
                      <a:pt x="53" y="156"/>
                    </a:lnTo>
                    <a:lnTo>
                      <a:pt x="52" y="130"/>
                    </a:lnTo>
                    <a:lnTo>
                      <a:pt x="51" y="78"/>
                    </a:lnTo>
                    <a:lnTo>
                      <a:pt x="51" y="26"/>
                    </a:lnTo>
                    <a:lnTo>
                      <a:pt x="50" y="0"/>
                    </a:lnTo>
                    <a:lnTo>
                      <a:pt x="20" y="0"/>
                    </a:lnTo>
                    <a:lnTo>
                      <a:pt x="19" y="234"/>
                    </a:lnTo>
                    <a:lnTo>
                      <a:pt x="19" y="286"/>
                    </a:lnTo>
                    <a:lnTo>
                      <a:pt x="19" y="390"/>
                    </a:lnTo>
                    <a:lnTo>
                      <a:pt x="18" y="442"/>
                    </a:lnTo>
                    <a:lnTo>
                      <a:pt x="18" y="520"/>
                    </a:lnTo>
                    <a:lnTo>
                      <a:pt x="18" y="677"/>
                    </a:lnTo>
                    <a:lnTo>
                      <a:pt x="18" y="729"/>
                    </a:lnTo>
                    <a:lnTo>
                      <a:pt x="19" y="859"/>
                    </a:lnTo>
                    <a:lnTo>
                      <a:pt x="19" y="911"/>
                    </a:lnTo>
                    <a:lnTo>
                      <a:pt x="19" y="1067"/>
                    </a:lnTo>
                    <a:lnTo>
                      <a:pt x="19" y="1145"/>
                    </a:lnTo>
                    <a:lnTo>
                      <a:pt x="18" y="1275"/>
                    </a:lnTo>
                    <a:lnTo>
                      <a:pt x="18" y="1353"/>
                    </a:lnTo>
                    <a:lnTo>
                      <a:pt x="17" y="1457"/>
                    </a:lnTo>
                    <a:lnTo>
                      <a:pt x="17" y="1561"/>
                    </a:lnTo>
                    <a:lnTo>
                      <a:pt x="16" y="1666"/>
                    </a:lnTo>
                    <a:lnTo>
                      <a:pt x="22" y="1587"/>
                    </a:lnTo>
                    <a:lnTo>
                      <a:pt x="24" y="1640"/>
                    </a:lnTo>
                    <a:lnTo>
                      <a:pt x="25" y="1666"/>
                    </a:lnTo>
                    <a:lnTo>
                      <a:pt x="26" y="1744"/>
                    </a:lnTo>
                    <a:lnTo>
                      <a:pt x="26" y="1822"/>
                    </a:lnTo>
                    <a:lnTo>
                      <a:pt x="26" y="1900"/>
                    </a:lnTo>
                    <a:lnTo>
                      <a:pt x="25" y="2004"/>
                    </a:lnTo>
                    <a:lnTo>
                      <a:pt x="24" y="2134"/>
                    </a:lnTo>
                    <a:lnTo>
                      <a:pt x="23" y="2238"/>
                    </a:lnTo>
                    <a:lnTo>
                      <a:pt x="21" y="2498"/>
                    </a:lnTo>
                    <a:lnTo>
                      <a:pt x="20" y="2628"/>
                    </a:lnTo>
                    <a:lnTo>
                      <a:pt x="19" y="2785"/>
                    </a:lnTo>
                    <a:lnTo>
                      <a:pt x="19" y="2915"/>
                    </a:lnTo>
                    <a:lnTo>
                      <a:pt x="19" y="3175"/>
                    </a:lnTo>
                    <a:lnTo>
                      <a:pt x="19" y="3305"/>
                    </a:lnTo>
                    <a:lnTo>
                      <a:pt x="22" y="3071"/>
                    </a:lnTo>
                    <a:lnTo>
                      <a:pt x="23" y="3123"/>
                    </a:lnTo>
                    <a:lnTo>
                      <a:pt x="23" y="3253"/>
                    </a:lnTo>
                    <a:lnTo>
                      <a:pt x="22" y="3331"/>
                    </a:lnTo>
                    <a:lnTo>
                      <a:pt x="21" y="3435"/>
                    </a:lnTo>
                    <a:lnTo>
                      <a:pt x="19" y="3539"/>
                    </a:lnTo>
                    <a:lnTo>
                      <a:pt x="18" y="3669"/>
                    </a:lnTo>
                    <a:lnTo>
                      <a:pt x="16" y="3773"/>
                    </a:lnTo>
                    <a:lnTo>
                      <a:pt x="11" y="3982"/>
                    </a:lnTo>
                    <a:lnTo>
                      <a:pt x="9" y="4086"/>
                    </a:lnTo>
                    <a:lnTo>
                      <a:pt x="8" y="4190"/>
                    </a:lnTo>
                    <a:lnTo>
                      <a:pt x="6" y="4294"/>
                    </a:lnTo>
                    <a:lnTo>
                      <a:pt x="5" y="4398"/>
                    </a:lnTo>
                    <a:lnTo>
                      <a:pt x="5" y="4476"/>
                    </a:lnTo>
                    <a:lnTo>
                      <a:pt x="4" y="4476"/>
                    </a:lnTo>
                    <a:lnTo>
                      <a:pt x="3" y="4424"/>
                    </a:lnTo>
                    <a:lnTo>
                      <a:pt x="2" y="4242"/>
                    </a:lnTo>
                    <a:lnTo>
                      <a:pt x="1" y="4424"/>
                    </a:lnTo>
                    <a:lnTo>
                      <a:pt x="0" y="4580"/>
                    </a:lnTo>
                    <a:lnTo>
                      <a:pt x="0" y="4632"/>
                    </a:lnTo>
                    <a:lnTo>
                      <a:pt x="1" y="4710"/>
                    </a:lnTo>
                    <a:lnTo>
                      <a:pt x="1" y="4710"/>
                    </a:lnTo>
                    <a:lnTo>
                      <a:pt x="1" y="4736"/>
                    </a:lnTo>
                    <a:lnTo>
                      <a:pt x="6" y="4736"/>
                    </a:lnTo>
                    <a:lnTo>
                      <a:pt x="6" y="4762"/>
                    </a:lnTo>
                    <a:lnTo>
                      <a:pt x="7" y="4762"/>
                    </a:lnTo>
                    <a:lnTo>
                      <a:pt x="8" y="4788"/>
                    </a:lnTo>
                    <a:lnTo>
                      <a:pt x="9" y="4788"/>
                    </a:lnTo>
                    <a:lnTo>
                      <a:pt x="9" y="4840"/>
                    </a:lnTo>
                    <a:lnTo>
                      <a:pt x="10" y="4867"/>
                    </a:lnTo>
                    <a:lnTo>
                      <a:pt x="10" y="4919"/>
                    </a:lnTo>
                    <a:lnTo>
                      <a:pt x="11" y="4997"/>
                    </a:lnTo>
                    <a:lnTo>
                      <a:pt x="11" y="5075"/>
                    </a:lnTo>
                    <a:lnTo>
                      <a:pt x="10" y="5101"/>
                    </a:lnTo>
                    <a:lnTo>
                      <a:pt x="8" y="5127"/>
                    </a:lnTo>
                    <a:lnTo>
                      <a:pt x="7" y="5101"/>
                    </a:lnTo>
                    <a:lnTo>
                      <a:pt x="4" y="5101"/>
                    </a:lnTo>
                    <a:lnTo>
                      <a:pt x="3" y="5127"/>
                    </a:lnTo>
                    <a:lnTo>
                      <a:pt x="2" y="5179"/>
                    </a:lnTo>
                    <a:lnTo>
                      <a:pt x="1" y="5257"/>
                    </a:lnTo>
                    <a:lnTo>
                      <a:pt x="0" y="5387"/>
                    </a:lnTo>
                    <a:lnTo>
                      <a:pt x="0" y="5439"/>
                    </a:lnTo>
                    <a:lnTo>
                      <a:pt x="0" y="5569"/>
                    </a:lnTo>
                    <a:lnTo>
                      <a:pt x="0" y="5647"/>
                    </a:lnTo>
                    <a:lnTo>
                      <a:pt x="1" y="5725"/>
                    </a:lnTo>
                    <a:lnTo>
                      <a:pt x="2" y="5829"/>
                    </a:lnTo>
                    <a:lnTo>
                      <a:pt x="4" y="6168"/>
                    </a:lnTo>
                    <a:lnTo>
                      <a:pt x="5" y="6272"/>
                    </a:lnTo>
                    <a:lnTo>
                      <a:pt x="5" y="6402"/>
                    </a:lnTo>
                    <a:lnTo>
                      <a:pt x="6" y="6532"/>
                    </a:lnTo>
                    <a:lnTo>
                      <a:pt x="7" y="6766"/>
                    </a:lnTo>
                    <a:lnTo>
                      <a:pt x="8" y="6896"/>
                    </a:lnTo>
                    <a:lnTo>
                      <a:pt x="8" y="7157"/>
                    </a:lnTo>
                    <a:lnTo>
                      <a:pt x="7" y="7261"/>
                    </a:lnTo>
                    <a:lnTo>
                      <a:pt x="7" y="7365"/>
                    </a:lnTo>
                    <a:lnTo>
                      <a:pt x="6" y="7469"/>
                    </a:lnTo>
                    <a:lnTo>
                      <a:pt x="7" y="7391"/>
                    </a:lnTo>
                    <a:lnTo>
                      <a:pt x="9" y="7339"/>
                    </a:lnTo>
                    <a:lnTo>
                      <a:pt x="10" y="7313"/>
                    </a:lnTo>
                    <a:lnTo>
                      <a:pt x="11" y="7313"/>
                    </a:lnTo>
                    <a:lnTo>
                      <a:pt x="13" y="7391"/>
                    </a:lnTo>
                    <a:lnTo>
                      <a:pt x="14" y="7521"/>
                    </a:lnTo>
                    <a:lnTo>
                      <a:pt x="14" y="7677"/>
                    </a:lnTo>
                    <a:lnTo>
                      <a:pt x="14" y="7807"/>
                    </a:lnTo>
                    <a:lnTo>
                      <a:pt x="13" y="7911"/>
                    </a:lnTo>
                    <a:lnTo>
                      <a:pt x="13" y="8015"/>
                    </a:lnTo>
                    <a:lnTo>
                      <a:pt x="10" y="8458"/>
                    </a:lnTo>
                    <a:lnTo>
                      <a:pt x="9" y="8692"/>
                    </a:lnTo>
                    <a:lnTo>
                      <a:pt x="9" y="8796"/>
                    </a:lnTo>
                    <a:lnTo>
                      <a:pt x="9" y="9004"/>
                    </a:lnTo>
                    <a:lnTo>
                      <a:pt x="9" y="9108"/>
                    </a:lnTo>
                    <a:lnTo>
                      <a:pt x="10" y="9213"/>
                    </a:lnTo>
                    <a:lnTo>
                      <a:pt x="11" y="9291"/>
                    </a:lnTo>
                    <a:lnTo>
                      <a:pt x="12" y="9369"/>
                    </a:lnTo>
                    <a:lnTo>
                      <a:pt x="11" y="9421"/>
                    </a:lnTo>
                    <a:lnTo>
                      <a:pt x="10" y="9473"/>
                    </a:lnTo>
                    <a:lnTo>
                      <a:pt x="10" y="9473"/>
                    </a:lnTo>
                    <a:lnTo>
                      <a:pt x="10" y="9551"/>
                    </a:lnTo>
                    <a:lnTo>
                      <a:pt x="11" y="9759"/>
                    </a:lnTo>
                    <a:lnTo>
                      <a:pt x="13" y="10097"/>
                    </a:lnTo>
                    <a:lnTo>
                      <a:pt x="13" y="10227"/>
                    </a:lnTo>
                    <a:lnTo>
                      <a:pt x="14" y="10358"/>
                    </a:lnTo>
                    <a:lnTo>
                      <a:pt x="14" y="10462"/>
                    </a:lnTo>
                    <a:lnTo>
                      <a:pt x="15" y="10592"/>
                    </a:lnTo>
                    <a:lnTo>
                      <a:pt x="16" y="10696"/>
                    </a:lnTo>
                    <a:lnTo>
                      <a:pt x="16" y="10774"/>
                    </a:lnTo>
                    <a:lnTo>
                      <a:pt x="17" y="10852"/>
                    </a:lnTo>
                    <a:lnTo>
                      <a:pt x="18" y="10930"/>
                    </a:lnTo>
                    <a:lnTo>
                      <a:pt x="19" y="10982"/>
                    </a:lnTo>
                    <a:lnTo>
                      <a:pt x="17" y="11034"/>
                    </a:lnTo>
                    <a:lnTo>
                      <a:pt x="15" y="11112"/>
                    </a:lnTo>
                    <a:lnTo>
                      <a:pt x="14" y="11190"/>
                    </a:lnTo>
                    <a:lnTo>
                      <a:pt x="13" y="11268"/>
                    </a:lnTo>
                    <a:lnTo>
                      <a:pt x="13" y="11373"/>
                    </a:lnTo>
                    <a:lnTo>
                      <a:pt x="12" y="11477"/>
                    </a:lnTo>
                    <a:lnTo>
                      <a:pt x="12" y="11711"/>
                    </a:lnTo>
                    <a:lnTo>
                      <a:pt x="12" y="11841"/>
                    </a:lnTo>
                    <a:lnTo>
                      <a:pt x="13" y="11971"/>
                    </a:lnTo>
                    <a:lnTo>
                      <a:pt x="13" y="12101"/>
                    </a:lnTo>
                    <a:lnTo>
                      <a:pt x="14" y="12231"/>
                    </a:lnTo>
                    <a:lnTo>
                      <a:pt x="16" y="12700"/>
                    </a:lnTo>
                    <a:lnTo>
                      <a:pt x="16" y="12804"/>
                    </a:lnTo>
                    <a:lnTo>
                      <a:pt x="17" y="12908"/>
                    </a:lnTo>
                    <a:lnTo>
                      <a:pt x="17" y="13012"/>
                    </a:lnTo>
                    <a:lnTo>
                      <a:pt x="17" y="13116"/>
                    </a:lnTo>
                    <a:lnTo>
                      <a:pt x="16" y="13246"/>
                    </a:lnTo>
                    <a:lnTo>
                      <a:pt x="15" y="13350"/>
                    </a:lnTo>
                    <a:lnTo>
                      <a:pt x="13" y="13402"/>
                    </a:lnTo>
                    <a:lnTo>
                      <a:pt x="11" y="13428"/>
                    </a:lnTo>
                    <a:lnTo>
                      <a:pt x="12" y="14652"/>
                    </a:lnTo>
                    <a:lnTo>
                      <a:pt x="10" y="14626"/>
                    </a:lnTo>
                    <a:lnTo>
                      <a:pt x="10" y="15016"/>
                    </a:lnTo>
                    <a:lnTo>
                      <a:pt x="10" y="15094"/>
                    </a:lnTo>
                    <a:lnTo>
                      <a:pt x="10" y="15198"/>
                    </a:lnTo>
                    <a:lnTo>
                      <a:pt x="10" y="15302"/>
                    </a:lnTo>
                    <a:lnTo>
                      <a:pt x="11" y="15406"/>
                    </a:lnTo>
                    <a:lnTo>
                      <a:pt x="12" y="15510"/>
                    </a:lnTo>
                    <a:lnTo>
                      <a:pt x="13" y="15588"/>
                    </a:lnTo>
                    <a:lnTo>
                      <a:pt x="13" y="15667"/>
                    </a:lnTo>
                    <a:lnTo>
                      <a:pt x="14" y="15745"/>
                    </a:lnTo>
                    <a:lnTo>
                      <a:pt x="15" y="15797"/>
                    </a:lnTo>
                    <a:lnTo>
                      <a:pt x="16" y="15875"/>
                    </a:lnTo>
                    <a:lnTo>
                      <a:pt x="17" y="15927"/>
                    </a:lnTo>
                    <a:lnTo>
                      <a:pt x="16" y="16031"/>
                    </a:lnTo>
                    <a:lnTo>
                      <a:pt x="15" y="16031"/>
                    </a:lnTo>
                    <a:lnTo>
                      <a:pt x="14" y="16005"/>
                    </a:lnTo>
                    <a:lnTo>
                      <a:pt x="13" y="15979"/>
                    </a:lnTo>
                    <a:lnTo>
                      <a:pt x="12" y="16265"/>
                    </a:lnTo>
                    <a:lnTo>
                      <a:pt x="12" y="16395"/>
                    </a:lnTo>
                    <a:lnTo>
                      <a:pt x="12" y="16629"/>
                    </a:lnTo>
                    <a:lnTo>
                      <a:pt x="11" y="16681"/>
                    </a:lnTo>
                    <a:lnTo>
                      <a:pt x="11" y="17020"/>
                    </a:lnTo>
                    <a:lnTo>
                      <a:pt x="12" y="17098"/>
                    </a:lnTo>
                    <a:lnTo>
                      <a:pt x="12" y="17176"/>
                    </a:lnTo>
                    <a:lnTo>
                      <a:pt x="12" y="17254"/>
                    </a:lnTo>
                    <a:lnTo>
                      <a:pt x="13" y="17332"/>
                    </a:lnTo>
                    <a:lnTo>
                      <a:pt x="13" y="17436"/>
                    </a:lnTo>
                    <a:lnTo>
                      <a:pt x="14" y="17514"/>
                    </a:lnTo>
                    <a:lnTo>
                      <a:pt x="14" y="17592"/>
                    </a:lnTo>
                    <a:lnTo>
                      <a:pt x="15" y="17696"/>
                    </a:lnTo>
                    <a:lnTo>
                      <a:pt x="16" y="17800"/>
                    </a:lnTo>
                    <a:lnTo>
                      <a:pt x="18" y="18035"/>
                    </a:lnTo>
                    <a:lnTo>
                      <a:pt x="19" y="18165"/>
                    </a:lnTo>
                    <a:lnTo>
                      <a:pt x="14" y="18269"/>
                    </a:lnTo>
                    <a:lnTo>
                      <a:pt x="14" y="18295"/>
                    </a:lnTo>
                    <a:lnTo>
                      <a:pt x="14" y="18347"/>
                    </a:lnTo>
                    <a:lnTo>
                      <a:pt x="14" y="18451"/>
                    </a:lnTo>
                    <a:lnTo>
                      <a:pt x="14" y="18529"/>
                    </a:lnTo>
                    <a:lnTo>
                      <a:pt x="14" y="18607"/>
                    </a:lnTo>
                    <a:lnTo>
                      <a:pt x="14" y="18685"/>
                    </a:lnTo>
                    <a:lnTo>
                      <a:pt x="11" y="19232"/>
                    </a:lnTo>
                    <a:lnTo>
                      <a:pt x="11" y="19310"/>
                    </a:lnTo>
                    <a:lnTo>
                      <a:pt x="10" y="19570"/>
                    </a:lnTo>
                    <a:lnTo>
                      <a:pt x="10" y="19700"/>
                    </a:lnTo>
                    <a:lnTo>
                      <a:pt x="10" y="19830"/>
                    </a:lnTo>
                    <a:lnTo>
                      <a:pt x="9" y="19960"/>
                    </a:lnTo>
                    <a:lnTo>
                      <a:pt x="9" y="20455"/>
                    </a:lnTo>
                    <a:lnTo>
                      <a:pt x="10" y="20611"/>
                    </a:lnTo>
                    <a:lnTo>
                      <a:pt x="10" y="20741"/>
                    </a:lnTo>
                    <a:lnTo>
                      <a:pt x="11" y="20871"/>
                    </a:lnTo>
                    <a:lnTo>
                      <a:pt x="11" y="21001"/>
                    </a:lnTo>
                    <a:lnTo>
                      <a:pt x="11" y="21001"/>
                    </a:lnTo>
                    <a:lnTo>
                      <a:pt x="10" y="20975"/>
                    </a:lnTo>
                    <a:lnTo>
                      <a:pt x="9" y="20949"/>
                    </a:lnTo>
                    <a:lnTo>
                      <a:pt x="9" y="20897"/>
                    </a:lnTo>
                    <a:lnTo>
                      <a:pt x="10" y="21210"/>
                    </a:lnTo>
                    <a:lnTo>
                      <a:pt x="10" y="21600"/>
                    </a:lnTo>
                    <a:lnTo>
                      <a:pt x="1547" y="21600"/>
                    </a:lnTo>
                    <a:lnTo>
                      <a:pt x="1997" y="21574"/>
                    </a:lnTo>
                    <a:lnTo>
                      <a:pt x="2270" y="21574"/>
                    </a:lnTo>
                    <a:lnTo>
                      <a:pt x="2332" y="21600"/>
                    </a:lnTo>
                    <a:lnTo>
                      <a:pt x="8248" y="21600"/>
                    </a:lnTo>
                    <a:lnTo>
                      <a:pt x="8220" y="21574"/>
                    </a:lnTo>
                    <a:lnTo>
                      <a:pt x="8242" y="21574"/>
                    </a:lnTo>
                    <a:lnTo>
                      <a:pt x="8284" y="21600"/>
                    </a:lnTo>
                    <a:lnTo>
                      <a:pt x="11037" y="21600"/>
                    </a:lnTo>
                    <a:lnTo>
                      <a:pt x="11013" y="21574"/>
                    </a:lnTo>
                    <a:lnTo>
                      <a:pt x="11238" y="21574"/>
                    </a:lnTo>
                    <a:lnTo>
                      <a:pt x="11263" y="21600"/>
                    </a:lnTo>
                    <a:lnTo>
                      <a:pt x="12629" y="21600"/>
                    </a:lnTo>
                    <a:lnTo>
                      <a:pt x="12607" y="21574"/>
                    </a:lnTo>
                    <a:lnTo>
                      <a:pt x="12668" y="21574"/>
                    </a:lnTo>
                    <a:lnTo>
                      <a:pt x="12690" y="21600"/>
                    </a:lnTo>
                    <a:lnTo>
                      <a:pt x="21579" y="21600"/>
                    </a:lnTo>
                    <a:lnTo>
                      <a:pt x="21600" y="21574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33" name="Vorm"/>
              <p:cNvSpPr/>
              <p:nvPr/>
            </p:nvSpPr>
            <p:spPr>
              <a:xfrm>
                <a:off x="23920212" y="3432474"/>
                <a:ext cx="15405" cy="20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469"/>
                    </a:moveTo>
                    <a:lnTo>
                      <a:pt x="18092" y="7239"/>
                    </a:lnTo>
                    <a:lnTo>
                      <a:pt x="14854" y="2702"/>
                    </a:lnTo>
                    <a:lnTo>
                      <a:pt x="11161" y="142"/>
                    </a:lnTo>
                    <a:lnTo>
                      <a:pt x="7200" y="0"/>
                    </a:lnTo>
                    <a:lnTo>
                      <a:pt x="3423" y="2717"/>
                    </a:lnTo>
                    <a:lnTo>
                      <a:pt x="0" y="8735"/>
                    </a:lnTo>
                    <a:lnTo>
                      <a:pt x="4954" y="21600"/>
                    </a:lnTo>
                    <a:lnTo>
                      <a:pt x="21600" y="2046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34" name="Vorm"/>
              <p:cNvSpPr/>
              <p:nvPr/>
            </p:nvSpPr>
            <p:spPr>
              <a:xfrm>
                <a:off x="23934376" y="1879863"/>
                <a:ext cx="15404" cy="1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86"/>
                    </a:moveTo>
                    <a:lnTo>
                      <a:pt x="21381" y="16643"/>
                    </a:lnTo>
                    <a:lnTo>
                      <a:pt x="0" y="0"/>
                    </a:lnTo>
                    <a:lnTo>
                      <a:pt x="1866" y="21600"/>
                    </a:lnTo>
                    <a:lnTo>
                      <a:pt x="21600" y="21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35" name="Vorm"/>
              <p:cNvSpPr/>
              <p:nvPr/>
            </p:nvSpPr>
            <p:spPr>
              <a:xfrm>
                <a:off x="22419388" y="15403"/>
                <a:ext cx="1545050" cy="198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186"/>
                    </a:moveTo>
                    <a:lnTo>
                      <a:pt x="21583" y="4353"/>
                    </a:lnTo>
                    <a:lnTo>
                      <a:pt x="21567" y="4521"/>
                    </a:lnTo>
                    <a:lnTo>
                      <a:pt x="21554" y="4521"/>
                    </a:lnTo>
                    <a:lnTo>
                      <a:pt x="21546" y="4186"/>
                    </a:lnTo>
                    <a:lnTo>
                      <a:pt x="21545" y="3684"/>
                    </a:lnTo>
                    <a:lnTo>
                      <a:pt x="21545" y="3349"/>
                    </a:lnTo>
                    <a:lnTo>
                      <a:pt x="21549" y="2344"/>
                    </a:lnTo>
                    <a:lnTo>
                      <a:pt x="21532" y="2009"/>
                    </a:lnTo>
                    <a:lnTo>
                      <a:pt x="21524" y="1842"/>
                    </a:lnTo>
                    <a:lnTo>
                      <a:pt x="21517" y="1674"/>
                    </a:lnTo>
                    <a:lnTo>
                      <a:pt x="21520" y="1507"/>
                    </a:lnTo>
                    <a:lnTo>
                      <a:pt x="21516" y="1674"/>
                    </a:lnTo>
                    <a:lnTo>
                      <a:pt x="21513" y="1507"/>
                    </a:lnTo>
                    <a:lnTo>
                      <a:pt x="21515" y="1674"/>
                    </a:lnTo>
                    <a:lnTo>
                      <a:pt x="21502" y="2177"/>
                    </a:lnTo>
                    <a:lnTo>
                      <a:pt x="21489" y="2679"/>
                    </a:lnTo>
                    <a:lnTo>
                      <a:pt x="21474" y="3014"/>
                    </a:lnTo>
                    <a:lnTo>
                      <a:pt x="21460" y="3349"/>
                    </a:lnTo>
                    <a:lnTo>
                      <a:pt x="21448" y="3014"/>
                    </a:lnTo>
                    <a:lnTo>
                      <a:pt x="21429" y="2344"/>
                    </a:lnTo>
                    <a:lnTo>
                      <a:pt x="21406" y="1172"/>
                    </a:lnTo>
                    <a:lnTo>
                      <a:pt x="21395" y="0"/>
                    </a:lnTo>
                    <a:lnTo>
                      <a:pt x="17296" y="167"/>
                    </a:lnTo>
                    <a:lnTo>
                      <a:pt x="13849" y="167"/>
                    </a:lnTo>
                    <a:lnTo>
                      <a:pt x="14141" y="0"/>
                    </a:lnTo>
                    <a:lnTo>
                      <a:pt x="14101" y="0"/>
                    </a:lnTo>
                    <a:lnTo>
                      <a:pt x="10897" y="167"/>
                    </a:lnTo>
                    <a:lnTo>
                      <a:pt x="10748" y="167"/>
                    </a:lnTo>
                    <a:lnTo>
                      <a:pt x="10465" y="0"/>
                    </a:lnTo>
                    <a:lnTo>
                      <a:pt x="0" y="0"/>
                    </a:lnTo>
                    <a:lnTo>
                      <a:pt x="1028" y="167"/>
                    </a:lnTo>
                    <a:lnTo>
                      <a:pt x="2179" y="167"/>
                    </a:lnTo>
                    <a:lnTo>
                      <a:pt x="1986" y="335"/>
                    </a:lnTo>
                    <a:lnTo>
                      <a:pt x="17473" y="335"/>
                    </a:lnTo>
                    <a:lnTo>
                      <a:pt x="17907" y="167"/>
                    </a:lnTo>
                    <a:lnTo>
                      <a:pt x="21266" y="167"/>
                    </a:lnTo>
                    <a:lnTo>
                      <a:pt x="21329" y="4353"/>
                    </a:lnTo>
                    <a:lnTo>
                      <a:pt x="21334" y="5023"/>
                    </a:lnTo>
                    <a:lnTo>
                      <a:pt x="21338" y="5693"/>
                    </a:lnTo>
                    <a:lnTo>
                      <a:pt x="21339" y="7702"/>
                    </a:lnTo>
                    <a:lnTo>
                      <a:pt x="21335" y="8372"/>
                    </a:lnTo>
                    <a:lnTo>
                      <a:pt x="21329" y="9042"/>
                    </a:lnTo>
                    <a:lnTo>
                      <a:pt x="21220" y="9879"/>
                    </a:lnTo>
                    <a:lnTo>
                      <a:pt x="21235" y="9544"/>
                    </a:lnTo>
                    <a:lnTo>
                      <a:pt x="21249" y="9042"/>
                    </a:lnTo>
                    <a:lnTo>
                      <a:pt x="21260" y="8372"/>
                    </a:lnTo>
                    <a:lnTo>
                      <a:pt x="21264" y="7702"/>
                    </a:lnTo>
                    <a:lnTo>
                      <a:pt x="21263" y="6698"/>
                    </a:lnTo>
                    <a:lnTo>
                      <a:pt x="21259" y="6455"/>
                    </a:lnTo>
                    <a:lnTo>
                      <a:pt x="21258" y="7033"/>
                    </a:lnTo>
                    <a:lnTo>
                      <a:pt x="21251" y="7702"/>
                    </a:lnTo>
                    <a:lnTo>
                      <a:pt x="21240" y="8372"/>
                    </a:lnTo>
                    <a:lnTo>
                      <a:pt x="21214" y="10047"/>
                    </a:lnTo>
                    <a:lnTo>
                      <a:pt x="21202" y="10884"/>
                    </a:lnTo>
                    <a:lnTo>
                      <a:pt x="21197" y="11386"/>
                    </a:lnTo>
                    <a:lnTo>
                      <a:pt x="21196" y="12558"/>
                    </a:lnTo>
                    <a:lnTo>
                      <a:pt x="21201" y="13060"/>
                    </a:lnTo>
                    <a:lnTo>
                      <a:pt x="21218" y="13730"/>
                    </a:lnTo>
                    <a:lnTo>
                      <a:pt x="21247" y="14233"/>
                    </a:lnTo>
                    <a:lnTo>
                      <a:pt x="21322" y="11386"/>
                    </a:lnTo>
                    <a:lnTo>
                      <a:pt x="21334" y="11888"/>
                    </a:lnTo>
                    <a:lnTo>
                      <a:pt x="21347" y="12558"/>
                    </a:lnTo>
                    <a:lnTo>
                      <a:pt x="21403" y="15237"/>
                    </a:lnTo>
                    <a:lnTo>
                      <a:pt x="21417" y="15907"/>
                    </a:lnTo>
                    <a:lnTo>
                      <a:pt x="21430" y="16577"/>
                    </a:lnTo>
                    <a:lnTo>
                      <a:pt x="21441" y="17247"/>
                    </a:lnTo>
                    <a:lnTo>
                      <a:pt x="21450" y="17916"/>
                    </a:lnTo>
                    <a:lnTo>
                      <a:pt x="21457" y="18753"/>
                    </a:lnTo>
                    <a:lnTo>
                      <a:pt x="21462" y="19423"/>
                    </a:lnTo>
                    <a:lnTo>
                      <a:pt x="21463" y="20595"/>
                    </a:lnTo>
                    <a:lnTo>
                      <a:pt x="21462" y="21098"/>
                    </a:lnTo>
                    <a:lnTo>
                      <a:pt x="21458" y="21600"/>
                    </a:lnTo>
                    <a:lnTo>
                      <a:pt x="21488" y="21098"/>
                    </a:lnTo>
                    <a:lnTo>
                      <a:pt x="21503" y="20763"/>
                    </a:lnTo>
                    <a:lnTo>
                      <a:pt x="21508" y="20595"/>
                    </a:lnTo>
                    <a:lnTo>
                      <a:pt x="21509" y="19926"/>
                    </a:lnTo>
                    <a:lnTo>
                      <a:pt x="21516" y="19591"/>
                    </a:lnTo>
                    <a:lnTo>
                      <a:pt x="21535" y="19088"/>
                    </a:lnTo>
                    <a:lnTo>
                      <a:pt x="21564" y="18419"/>
                    </a:lnTo>
                    <a:lnTo>
                      <a:pt x="21572" y="18251"/>
                    </a:lnTo>
                    <a:lnTo>
                      <a:pt x="21555" y="18419"/>
                    </a:lnTo>
                    <a:lnTo>
                      <a:pt x="21520" y="18419"/>
                    </a:lnTo>
                    <a:lnTo>
                      <a:pt x="21512" y="18084"/>
                    </a:lnTo>
                    <a:lnTo>
                      <a:pt x="21506" y="17916"/>
                    </a:lnTo>
                    <a:lnTo>
                      <a:pt x="21502" y="17581"/>
                    </a:lnTo>
                    <a:lnTo>
                      <a:pt x="21499" y="17247"/>
                    </a:lnTo>
                    <a:lnTo>
                      <a:pt x="21497" y="16744"/>
                    </a:lnTo>
                    <a:lnTo>
                      <a:pt x="21496" y="13730"/>
                    </a:lnTo>
                    <a:lnTo>
                      <a:pt x="21493" y="12893"/>
                    </a:lnTo>
                    <a:lnTo>
                      <a:pt x="21491" y="12558"/>
                    </a:lnTo>
                    <a:lnTo>
                      <a:pt x="21490" y="12391"/>
                    </a:lnTo>
                    <a:lnTo>
                      <a:pt x="21488" y="12223"/>
                    </a:lnTo>
                    <a:lnTo>
                      <a:pt x="21483" y="11888"/>
                    </a:lnTo>
                    <a:lnTo>
                      <a:pt x="21477" y="11721"/>
                    </a:lnTo>
                    <a:lnTo>
                      <a:pt x="21459" y="11721"/>
                    </a:lnTo>
                    <a:lnTo>
                      <a:pt x="21446" y="11888"/>
                    </a:lnTo>
                    <a:lnTo>
                      <a:pt x="21431" y="12056"/>
                    </a:lnTo>
                    <a:lnTo>
                      <a:pt x="21414" y="12391"/>
                    </a:lnTo>
                    <a:lnTo>
                      <a:pt x="21446" y="11721"/>
                    </a:lnTo>
                    <a:lnTo>
                      <a:pt x="21457" y="11386"/>
                    </a:lnTo>
                    <a:lnTo>
                      <a:pt x="21487" y="10549"/>
                    </a:lnTo>
                    <a:lnTo>
                      <a:pt x="21499" y="9879"/>
                    </a:lnTo>
                    <a:lnTo>
                      <a:pt x="21508" y="9209"/>
                    </a:lnTo>
                    <a:lnTo>
                      <a:pt x="21515" y="8540"/>
                    </a:lnTo>
                    <a:lnTo>
                      <a:pt x="21539" y="6530"/>
                    </a:lnTo>
                    <a:lnTo>
                      <a:pt x="21553" y="5860"/>
                    </a:lnTo>
                    <a:lnTo>
                      <a:pt x="21573" y="5023"/>
                    </a:lnTo>
                    <a:lnTo>
                      <a:pt x="21589" y="4521"/>
                    </a:lnTo>
                    <a:lnTo>
                      <a:pt x="21600" y="4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36" name="Vorm"/>
              <p:cNvSpPr/>
              <p:nvPr/>
            </p:nvSpPr>
            <p:spPr>
              <a:xfrm>
                <a:off x="70379" y="55283"/>
                <a:ext cx="23893611" cy="131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67" y="12"/>
                    </a:moveTo>
                    <a:lnTo>
                      <a:pt x="7951" y="12"/>
                    </a:lnTo>
                    <a:lnTo>
                      <a:pt x="7955" y="12"/>
                    </a:lnTo>
                    <a:lnTo>
                      <a:pt x="7967" y="12"/>
                    </a:lnTo>
                    <a:close/>
                    <a:moveTo>
                      <a:pt x="12711" y="10"/>
                    </a:moveTo>
                    <a:lnTo>
                      <a:pt x="12705" y="10"/>
                    </a:lnTo>
                    <a:lnTo>
                      <a:pt x="12705" y="11"/>
                    </a:lnTo>
                    <a:lnTo>
                      <a:pt x="12711" y="10"/>
                    </a:lnTo>
                    <a:close/>
                    <a:moveTo>
                      <a:pt x="620" y="33"/>
                    </a:moveTo>
                    <a:lnTo>
                      <a:pt x="589" y="36"/>
                    </a:lnTo>
                    <a:lnTo>
                      <a:pt x="619" y="36"/>
                    </a:lnTo>
                    <a:lnTo>
                      <a:pt x="620" y="33"/>
                    </a:lnTo>
                    <a:close/>
                    <a:moveTo>
                      <a:pt x="1978" y="5"/>
                    </a:moveTo>
                    <a:lnTo>
                      <a:pt x="1964" y="4"/>
                    </a:lnTo>
                    <a:lnTo>
                      <a:pt x="1954" y="3"/>
                    </a:lnTo>
                    <a:lnTo>
                      <a:pt x="1948" y="1"/>
                    </a:lnTo>
                    <a:lnTo>
                      <a:pt x="1943" y="0"/>
                    </a:lnTo>
                    <a:lnTo>
                      <a:pt x="1926" y="1"/>
                    </a:lnTo>
                    <a:lnTo>
                      <a:pt x="1924" y="3"/>
                    </a:lnTo>
                    <a:lnTo>
                      <a:pt x="1940" y="4"/>
                    </a:lnTo>
                    <a:lnTo>
                      <a:pt x="1978" y="5"/>
                    </a:lnTo>
                    <a:close/>
                    <a:moveTo>
                      <a:pt x="1" y="18745"/>
                    </a:moveTo>
                    <a:lnTo>
                      <a:pt x="0" y="18699"/>
                    </a:lnTo>
                    <a:lnTo>
                      <a:pt x="0" y="18722"/>
                    </a:lnTo>
                    <a:lnTo>
                      <a:pt x="0" y="18735"/>
                    </a:lnTo>
                    <a:lnTo>
                      <a:pt x="1" y="18742"/>
                    </a:lnTo>
                    <a:lnTo>
                      <a:pt x="1" y="18745"/>
                    </a:lnTo>
                    <a:close/>
                    <a:moveTo>
                      <a:pt x="3563" y="36"/>
                    </a:moveTo>
                    <a:lnTo>
                      <a:pt x="3563" y="34"/>
                    </a:lnTo>
                    <a:lnTo>
                      <a:pt x="3525" y="36"/>
                    </a:lnTo>
                    <a:lnTo>
                      <a:pt x="3563" y="36"/>
                    </a:lnTo>
                    <a:close/>
                    <a:moveTo>
                      <a:pt x="21578" y="894"/>
                    </a:moveTo>
                    <a:lnTo>
                      <a:pt x="21578" y="844"/>
                    </a:lnTo>
                    <a:lnTo>
                      <a:pt x="21578" y="908"/>
                    </a:lnTo>
                    <a:lnTo>
                      <a:pt x="21578" y="894"/>
                    </a:lnTo>
                    <a:close/>
                    <a:moveTo>
                      <a:pt x="5341" y="21575"/>
                    </a:moveTo>
                    <a:lnTo>
                      <a:pt x="5283" y="21575"/>
                    </a:lnTo>
                    <a:lnTo>
                      <a:pt x="5258" y="21586"/>
                    </a:lnTo>
                    <a:lnTo>
                      <a:pt x="5341" y="21575"/>
                    </a:lnTo>
                    <a:close/>
                    <a:moveTo>
                      <a:pt x="21584" y="2693"/>
                    </a:moveTo>
                    <a:lnTo>
                      <a:pt x="21583" y="2578"/>
                    </a:lnTo>
                    <a:lnTo>
                      <a:pt x="21582" y="2311"/>
                    </a:lnTo>
                    <a:lnTo>
                      <a:pt x="21580" y="2347"/>
                    </a:lnTo>
                    <a:lnTo>
                      <a:pt x="21579" y="2417"/>
                    </a:lnTo>
                    <a:lnTo>
                      <a:pt x="21578" y="2515"/>
                    </a:lnTo>
                    <a:lnTo>
                      <a:pt x="21579" y="2635"/>
                    </a:lnTo>
                    <a:lnTo>
                      <a:pt x="21579" y="2921"/>
                    </a:lnTo>
                    <a:lnTo>
                      <a:pt x="21579" y="2867"/>
                    </a:lnTo>
                    <a:lnTo>
                      <a:pt x="21582" y="2881"/>
                    </a:lnTo>
                    <a:lnTo>
                      <a:pt x="21583" y="2852"/>
                    </a:lnTo>
                    <a:lnTo>
                      <a:pt x="21584" y="2787"/>
                    </a:lnTo>
                    <a:lnTo>
                      <a:pt x="21584" y="2693"/>
                    </a:lnTo>
                    <a:close/>
                    <a:moveTo>
                      <a:pt x="21600" y="1910"/>
                    </a:moveTo>
                    <a:lnTo>
                      <a:pt x="21599" y="1477"/>
                    </a:lnTo>
                    <a:lnTo>
                      <a:pt x="21599" y="1612"/>
                    </a:lnTo>
                    <a:lnTo>
                      <a:pt x="21598" y="1711"/>
                    </a:lnTo>
                    <a:lnTo>
                      <a:pt x="21597" y="1867"/>
                    </a:lnTo>
                    <a:lnTo>
                      <a:pt x="21599" y="1834"/>
                    </a:lnTo>
                    <a:lnTo>
                      <a:pt x="21600" y="1845"/>
                    </a:lnTo>
                    <a:lnTo>
                      <a:pt x="21600" y="1910"/>
                    </a:lnTo>
                    <a:close/>
                    <a:moveTo>
                      <a:pt x="6284" y="21575"/>
                    </a:moveTo>
                    <a:lnTo>
                      <a:pt x="6243" y="21600"/>
                    </a:lnTo>
                    <a:lnTo>
                      <a:pt x="6260" y="21600"/>
                    </a:lnTo>
                    <a:lnTo>
                      <a:pt x="6284" y="21575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538" name="object 45"/>
            <p:cNvSpPr/>
            <p:nvPr/>
          </p:nvSpPr>
          <p:spPr>
            <a:xfrm>
              <a:off x="23274859" y="3966"/>
              <a:ext cx="286347" cy="1"/>
            </a:xfrm>
            <a:prstGeom prst="line">
              <a:avLst/>
            </a:prstGeom>
            <a:noFill/>
            <a:ln w="3175" cap="flat">
              <a:solidFill>
                <a:srgbClr val="FFB9BB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2554" name="object 46"/>
            <p:cNvGrpSpPr/>
            <p:nvPr/>
          </p:nvGrpSpPr>
          <p:grpSpPr>
            <a:xfrm>
              <a:off x="62461" y="25916"/>
              <a:ext cx="23877491" cy="13260770"/>
              <a:chOff x="0" y="0"/>
              <a:chExt cx="23877489" cy="13260768"/>
            </a:xfrm>
          </p:grpSpPr>
          <p:sp>
            <p:nvSpPr>
              <p:cNvPr id="2539" name="Driehoek"/>
              <p:cNvSpPr/>
              <p:nvPr/>
            </p:nvSpPr>
            <p:spPr>
              <a:xfrm>
                <a:off x="0" y="6577418"/>
                <a:ext cx="15404" cy="10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111" y="1155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40" name="Vorm"/>
              <p:cNvSpPr/>
              <p:nvPr/>
            </p:nvSpPr>
            <p:spPr>
              <a:xfrm>
                <a:off x="7485" y="3280772"/>
                <a:ext cx="15405" cy="21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2"/>
                    </a:moveTo>
                    <a:lnTo>
                      <a:pt x="17412" y="1892"/>
                    </a:lnTo>
                    <a:lnTo>
                      <a:pt x="17412" y="0"/>
                    </a:lnTo>
                    <a:lnTo>
                      <a:pt x="10159" y="0"/>
                    </a:lnTo>
                    <a:lnTo>
                      <a:pt x="10159" y="1892"/>
                    </a:lnTo>
                    <a:lnTo>
                      <a:pt x="6936" y="1892"/>
                    </a:lnTo>
                    <a:lnTo>
                      <a:pt x="6936" y="3311"/>
                    </a:lnTo>
                    <a:lnTo>
                      <a:pt x="3547" y="3311"/>
                    </a:lnTo>
                    <a:lnTo>
                      <a:pt x="3547" y="7883"/>
                    </a:lnTo>
                    <a:lnTo>
                      <a:pt x="0" y="7883"/>
                    </a:lnTo>
                    <a:lnTo>
                      <a:pt x="0" y="21600"/>
                    </a:lnTo>
                    <a:lnTo>
                      <a:pt x="6688" y="21600"/>
                    </a:lnTo>
                    <a:lnTo>
                      <a:pt x="6688" y="7883"/>
                    </a:lnTo>
                    <a:lnTo>
                      <a:pt x="17894" y="7883"/>
                    </a:lnTo>
                    <a:lnTo>
                      <a:pt x="17894" y="3311"/>
                    </a:lnTo>
                    <a:lnTo>
                      <a:pt x="21600" y="3311"/>
                    </a:lnTo>
                    <a:lnTo>
                      <a:pt x="21600" y="189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41" name="Vorm"/>
              <p:cNvSpPr/>
              <p:nvPr/>
            </p:nvSpPr>
            <p:spPr>
              <a:xfrm>
                <a:off x="11044" y="9070995"/>
                <a:ext cx="15405" cy="365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3"/>
                    </a:moveTo>
                    <a:lnTo>
                      <a:pt x="16155" y="0"/>
                    </a:lnTo>
                    <a:lnTo>
                      <a:pt x="16077" y="5912"/>
                    </a:lnTo>
                    <a:lnTo>
                      <a:pt x="11624" y="10998"/>
                    </a:lnTo>
                    <a:lnTo>
                      <a:pt x="824" y="18397"/>
                    </a:lnTo>
                    <a:lnTo>
                      <a:pt x="0" y="20561"/>
                    </a:lnTo>
                    <a:lnTo>
                      <a:pt x="6017" y="21600"/>
                    </a:lnTo>
                    <a:lnTo>
                      <a:pt x="21600" y="21443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42" name="Driehoek"/>
              <p:cNvSpPr/>
              <p:nvPr/>
            </p:nvSpPr>
            <p:spPr>
              <a:xfrm>
                <a:off x="11932849" y="26986"/>
                <a:ext cx="117839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159" y="17007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43" name="Vorm"/>
              <p:cNvSpPr/>
              <p:nvPr/>
            </p:nvSpPr>
            <p:spPr>
              <a:xfrm>
                <a:off x="11648866" y="33202"/>
                <a:ext cx="488497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70"/>
                    </a:moveTo>
                    <a:lnTo>
                      <a:pt x="21046" y="8546"/>
                    </a:lnTo>
                    <a:lnTo>
                      <a:pt x="19654" y="7276"/>
                    </a:lnTo>
                    <a:lnTo>
                      <a:pt x="13813" y="4129"/>
                    </a:lnTo>
                    <a:lnTo>
                      <a:pt x="12436" y="2986"/>
                    </a:lnTo>
                    <a:lnTo>
                      <a:pt x="11904" y="1653"/>
                    </a:lnTo>
                    <a:lnTo>
                      <a:pt x="12557" y="0"/>
                    </a:lnTo>
                    <a:lnTo>
                      <a:pt x="2514" y="5337"/>
                    </a:lnTo>
                    <a:lnTo>
                      <a:pt x="778" y="7148"/>
                    </a:lnTo>
                    <a:lnTo>
                      <a:pt x="0" y="9880"/>
                    </a:lnTo>
                    <a:lnTo>
                      <a:pt x="270" y="14137"/>
                    </a:lnTo>
                    <a:lnTo>
                      <a:pt x="1680" y="20424"/>
                    </a:lnTo>
                    <a:lnTo>
                      <a:pt x="6505" y="21600"/>
                    </a:lnTo>
                    <a:lnTo>
                      <a:pt x="9421" y="20902"/>
                    </a:lnTo>
                    <a:lnTo>
                      <a:pt x="10341" y="20044"/>
                    </a:lnTo>
                    <a:lnTo>
                      <a:pt x="10995" y="18931"/>
                    </a:lnTo>
                    <a:lnTo>
                      <a:pt x="11794" y="16295"/>
                    </a:lnTo>
                    <a:lnTo>
                      <a:pt x="12383" y="13596"/>
                    </a:lnTo>
                    <a:lnTo>
                      <a:pt x="12776" y="12388"/>
                    </a:lnTo>
                    <a:lnTo>
                      <a:pt x="13330" y="11405"/>
                    </a:lnTo>
                    <a:lnTo>
                      <a:pt x="14114" y="10672"/>
                    </a:lnTo>
                    <a:lnTo>
                      <a:pt x="16659" y="10325"/>
                    </a:lnTo>
                    <a:lnTo>
                      <a:pt x="20977" y="11943"/>
                    </a:lnTo>
                    <a:lnTo>
                      <a:pt x="21600" y="1007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44" name="Driehoek"/>
              <p:cNvSpPr/>
              <p:nvPr/>
            </p:nvSpPr>
            <p:spPr>
              <a:xfrm>
                <a:off x="15973198" y="416"/>
                <a:ext cx="8208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7"/>
                    </a:moveTo>
                    <a:lnTo>
                      <a:pt x="18499" y="0"/>
                    </a:lnTo>
                    <a:lnTo>
                      <a:pt x="0" y="21600"/>
                    </a:lnTo>
                    <a:lnTo>
                      <a:pt x="21600" y="21447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45" name="Vorm"/>
              <p:cNvSpPr/>
              <p:nvPr/>
            </p:nvSpPr>
            <p:spPr>
              <a:xfrm>
                <a:off x="20475429" y="0"/>
                <a:ext cx="334845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32"/>
                    </a:moveTo>
                    <a:lnTo>
                      <a:pt x="21039" y="0"/>
                    </a:lnTo>
                    <a:lnTo>
                      <a:pt x="219" y="8371"/>
                    </a:lnTo>
                    <a:lnTo>
                      <a:pt x="0" y="14985"/>
                    </a:lnTo>
                    <a:lnTo>
                      <a:pt x="2168" y="19628"/>
                    </a:lnTo>
                    <a:lnTo>
                      <a:pt x="6188" y="21600"/>
                    </a:lnTo>
                    <a:lnTo>
                      <a:pt x="11523" y="20475"/>
                    </a:lnTo>
                    <a:lnTo>
                      <a:pt x="19347" y="11257"/>
                    </a:lnTo>
                    <a:lnTo>
                      <a:pt x="21600" y="633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46" name="Vorm"/>
              <p:cNvSpPr/>
              <p:nvPr/>
            </p:nvSpPr>
            <p:spPr>
              <a:xfrm>
                <a:off x="20604342" y="19824"/>
                <a:ext cx="35496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529"/>
                    </a:moveTo>
                    <a:lnTo>
                      <a:pt x="20561" y="3644"/>
                    </a:lnTo>
                    <a:lnTo>
                      <a:pt x="14123" y="0"/>
                    </a:lnTo>
                    <a:lnTo>
                      <a:pt x="12001" y="3819"/>
                    </a:lnTo>
                    <a:lnTo>
                      <a:pt x="866" y="16300"/>
                    </a:lnTo>
                    <a:lnTo>
                      <a:pt x="61" y="18010"/>
                    </a:lnTo>
                    <a:lnTo>
                      <a:pt x="0" y="19432"/>
                    </a:lnTo>
                    <a:lnTo>
                      <a:pt x="847" y="20518"/>
                    </a:lnTo>
                    <a:lnTo>
                      <a:pt x="5938" y="21600"/>
                    </a:lnTo>
                    <a:lnTo>
                      <a:pt x="10513" y="21429"/>
                    </a:lnTo>
                    <a:lnTo>
                      <a:pt x="11453" y="19262"/>
                    </a:lnTo>
                    <a:lnTo>
                      <a:pt x="20561" y="9290"/>
                    </a:lnTo>
                    <a:lnTo>
                      <a:pt x="21517" y="7351"/>
                    </a:lnTo>
                    <a:lnTo>
                      <a:pt x="21600" y="552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47" name="Vorm"/>
              <p:cNvSpPr/>
              <p:nvPr/>
            </p:nvSpPr>
            <p:spPr>
              <a:xfrm>
                <a:off x="21625483" y="14179"/>
                <a:ext cx="15218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45"/>
                    </a:moveTo>
                    <a:lnTo>
                      <a:pt x="14197" y="10461"/>
                    </a:lnTo>
                    <a:lnTo>
                      <a:pt x="9469" y="7425"/>
                    </a:lnTo>
                    <a:lnTo>
                      <a:pt x="1393" y="0"/>
                    </a:lnTo>
                    <a:lnTo>
                      <a:pt x="0" y="21600"/>
                    </a:lnTo>
                    <a:lnTo>
                      <a:pt x="21600" y="13245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48" name="Driehoek"/>
              <p:cNvSpPr/>
              <p:nvPr/>
            </p:nvSpPr>
            <p:spPr>
              <a:xfrm>
                <a:off x="23186350" y="13245365"/>
                <a:ext cx="24599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659" y="0"/>
                    </a:lnTo>
                    <a:lnTo>
                      <a:pt x="0" y="816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49" name="Vorm"/>
              <p:cNvSpPr/>
              <p:nvPr/>
            </p:nvSpPr>
            <p:spPr>
              <a:xfrm>
                <a:off x="23663926" y="13239086"/>
                <a:ext cx="124262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4921" y="4320"/>
                    </a:lnTo>
                    <a:lnTo>
                      <a:pt x="4921" y="0"/>
                    </a:lnTo>
                    <a:lnTo>
                      <a:pt x="0" y="0"/>
                    </a:lnTo>
                    <a:lnTo>
                      <a:pt x="0" y="4320"/>
                    </a:lnTo>
                    <a:lnTo>
                      <a:pt x="4705" y="4320"/>
                    </a:lnTo>
                    <a:lnTo>
                      <a:pt x="4705" y="21600"/>
                    </a:lnTo>
                    <a:lnTo>
                      <a:pt x="21600" y="2160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50" name="Driehoek"/>
              <p:cNvSpPr/>
              <p:nvPr/>
            </p:nvSpPr>
            <p:spPr>
              <a:xfrm>
                <a:off x="23855471" y="888599"/>
                <a:ext cx="15404" cy="29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013" y="1522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51" name="Vorm"/>
              <p:cNvSpPr/>
              <p:nvPr/>
            </p:nvSpPr>
            <p:spPr>
              <a:xfrm>
                <a:off x="23860777" y="127750"/>
                <a:ext cx="15405" cy="374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91"/>
                    </a:moveTo>
                    <a:lnTo>
                      <a:pt x="20642" y="1730"/>
                    </a:lnTo>
                    <a:lnTo>
                      <a:pt x="18142" y="382"/>
                    </a:lnTo>
                    <a:lnTo>
                      <a:pt x="13839" y="0"/>
                    </a:lnTo>
                    <a:lnTo>
                      <a:pt x="0" y="17035"/>
                    </a:lnTo>
                    <a:lnTo>
                      <a:pt x="5609" y="17266"/>
                    </a:lnTo>
                    <a:lnTo>
                      <a:pt x="10147" y="18224"/>
                    </a:lnTo>
                    <a:lnTo>
                      <a:pt x="16827" y="21600"/>
                    </a:lnTo>
                    <a:lnTo>
                      <a:pt x="21600" y="389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52" name="Vorm"/>
              <p:cNvSpPr/>
              <p:nvPr/>
            </p:nvSpPr>
            <p:spPr>
              <a:xfrm>
                <a:off x="23862086" y="502737"/>
                <a:ext cx="15404" cy="23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874" y="12233"/>
                    </a:lnTo>
                    <a:lnTo>
                      <a:pt x="9074" y="1741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53" name="Driehoek"/>
              <p:cNvSpPr/>
              <p:nvPr/>
            </p:nvSpPr>
            <p:spPr>
              <a:xfrm>
                <a:off x="23859667" y="1419069"/>
                <a:ext cx="15405" cy="17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71"/>
                    </a:moveTo>
                    <a:lnTo>
                      <a:pt x="4184" y="0"/>
                    </a:lnTo>
                    <a:lnTo>
                      <a:pt x="0" y="21600"/>
                    </a:lnTo>
                    <a:lnTo>
                      <a:pt x="21600" y="1317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555" name="object 47"/>
            <p:cNvSpPr/>
            <p:nvPr/>
          </p:nvSpPr>
          <p:spPr>
            <a:xfrm>
              <a:off x="22039000" y="11520160"/>
              <a:ext cx="1472528" cy="14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956" y="32"/>
                  </a:lnTo>
                  <a:lnTo>
                    <a:pt x="9130" y="128"/>
                  </a:lnTo>
                  <a:lnTo>
                    <a:pt x="8324" y="285"/>
                  </a:lnTo>
                  <a:lnTo>
                    <a:pt x="7540" y="501"/>
                  </a:lnTo>
                  <a:lnTo>
                    <a:pt x="6782" y="772"/>
                  </a:lnTo>
                  <a:lnTo>
                    <a:pt x="6050" y="1098"/>
                  </a:lnTo>
                  <a:lnTo>
                    <a:pt x="5349" y="1475"/>
                  </a:lnTo>
                  <a:lnTo>
                    <a:pt x="4680" y="1900"/>
                  </a:lnTo>
                  <a:lnTo>
                    <a:pt x="4045" y="2373"/>
                  </a:lnTo>
                  <a:lnTo>
                    <a:pt x="3447" y="2889"/>
                  </a:lnTo>
                  <a:lnTo>
                    <a:pt x="2889" y="3447"/>
                  </a:lnTo>
                  <a:lnTo>
                    <a:pt x="2373" y="4045"/>
                  </a:lnTo>
                  <a:lnTo>
                    <a:pt x="1900" y="4680"/>
                  </a:lnTo>
                  <a:lnTo>
                    <a:pt x="1475" y="5349"/>
                  </a:lnTo>
                  <a:lnTo>
                    <a:pt x="1098" y="6050"/>
                  </a:lnTo>
                  <a:lnTo>
                    <a:pt x="772" y="6782"/>
                  </a:lnTo>
                  <a:lnTo>
                    <a:pt x="501" y="7540"/>
                  </a:lnTo>
                  <a:lnTo>
                    <a:pt x="285" y="8324"/>
                  </a:lnTo>
                  <a:lnTo>
                    <a:pt x="128" y="9130"/>
                  </a:lnTo>
                  <a:lnTo>
                    <a:pt x="32" y="9956"/>
                  </a:lnTo>
                  <a:lnTo>
                    <a:pt x="0" y="10800"/>
                  </a:lnTo>
                  <a:lnTo>
                    <a:pt x="32" y="11644"/>
                  </a:lnTo>
                  <a:lnTo>
                    <a:pt x="128" y="12470"/>
                  </a:lnTo>
                  <a:lnTo>
                    <a:pt x="285" y="13276"/>
                  </a:lnTo>
                  <a:lnTo>
                    <a:pt x="501" y="14060"/>
                  </a:lnTo>
                  <a:lnTo>
                    <a:pt x="772" y="14818"/>
                  </a:lnTo>
                  <a:lnTo>
                    <a:pt x="1098" y="15550"/>
                  </a:lnTo>
                  <a:lnTo>
                    <a:pt x="1475" y="16251"/>
                  </a:lnTo>
                  <a:lnTo>
                    <a:pt x="1900" y="16920"/>
                  </a:lnTo>
                  <a:lnTo>
                    <a:pt x="2373" y="17555"/>
                  </a:lnTo>
                  <a:lnTo>
                    <a:pt x="2889" y="18153"/>
                  </a:lnTo>
                  <a:lnTo>
                    <a:pt x="3447" y="18711"/>
                  </a:lnTo>
                  <a:lnTo>
                    <a:pt x="4045" y="19227"/>
                  </a:lnTo>
                  <a:lnTo>
                    <a:pt x="4680" y="19700"/>
                  </a:lnTo>
                  <a:lnTo>
                    <a:pt x="5349" y="20125"/>
                  </a:lnTo>
                  <a:lnTo>
                    <a:pt x="6050" y="20502"/>
                  </a:lnTo>
                  <a:lnTo>
                    <a:pt x="6782" y="20828"/>
                  </a:lnTo>
                  <a:lnTo>
                    <a:pt x="7540" y="21099"/>
                  </a:lnTo>
                  <a:lnTo>
                    <a:pt x="8324" y="21315"/>
                  </a:lnTo>
                  <a:lnTo>
                    <a:pt x="9130" y="21472"/>
                  </a:lnTo>
                  <a:lnTo>
                    <a:pt x="9956" y="21567"/>
                  </a:lnTo>
                  <a:lnTo>
                    <a:pt x="10800" y="21600"/>
                  </a:lnTo>
                  <a:lnTo>
                    <a:pt x="11644" y="21567"/>
                  </a:lnTo>
                  <a:lnTo>
                    <a:pt x="12470" y="21472"/>
                  </a:lnTo>
                  <a:lnTo>
                    <a:pt x="13276" y="21315"/>
                  </a:lnTo>
                  <a:lnTo>
                    <a:pt x="14060" y="21099"/>
                  </a:lnTo>
                  <a:lnTo>
                    <a:pt x="14818" y="20828"/>
                  </a:lnTo>
                  <a:lnTo>
                    <a:pt x="15550" y="20502"/>
                  </a:lnTo>
                  <a:lnTo>
                    <a:pt x="16251" y="20125"/>
                  </a:lnTo>
                  <a:lnTo>
                    <a:pt x="16920" y="19700"/>
                  </a:lnTo>
                  <a:lnTo>
                    <a:pt x="17555" y="19227"/>
                  </a:lnTo>
                  <a:lnTo>
                    <a:pt x="18153" y="18711"/>
                  </a:lnTo>
                  <a:lnTo>
                    <a:pt x="18711" y="18153"/>
                  </a:lnTo>
                  <a:lnTo>
                    <a:pt x="19227" y="17555"/>
                  </a:lnTo>
                  <a:lnTo>
                    <a:pt x="19700" y="16920"/>
                  </a:lnTo>
                  <a:lnTo>
                    <a:pt x="20126" y="16251"/>
                  </a:lnTo>
                  <a:lnTo>
                    <a:pt x="20502" y="15550"/>
                  </a:lnTo>
                  <a:lnTo>
                    <a:pt x="20828" y="14818"/>
                  </a:lnTo>
                  <a:lnTo>
                    <a:pt x="21099" y="14060"/>
                  </a:lnTo>
                  <a:lnTo>
                    <a:pt x="21315" y="13276"/>
                  </a:lnTo>
                  <a:lnTo>
                    <a:pt x="21472" y="12470"/>
                  </a:lnTo>
                  <a:lnTo>
                    <a:pt x="21568" y="11644"/>
                  </a:lnTo>
                  <a:lnTo>
                    <a:pt x="21600" y="10800"/>
                  </a:lnTo>
                  <a:lnTo>
                    <a:pt x="21568" y="9956"/>
                  </a:lnTo>
                  <a:lnTo>
                    <a:pt x="21472" y="9130"/>
                  </a:lnTo>
                  <a:lnTo>
                    <a:pt x="21315" y="8324"/>
                  </a:lnTo>
                  <a:lnTo>
                    <a:pt x="21099" y="7540"/>
                  </a:lnTo>
                  <a:lnTo>
                    <a:pt x="20828" y="6782"/>
                  </a:lnTo>
                  <a:lnTo>
                    <a:pt x="20502" y="6050"/>
                  </a:lnTo>
                  <a:lnTo>
                    <a:pt x="20126" y="5349"/>
                  </a:lnTo>
                  <a:lnTo>
                    <a:pt x="19700" y="4680"/>
                  </a:lnTo>
                  <a:lnTo>
                    <a:pt x="19227" y="4045"/>
                  </a:lnTo>
                  <a:lnTo>
                    <a:pt x="18711" y="3447"/>
                  </a:lnTo>
                  <a:lnTo>
                    <a:pt x="18153" y="2889"/>
                  </a:lnTo>
                  <a:lnTo>
                    <a:pt x="17555" y="2373"/>
                  </a:lnTo>
                  <a:lnTo>
                    <a:pt x="16920" y="1900"/>
                  </a:lnTo>
                  <a:lnTo>
                    <a:pt x="16251" y="1475"/>
                  </a:lnTo>
                  <a:lnTo>
                    <a:pt x="15550" y="1098"/>
                  </a:lnTo>
                  <a:lnTo>
                    <a:pt x="14818" y="772"/>
                  </a:lnTo>
                  <a:lnTo>
                    <a:pt x="14060" y="501"/>
                  </a:lnTo>
                  <a:lnTo>
                    <a:pt x="13276" y="285"/>
                  </a:lnTo>
                  <a:lnTo>
                    <a:pt x="12470" y="128"/>
                  </a:lnTo>
                  <a:lnTo>
                    <a:pt x="11644" y="3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556" name="object 48" descr="object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87951" y="12022150"/>
              <a:ext cx="371520" cy="4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7" name="object 49" descr="object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4022" y="12037176"/>
              <a:ext cx="288385" cy="438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8" name="object 50" descr="object 5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13539" y="12037176"/>
              <a:ext cx="353237" cy="45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60" name="SUE | SWAC WANT coral.jpg"/>
          <p:cNvSpPr>
            <a:spLocks noGrp="1"/>
          </p:cNvSpPr>
          <p:nvPr>
            <p:ph type="pic" idx="21"/>
          </p:nvPr>
        </p:nvSpPr>
        <p:spPr>
          <a:xfrm>
            <a:off x="4994721" y="591708"/>
            <a:ext cx="12967101" cy="125790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OORBLAD: Title Page white Acade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6736991"/>
            <a:ext cx="21971004" cy="170244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8">
              <a:lnSpc>
                <a:spcPct val="80000"/>
              </a:lnSpc>
              <a:defRPr sz="11500" b="1" spc="-230">
                <a:solidFill>
                  <a:srgbClr val="FF5A5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09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8656725"/>
            <a:ext cx="21971000" cy="998718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defTabSz="2438338">
              <a:lnSpc>
                <a:spcPct val="80000"/>
              </a:lnSpc>
              <a:spcBef>
                <a:spcPts val="0"/>
              </a:spcBef>
              <a:defRPr sz="5300" spc="-105">
                <a:solidFill>
                  <a:srgbClr val="1D1D1B"/>
                </a:solidFill>
              </a:defRPr>
            </a:lvl1pPr>
            <a:lvl2pPr indent="457200" defTabSz="2438338">
              <a:lnSpc>
                <a:spcPct val="80000"/>
              </a:lnSpc>
              <a:spcBef>
                <a:spcPts val="0"/>
              </a:spcBef>
              <a:defRPr sz="5300" spc="-105">
                <a:solidFill>
                  <a:srgbClr val="1D1D1B"/>
                </a:solidFill>
              </a:defRPr>
            </a:lvl2pPr>
            <a:lvl3pPr indent="914400" defTabSz="2438338">
              <a:lnSpc>
                <a:spcPct val="80000"/>
              </a:lnSpc>
              <a:spcBef>
                <a:spcPts val="0"/>
              </a:spcBef>
              <a:defRPr sz="5300" spc="-105">
                <a:solidFill>
                  <a:srgbClr val="1D1D1B"/>
                </a:solidFill>
              </a:defRPr>
            </a:lvl3pPr>
            <a:lvl4pPr indent="1371600" defTabSz="2438338">
              <a:lnSpc>
                <a:spcPct val="80000"/>
              </a:lnSpc>
              <a:spcBef>
                <a:spcPts val="0"/>
              </a:spcBef>
              <a:defRPr sz="5300" spc="-105">
                <a:solidFill>
                  <a:srgbClr val="1D1D1B"/>
                </a:solidFill>
              </a:defRPr>
            </a:lvl4pPr>
            <a:lvl5pPr indent="1828800" defTabSz="2438338">
              <a:lnSpc>
                <a:spcPct val="80000"/>
              </a:lnSpc>
              <a:spcBef>
                <a:spcPts val="0"/>
              </a:spcBef>
              <a:defRPr sz="5300" spc="-105">
                <a:solidFill>
                  <a:srgbClr val="1D1D1B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Afbeelding"/>
          <p:cNvSpPr>
            <a:spLocks noGrp="1"/>
          </p:cNvSpPr>
          <p:nvPr>
            <p:ph type="pic" sz="half" idx="21"/>
          </p:nvPr>
        </p:nvSpPr>
        <p:spPr>
          <a:xfrm flipH="1">
            <a:off x="7048138" y="-1608957"/>
            <a:ext cx="10287759" cy="102877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11" name="sue-lang-logo-stippen.png" descr="sue-lang-logo-stippe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3952" y="12240251"/>
            <a:ext cx="7876096" cy="940104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185751" y="13074598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 SPARK coral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568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569" name="object 2"/>
          <p:cNvSpPr/>
          <p:nvPr/>
        </p:nvSpPr>
        <p:spPr>
          <a:xfrm>
            <a:off x="24163670" y="13358066"/>
            <a:ext cx="15405" cy="10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0" y="0"/>
                </a:moveTo>
                <a:lnTo>
                  <a:pt x="4231" y="278"/>
                </a:lnTo>
                <a:lnTo>
                  <a:pt x="0" y="2962"/>
                </a:lnTo>
                <a:lnTo>
                  <a:pt x="152" y="4318"/>
                </a:lnTo>
                <a:lnTo>
                  <a:pt x="2273" y="15768"/>
                </a:lnTo>
                <a:lnTo>
                  <a:pt x="8902" y="19916"/>
                </a:lnTo>
                <a:lnTo>
                  <a:pt x="16517" y="20585"/>
                </a:lnTo>
                <a:lnTo>
                  <a:pt x="21600" y="21600"/>
                </a:lnTo>
                <a:lnTo>
                  <a:pt x="17203" y="5862"/>
                </a:lnTo>
                <a:lnTo>
                  <a:pt x="1069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70" name="object 3"/>
          <p:cNvSpPr/>
          <p:nvPr/>
        </p:nvSpPr>
        <p:spPr>
          <a:xfrm>
            <a:off x="24148212" y="11336711"/>
            <a:ext cx="15405" cy="26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753" y="19006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71" name="object 4"/>
          <p:cNvSpPr/>
          <p:nvPr/>
        </p:nvSpPr>
        <p:spPr>
          <a:xfrm>
            <a:off x="24148609" y="9880178"/>
            <a:ext cx="15405" cy="109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45" y="0"/>
                </a:moveTo>
                <a:lnTo>
                  <a:pt x="6724" y="702"/>
                </a:lnTo>
                <a:lnTo>
                  <a:pt x="3473" y="1542"/>
                </a:lnTo>
                <a:lnTo>
                  <a:pt x="1417" y="2505"/>
                </a:lnTo>
                <a:lnTo>
                  <a:pt x="380" y="3575"/>
                </a:lnTo>
                <a:lnTo>
                  <a:pt x="667" y="5972"/>
                </a:lnTo>
                <a:lnTo>
                  <a:pt x="6961" y="12750"/>
                </a:lnTo>
                <a:lnTo>
                  <a:pt x="8026" y="15449"/>
                </a:lnTo>
                <a:lnTo>
                  <a:pt x="7549" y="16734"/>
                </a:lnTo>
                <a:lnTo>
                  <a:pt x="6161" y="17955"/>
                </a:lnTo>
                <a:lnTo>
                  <a:pt x="0" y="18930"/>
                </a:lnTo>
                <a:lnTo>
                  <a:pt x="21600" y="21600"/>
                </a:lnTo>
                <a:lnTo>
                  <a:pt x="9928" y="6253"/>
                </a:lnTo>
                <a:lnTo>
                  <a:pt x="9271" y="2859"/>
                </a:lnTo>
                <a:lnTo>
                  <a:pt x="10294" y="883"/>
                </a:lnTo>
                <a:lnTo>
                  <a:pt x="1134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574" name="object 5"/>
          <p:cNvGrpSpPr/>
          <p:nvPr/>
        </p:nvGrpSpPr>
        <p:grpSpPr>
          <a:xfrm>
            <a:off x="24167101" y="8952504"/>
            <a:ext cx="17176" cy="255378"/>
            <a:chOff x="0" y="0"/>
            <a:chExt cx="17175" cy="255376"/>
          </a:xfrm>
        </p:grpSpPr>
        <p:sp>
          <p:nvSpPr>
            <p:cNvPr id="2572" name="Vorm"/>
            <p:cNvSpPr/>
            <p:nvPr/>
          </p:nvSpPr>
          <p:spPr>
            <a:xfrm>
              <a:off x="0" y="0"/>
              <a:ext cx="15404" cy="23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76"/>
                  </a:moveTo>
                  <a:lnTo>
                    <a:pt x="14916" y="3115"/>
                  </a:lnTo>
                  <a:lnTo>
                    <a:pt x="9641" y="2994"/>
                  </a:lnTo>
                  <a:lnTo>
                    <a:pt x="5529" y="2315"/>
                  </a:lnTo>
                  <a:lnTo>
                    <a:pt x="0" y="0"/>
                  </a:lnTo>
                  <a:lnTo>
                    <a:pt x="12344" y="21600"/>
                  </a:lnTo>
                  <a:lnTo>
                    <a:pt x="19929" y="18119"/>
                  </a:lnTo>
                  <a:lnTo>
                    <a:pt x="21600" y="2376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73" name="Vorm"/>
            <p:cNvSpPr/>
            <p:nvPr/>
          </p:nvSpPr>
          <p:spPr>
            <a:xfrm>
              <a:off x="1771" y="170518"/>
              <a:ext cx="15405" cy="8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25"/>
                  </a:moveTo>
                  <a:lnTo>
                    <a:pt x="18412" y="0"/>
                  </a:lnTo>
                  <a:lnTo>
                    <a:pt x="11534" y="1055"/>
                  </a:lnTo>
                  <a:lnTo>
                    <a:pt x="0" y="7038"/>
                  </a:lnTo>
                  <a:lnTo>
                    <a:pt x="2203" y="17252"/>
                  </a:lnTo>
                  <a:lnTo>
                    <a:pt x="6144" y="21600"/>
                  </a:lnTo>
                  <a:lnTo>
                    <a:pt x="10800" y="21423"/>
                  </a:lnTo>
                  <a:lnTo>
                    <a:pt x="19146" y="12915"/>
                  </a:lnTo>
                  <a:lnTo>
                    <a:pt x="21600" y="252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578" name="object 6"/>
          <p:cNvGrpSpPr/>
          <p:nvPr/>
        </p:nvGrpSpPr>
        <p:grpSpPr>
          <a:xfrm>
            <a:off x="24160525" y="8105796"/>
            <a:ext cx="24662" cy="456996"/>
            <a:chOff x="0" y="0"/>
            <a:chExt cx="24661" cy="456995"/>
          </a:xfrm>
        </p:grpSpPr>
        <p:sp>
          <p:nvSpPr>
            <p:cNvPr id="2575" name="Vorm"/>
            <p:cNvSpPr/>
            <p:nvPr/>
          </p:nvSpPr>
          <p:spPr>
            <a:xfrm>
              <a:off x="0" y="0"/>
              <a:ext cx="15404" cy="1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18"/>
                  </a:moveTo>
                  <a:lnTo>
                    <a:pt x="15430" y="7947"/>
                  </a:lnTo>
                  <a:lnTo>
                    <a:pt x="0" y="0"/>
                  </a:lnTo>
                  <a:lnTo>
                    <a:pt x="14918" y="21600"/>
                  </a:lnTo>
                  <a:lnTo>
                    <a:pt x="20574" y="18330"/>
                  </a:lnTo>
                  <a:lnTo>
                    <a:pt x="21600" y="1391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76" name="Vorm"/>
            <p:cNvSpPr/>
            <p:nvPr/>
          </p:nvSpPr>
          <p:spPr>
            <a:xfrm>
              <a:off x="731" y="121580"/>
              <a:ext cx="15405" cy="25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9198" y="0"/>
                  </a:lnTo>
                  <a:lnTo>
                    <a:pt x="3816" y="1798"/>
                  </a:lnTo>
                  <a:lnTo>
                    <a:pt x="0" y="3487"/>
                  </a:lnTo>
                  <a:lnTo>
                    <a:pt x="1975" y="5911"/>
                  </a:lnTo>
                  <a:lnTo>
                    <a:pt x="13631" y="9916"/>
                  </a:lnTo>
                  <a:lnTo>
                    <a:pt x="8720" y="9704"/>
                  </a:lnTo>
                  <a:lnTo>
                    <a:pt x="10014" y="1165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77" name="Vorm"/>
            <p:cNvSpPr/>
            <p:nvPr/>
          </p:nvSpPr>
          <p:spPr>
            <a:xfrm>
              <a:off x="9257" y="110598"/>
              <a:ext cx="15405" cy="3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61"/>
                  </a:moveTo>
                  <a:lnTo>
                    <a:pt x="19336" y="5001"/>
                  </a:lnTo>
                  <a:lnTo>
                    <a:pt x="16890" y="1635"/>
                  </a:lnTo>
                  <a:lnTo>
                    <a:pt x="14169" y="42"/>
                  </a:lnTo>
                  <a:lnTo>
                    <a:pt x="11171" y="0"/>
                  </a:lnTo>
                  <a:lnTo>
                    <a:pt x="7846" y="1289"/>
                  </a:lnTo>
                  <a:lnTo>
                    <a:pt x="4154" y="3687"/>
                  </a:lnTo>
                  <a:lnTo>
                    <a:pt x="0" y="6973"/>
                  </a:lnTo>
                  <a:lnTo>
                    <a:pt x="9415" y="21600"/>
                  </a:lnTo>
                  <a:lnTo>
                    <a:pt x="12646" y="18794"/>
                  </a:lnTo>
                  <a:lnTo>
                    <a:pt x="17170" y="11348"/>
                  </a:lnTo>
                  <a:lnTo>
                    <a:pt x="19198" y="9380"/>
                  </a:lnTo>
                  <a:lnTo>
                    <a:pt x="21600" y="1036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579" name="object 7"/>
          <p:cNvSpPr/>
          <p:nvPr/>
        </p:nvSpPr>
        <p:spPr>
          <a:xfrm>
            <a:off x="24159223" y="8631118"/>
            <a:ext cx="15404" cy="3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24" y="0"/>
                </a:moveTo>
                <a:lnTo>
                  <a:pt x="13054" y="9283"/>
                </a:lnTo>
                <a:lnTo>
                  <a:pt x="10947" y="10421"/>
                </a:lnTo>
                <a:lnTo>
                  <a:pt x="8659" y="10660"/>
                </a:lnTo>
                <a:lnTo>
                  <a:pt x="6117" y="9788"/>
                </a:lnTo>
                <a:lnTo>
                  <a:pt x="3256" y="7590"/>
                </a:lnTo>
                <a:lnTo>
                  <a:pt x="0" y="3855"/>
                </a:lnTo>
                <a:lnTo>
                  <a:pt x="2280" y="12273"/>
                </a:lnTo>
                <a:lnTo>
                  <a:pt x="5657" y="17967"/>
                </a:lnTo>
                <a:lnTo>
                  <a:pt x="7602" y="19822"/>
                </a:lnTo>
                <a:lnTo>
                  <a:pt x="9636" y="21029"/>
                </a:lnTo>
                <a:lnTo>
                  <a:pt x="11694" y="21600"/>
                </a:lnTo>
                <a:lnTo>
                  <a:pt x="13715" y="21547"/>
                </a:lnTo>
                <a:lnTo>
                  <a:pt x="15636" y="20881"/>
                </a:lnTo>
                <a:lnTo>
                  <a:pt x="17399" y="19613"/>
                </a:lnTo>
                <a:lnTo>
                  <a:pt x="20192" y="15317"/>
                </a:lnTo>
                <a:lnTo>
                  <a:pt x="21600" y="8749"/>
                </a:lnTo>
                <a:lnTo>
                  <a:pt x="21124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80" name="object 8"/>
          <p:cNvSpPr/>
          <p:nvPr/>
        </p:nvSpPr>
        <p:spPr>
          <a:xfrm>
            <a:off x="24138996" y="9793837"/>
            <a:ext cx="15405" cy="3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4"/>
                </a:moveTo>
                <a:lnTo>
                  <a:pt x="17539" y="1014"/>
                </a:lnTo>
                <a:lnTo>
                  <a:pt x="17539" y="0"/>
                </a:lnTo>
                <a:lnTo>
                  <a:pt x="13131" y="0"/>
                </a:lnTo>
                <a:lnTo>
                  <a:pt x="13131" y="1014"/>
                </a:lnTo>
                <a:lnTo>
                  <a:pt x="9428" y="1014"/>
                </a:lnTo>
                <a:lnTo>
                  <a:pt x="9428" y="4158"/>
                </a:lnTo>
                <a:lnTo>
                  <a:pt x="0" y="4158"/>
                </a:lnTo>
                <a:lnTo>
                  <a:pt x="0" y="11561"/>
                </a:lnTo>
                <a:lnTo>
                  <a:pt x="1194" y="11561"/>
                </a:lnTo>
                <a:lnTo>
                  <a:pt x="1194" y="18254"/>
                </a:lnTo>
                <a:lnTo>
                  <a:pt x="13009" y="18254"/>
                </a:lnTo>
                <a:lnTo>
                  <a:pt x="13009" y="21600"/>
                </a:lnTo>
                <a:lnTo>
                  <a:pt x="15631" y="21600"/>
                </a:lnTo>
                <a:lnTo>
                  <a:pt x="15631" y="18254"/>
                </a:lnTo>
                <a:lnTo>
                  <a:pt x="16111" y="11561"/>
                </a:lnTo>
                <a:lnTo>
                  <a:pt x="19927" y="11561"/>
                </a:lnTo>
                <a:lnTo>
                  <a:pt x="19927" y="4158"/>
                </a:lnTo>
                <a:lnTo>
                  <a:pt x="21600" y="4158"/>
                </a:lnTo>
                <a:lnTo>
                  <a:pt x="21600" y="1014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583" name="object 9"/>
          <p:cNvGrpSpPr/>
          <p:nvPr/>
        </p:nvGrpSpPr>
        <p:grpSpPr>
          <a:xfrm>
            <a:off x="24161534" y="6704447"/>
            <a:ext cx="20927" cy="432058"/>
            <a:chOff x="0" y="0"/>
            <a:chExt cx="20925" cy="432057"/>
          </a:xfrm>
        </p:grpSpPr>
        <p:sp>
          <p:nvSpPr>
            <p:cNvPr id="2581" name="Vorm"/>
            <p:cNvSpPr/>
            <p:nvPr/>
          </p:nvSpPr>
          <p:spPr>
            <a:xfrm>
              <a:off x="0" y="0"/>
              <a:ext cx="15404" cy="26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38"/>
                  </a:moveTo>
                  <a:lnTo>
                    <a:pt x="18888" y="19938"/>
                  </a:lnTo>
                  <a:lnTo>
                    <a:pt x="18888" y="16232"/>
                  </a:lnTo>
                  <a:lnTo>
                    <a:pt x="13570" y="16232"/>
                  </a:lnTo>
                  <a:lnTo>
                    <a:pt x="13570" y="9714"/>
                  </a:lnTo>
                  <a:lnTo>
                    <a:pt x="5112" y="9714"/>
                  </a:lnTo>
                  <a:lnTo>
                    <a:pt x="5112" y="0"/>
                  </a:lnTo>
                  <a:lnTo>
                    <a:pt x="0" y="0"/>
                  </a:lnTo>
                  <a:lnTo>
                    <a:pt x="0" y="9714"/>
                  </a:lnTo>
                  <a:lnTo>
                    <a:pt x="1249" y="9714"/>
                  </a:lnTo>
                  <a:lnTo>
                    <a:pt x="1249" y="16232"/>
                  </a:lnTo>
                  <a:lnTo>
                    <a:pt x="5112" y="16232"/>
                  </a:lnTo>
                  <a:lnTo>
                    <a:pt x="5112" y="19938"/>
                  </a:lnTo>
                  <a:lnTo>
                    <a:pt x="10751" y="19938"/>
                  </a:lnTo>
                  <a:lnTo>
                    <a:pt x="10751" y="21472"/>
                  </a:lnTo>
                  <a:lnTo>
                    <a:pt x="14293" y="21472"/>
                  </a:lnTo>
                  <a:lnTo>
                    <a:pt x="14293" y="21600"/>
                  </a:lnTo>
                  <a:lnTo>
                    <a:pt x="15444" y="21600"/>
                  </a:lnTo>
                  <a:lnTo>
                    <a:pt x="15444" y="21472"/>
                  </a:lnTo>
                  <a:lnTo>
                    <a:pt x="21600" y="21472"/>
                  </a:lnTo>
                  <a:lnTo>
                    <a:pt x="21600" y="1993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82" name="Vorm"/>
            <p:cNvSpPr/>
            <p:nvPr/>
          </p:nvSpPr>
          <p:spPr>
            <a:xfrm>
              <a:off x="5522" y="162400"/>
              <a:ext cx="15404" cy="26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1" y="515"/>
                  </a:lnTo>
                  <a:lnTo>
                    <a:pt x="11368" y="2895"/>
                  </a:lnTo>
                  <a:lnTo>
                    <a:pt x="5553" y="5757"/>
                  </a:lnTo>
                  <a:lnTo>
                    <a:pt x="0" y="7720"/>
                  </a:lnTo>
                  <a:lnTo>
                    <a:pt x="6297" y="21600"/>
                  </a:lnTo>
                  <a:lnTo>
                    <a:pt x="12329" y="8479"/>
                  </a:lnTo>
                  <a:lnTo>
                    <a:pt x="16308" y="277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584" name="object 10"/>
          <p:cNvSpPr/>
          <p:nvPr/>
        </p:nvSpPr>
        <p:spPr>
          <a:xfrm>
            <a:off x="24152924" y="7981881"/>
            <a:ext cx="15404" cy="50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09" y="349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85" name="object 11"/>
          <p:cNvSpPr/>
          <p:nvPr/>
        </p:nvSpPr>
        <p:spPr>
          <a:xfrm>
            <a:off x="24172198" y="5761842"/>
            <a:ext cx="15405" cy="26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06" y="9474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588" name="object 12"/>
          <p:cNvGrpSpPr/>
          <p:nvPr/>
        </p:nvGrpSpPr>
        <p:grpSpPr>
          <a:xfrm>
            <a:off x="24170087" y="4487521"/>
            <a:ext cx="19902" cy="757415"/>
            <a:chOff x="0" y="0"/>
            <a:chExt cx="19901" cy="757413"/>
          </a:xfrm>
        </p:grpSpPr>
        <p:sp>
          <p:nvSpPr>
            <p:cNvPr id="2586" name="Vorm"/>
            <p:cNvSpPr/>
            <p:nvPr/>
          </p:nvSpPr>
          <p:spPr>
            <a:xfrm>
              <a:off x="0" y="0"/>
              <a:ext cx="15404" cy="230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197" y="10776"/>
                  </a:lnTo>
                  <a:lnTo>
                    <a:pt x="7276" y="53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87" name="Vorm"/>
            <p:cNvSpPr/>
            <p:nvPr/>
          </p:nvSpPr>
          <p:spPr>
            <a:xfrm>
              <a:off x="4497" y="230331"/>
              <a:ext cx="15405" cy="5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75"/>
                  </a:moveTo>
                  <a:lnTo>
                    <a:pt x="19260" y="13886"/>
                  </a:lnTo>
                  <a:lnTo>
                    <a:pt x="15208" y="8954"/>
                  </a:lnTo>
                  <a:lnTo>
                    <a:pt x="4679" y="0"/>
                  </a:lnTo>
                  <a:lnTo>
                    <a:pt x="6706" y="4576"/>
                  </a:lnTo>
                  <a:lnTo>
                    <a:pt x="6706" y="9438"/>
                  </a:lnTo>
                  <a:lnTo>
                    <a:pt x="4523" y="14724"/>
                  </a:lnTo>
                  <a:lnTo>
                    <a:pt x="0" y="20574"/>
                  </a:lnTo>
                  <a:lnTo>
                    <a:pt x="3390" y="21600"/>
                  </a:lnTo>
                  <a:lnTo>
                    <a:pt x="6509" y="21573"/>
                  </a:lnTo>
                  <a:lnTo>
                    <a:pt x="9435" y="20848"/>
                  </a:lnTo>
                  <a:lnTo>
                    <a:pt x="14698" y="18722"/>
                  </a:lnTo>
                  <a:lnTo>
                    <a:pt x="17117" y="18033"/>
                  </a:lnTo>
                  <a:lnTo>
                    <a:pt x="19417" y="18065"/>
                  </a:lnTo>
                  <a:lnTo>
                    <a:pt x="21600" y="1917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592" name="object 13"/>
          <p:cNvGrpSpPr/>
          <p:nvPr/>
        </p:nvGrpSpPr>
        <p:grpSpPr>
          <a:xfrm>
            <a:off x="24160539" y="5939963"/>
            <a:ext cx="18515" cy="348093"/>
            <a:chOff x="0" y="0"/>
            <a:chExt cx="18514" cy="348091"/>
          </a:xfrm>
        </p:grpSpPr>
        <p:sp>
          <p:nvSpPr>
            <p:cNvPr id="2589" name="Vorm"/>
            <p:cNvSpPr/>
            <p:nvPr/>
          </p:nvSpPr>
          <p:spPr>
            <a:xfrm>
              <a:off x="0" y="322382"/>
              <a:ext cx="15404" cy="2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141" y="8256"/>
                  </a:lnTo>
                  <a:lnTo>
                    <a:pt x="0" y="13240"/>
                  </a:lnTo>
                  <a:lnTo>
                    <a:pt x="211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90" name="Driehoek"/>
            <p:cNvSpPr/>
            <p:nvPr/>
          </p:nvSpPr>
          <p:spPr>
            <a:xfrm>
              <a:off x="500" y="0"/>
              <a:ext cx="15404" cy="2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8354" y="212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91" name="Vorm"/>
            <p:cNvSpPr/>
            <p:nvPr/>
          </p:nvSpPr>
          <p:spPr>
            <a:xfrm>
              <a:off x="3111" y="118346"/>
              <a:ext cx="15404" cy="20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1" y="10792"/>
                  </a:lnTo>
                  <a:lnTo>
                    <a:pt x="0" y="21600"/>
                  </a:lnTo>
                  <a:lnTo>
                    <a:pt x="4585" y="19493"/>
                  </a:lnTo>
                  <a:lnTo>
                    <a:pt x="10619" y="15775"/>
                  </a:lnTo>
                  <a:lnTo>
                    <a:pt x="16716" y="95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593" name="object 14"/>
          <p:cNvSpPr/>
          <p:nvPr/>
        </p:nvSpPr>
        <p:spPr>
          <a:xfrm>
            <a:off x="24156650" y="7092539"/>
            <a:ext cx="1" cy="291798"/>
          </a:xfrm>
          <a:prstGeom prst="line">
            <a:avLst/>
          </a:prstGeom>
          <a:ln w="3175">
            <a:solidFill>
              <a:srgbClr val="FFB9BB"/>
            </a:solidFill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596" name="object 15"/>
          <p:cNvGrpSpPr/>
          <p:nvPr/>
        </p:nvGrpSpPr>
        <p:grpSpPr>
          <a:xfrm>
            <a:off x="24153452" y="6279860"/>
            <a:ext cx="17307" cy="430564"/>
            <a:chOff x="0" y="0"/>
            <a:chExt cx="17305" cy="430562"/>
          </a:xfrm>
        </p:grpSpPr>
        <p:sp>
          <p:nvSpPr>
            <p:cNvPr id="2594" name="Driehoek"/>
            <p:cNvSpPr/>
            <p:nvPr/>
          </p:nvSpPr>
          <p:spPr>
            <a:xfrm>
              <a:off x="0" y="0"/>
              <a:ext cx="15404" cy="13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44"/>
                  </a:moveTo>
                  <a:lnTo>
                    <a:pt x="0" y="0"/>
                  </a:lnTo>
                  <a:lnTo>
                    <a:pt x="17036" y="21600"/>
                  </a:lnTo>
                  <a:lnTo>
                    <a:pt x="21600" y="5244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95" name="Vorm"/>
            <p:cNvSpPr/>
            <p:nvPr/>
          </p:nvSpPr>
          <p:spPr>
            <a:xfrm>
              <a:off x="1901" y="134828"/>
              <a:ext cx="15405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352" y="0"/>
                  </a:lnTo>
                  <a:lnTo>
                    <a:pt x="0" y="20113"/>
                  </a:lnTo>
                  <a:lnTo>
                    <a:pt x="10766" y="18641"/>
                  </a:lnTo>
                  <a:lnTo>
                    <a:pt x="16383" y="18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597" name="object 16"/>
          <p:cNvSpPr/>
          <p:nvPr/>
        </p:nvSpPr>
        <p:spPr>
          <a:xfrm>
            <a:off x="24160579" y="4563369"/>
            <a:ext cx="15405" cy="50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73"/>
                </a:moveTo>
                <a:lnTo>
                  <a:pt x="20837" y="16873"/>
                </a:lnTo>
                <a:lnTo>
                  <a:pt x="20837" y="15232"/>
                </a:lnTo>
                <a:lnTo>
                  <a:pt x="18319" y="15232"/>
                </a:lnTo>
                <a:lnTo>
                  <a:pt x="18319" y="14312"/>
                </a:lnTo>
                <a:lnTo>
                  <a:pt x="14424" y="14312"/>
                </a:lnTo>
                <a:lnTo>
                  <a:pt x="14424" y="8863"/>
                </a:lnTo>
                <a:lnTo>
                  <a:pt x="9688" y="8863"/>
                </a:lnTo>
                <a:lnTo>
                  <a:pt x="9688" y="0"/>
                </a:lnTo>
                <a:lnTo>
                  <a:pt x="5722" y="0"/>
                </a:lnTo>
                <a:lnTo>
                  <a:pt x="5722" y="8863"/>
                </a:lnTo>
                <a:lnTo>
                  <a:pt x="2134" y="8863"/>
                </a:lnTo>
                <a:lnTo>
                  <a:pt x="2134" y="14312"/>
                </a:lnTo>
                <a:lnTo>
                  <a:pt x="529" y="14312"/>
                </a:lnTo>
                <a:lnTo>
                  <a:pt x="529" y="15232"/>
                </a:lnTo>
                <a:lnTo>
                  <a:pt x="228" y="16873"/>
                </a:lnTo>
                <a:lnTo>
                  <a:pt x="0" y="20221"/>
                </a:lnTo>
                <a:lnTo>
                  <a:pt x="1064" y="20221"/>
                </a:lnTo>
                <a:lnTo>
                  <a:pt x="1064" y="20550"/>
                </a:lnTo>
                <a:lnTo>
                  <a:pt x="4808" y="20550"/>
                </a:lnTo>
                <a:lnTo>
                  <a:pt x="4808" y="21140"/>
                </a:lnTo>
                <a:lnTo>
                  <a:pt x="10986" y="21140"/>
                </a:lnTo>
                <a:lnTo>
                  <a:pt x="10986" y="21600"/>
                </a:lnTo>
                <a:lnTo>
                  <a:pt x="15951" y="21600"/>
                </a:lnTo>
                <a:lnTo>
                  <a:pt x="15951" y="21140"/>
                </a:lnTo>
                <a:lnTo>
                  <a:pt x="18926" y="21140"/>
                </a:lnTo>
                <a:lnTo>
                  <a:pt x="18926" y="20550"/>
                </a:lnTo>
                <a:lnTo>
                  <a:pt x="20608" y="20550"/>
                </a:lnTo>
                <a:lnTo>
                  <a:pt x="20608" y="20221"/>
                </a:lnTo>
                <a:lnTo>
                  <a:pt x="21600" y="20221"/>
                </a:lnTo>
                <a:lnTo>
                  <a:pt x="21600" y="16873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98" name="object 17"/>
          <p:cNvSpPr/>
          <p:nvPr/>
        </p:nvSpPr>
        <p:spPr>
          <a:xfrm>
            <a:off x="24161086" y="5518182"/>
            <a:ext cx="15405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5" y="0"/>
                </a:moveTo>
                <a:lnTo>
                  <a:pt x="2715" y="9305"/>
                </a:lnTo>
                <a:lnTo>
                  <a:pt x="0" y="16655"/>
                </a:lnTo>
                <a:lnTo>
                  <a:pt x="5587" y="21077"/>
                </a:lnTo>
                <a:lnTo>
                  <a:pt x="21600" y="21600"/>
                </a:lnTo>
                <a:lnTo>
                  <a:pt x="1172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99" name="object 18"/>
          <p:cNvSpPr/>
          <p:nvPr/>
        </p:nvSpPr>
        <p:spPr>
          <a:xfrm>
            <a:off x="24159536" y="3116150"/>
            <a:ext cx="15404" cy="28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510"/>
                </a:lnTo>
                <a:lnTo>
                  <a:pt x="204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00" name="object 19"/>
          <p:cNvSpPr/>
          <p:nvPr/>
        </p:nvSpPr>
        <p:spPr>
          <a:xfrm>
            <a:off x="24158134" y="5032892"/>
            <a:ext cx="15405" cy="28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0"/>
                </a:moveTo>
                <a:lnTo>
                  <a:pt x="4598" y="47"/>
                </a:lnTo>
                <a:lnTo>
                  <a:pt x="2915" y="766"/>
                </a:lnTo>
                <a:lnTo>
                  <a:pt x="3502" y="2382"/>
                </a:lnTo>
                <a:lnTo>
                  <a:pt x="0" y="8416"/>
                </a:lnTo>
                <a:lnTo>
                  <a:pt x="3016" y="13422"/>
                </a:lnTo>
                <a:lnTo>
                  <a:pt x="10811" y="17713"/>
                </a:lnTo>
                <a:lnTo>
                  <a:pt x="21600" y="21600"/>
                </a:lnTo>
                <a:lnTo>
                  <a:pt x="12969" y="401"/>
                </a:lnTo>
                <a:lnTo>
                  <a:pt x="81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01" name="object 20"/>
          <p:cNvSpPr/>
          <p:nvPr/>
        </p:nvSpPr>
        <p:spPr>
          <a:xfrm>
            <a:off x="24164166" y="4083830"/>
            <a:ext cx="15405" cy="20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7" y="0"/>
                </a:moveTo>
                <a:lnTo>
                  <a:pt x="0" y="21600"/>
                </a:lnTo>
                <a:lnTo>
                  <a:pt x="8937" y="15870"/>
                </a:lnTo>
                <a:lnTo>
                  <a:pt x="17155" y="9281"/>
                </a:lnTo>
                <a:lnTo>
                  <a:pt x="21600" y="3452"/>
                </a:lnTo>
                <a:lnTo>
                  <a:pt x="19217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604" name="object 21"/>
          <p:cNvGrpSpPr/>
          <p:nvPr/>
        </p:nvGrpSpPr>
        <p:grpSpPr>
          <a:xfrm>
            <a:off x="24160954" y="5321337"/>
            <a:ext cx="17500" cy="196860"/>
            <a:chOff x="0" y="0"/>
            <a:chExt cx="17498" cy="196858"/>
          </a:xfrm>
        </p:grpSpPr>
        <p:sp>
          <p:nvSpPr>
            <p:cNvPr id="2602" name="Vorm"/>
            <p:cNvSpPr/>
            <p:nvPr/>
          </p:nvSpPr>
          <p:spPr>
            <a:xfrm>
              <a:off x="0" y="0"/>
              <a:ext cx="15404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9"/>
                  </a:moveTo>
                  <a:lnTo>
                    <a:pt x="11796" y="8082"/>
                  </a:lnTo>
                  <a:lnTo>
                    <a:pt x="0" y="0"/>
                  </a:lnTo>
                  <a:lnTo>
                    <a:pt x="11796" y="21600"/>
                  </a:lnTo>
                  <a:lnTo>
                    <a:pt x="21600" y="172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03" name="Vorm"/>
            <p:cNvSpPr/>
            <p:nvPr/>
          </p:nvSpPr>
          <p:spPr>
            <a:xfrm>
              <a:off x="2095" y="145148"/>
              <a:ext cx="15404" cy="2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489" y="1646"/>
                  </a:lnTo>
                  <a:lnTo>
                    <a:pt x="0" y="8624"/>
                  </a:lnTo>
                  <a:lnTo>
                    <a:pt x="6167" y="21600"/>
                  </a:lnTo>
                  <a:lnTo>
                    <a:pt x="20051" y="59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608" name="object 22"/>
          <p:cNvGrpSpPr/>
          <p:nvPr/>
        </p:nvGrpSpPr>
        <p:grpSpPr>
          <a:xfrm>
            <a:off x="24132891" y="2375693"/>
            <a:ext cx="44763" cy="2187476"/>
            <a:chOff x="0" y="0"/>
            <a:chExt cx="44762" cy="2187474"/>
          </a:xfrm>
        </p:grpSpPr>
        <p:sp>
          <p:nvSpPr>
            <p:cNvPr id="2605" name="Vorm"/>
            <p:cNvSpPr/>
            <p:nvPr/>
          </p:nvSpPr>
          <p:spPr>
            <a:xfrm>
              <a:off x="0" y="0"/>
              <a:ext cx="33841" cy="10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919"/>
                  </a:moveTo>
                  <a:lnTo>
                    <a:pt x="19044" y="14533"/>
                  </a:lnTo>
                  <a:lnTo>
                    <a:pt x="18081" y="12845"/>
                  </a:lnTo>
                  <a:lnTo>
                    <a:pt x="17009" y="10075"/>
                  </a:lnTo>
                  <a:lnTo>
                    <a:pt x="13430" y="17440"/>
                  </a:lnTo>
                  <a:lnTo>
                    <a:pt x="12899" y="18209"/>
                  </a:lnTo>
                  <a:lnTo>
                    <a:pt x="12358" y="18770"/>
                  </a:lnTo>
                  <a:lnTo>
                    <a:pt x="11798" y="19069"/>
                  </a:lnTo>
                  <a:lnTo>
                    <a:pt x="11218" y="19055"/>
                  </a:lnTo>
                  <a:lnTo>
                    <a:pt x="10618" y="18675"/>
                  </a:lnTo>
                  <a:lnTo>
                    <a:pt x="9998" y="17876"/>
                  </a:lnTo>
                  <a:lnTo>
                    <a:pt x="9635" y="15874"/>
                  </a:lnTo>
                  <a:lnTo>
                    <a:pt x="9507" y="14321"/>
                  </a:lnTo>
                  <a:lnTo>
                    <a:pt x="9566" y="13134"/>
                  </a:lnTo>
                  <a:lnTo>
                    <a:pt x="9802" y="12229"/>
                  </a:lnTo>
                  <a:lnTo>
                    <a:pt x="10166" y="11523"/>
                  </a:lnTo>
                  <a:lnTo>
                    <a:pt x="12299" y="9025"/>
                  </a:lnTo>
                  <a:lnTo>
                    <a:pt x="12840" y="8066"/>
                  </a:lnTo>
                  <a:lnTo>
                    <a:pt x="12014" y="8501"/>
                  </a:lnTo>
                  <a:lnTo>
                    <a:pt x="11238" y="8519"/>
                  </a:lnTo>
                  <a:lnTo>
                    <a:pt x="10510" y="8186"/>
                  </a:lnTo>
                  <a:lnTo>
                    <a:pt x="9802" y="7567"/>
                  </a:lnTo>
                  <a:lnTo>
                    <a:pt x="6174" y="2492"/>
                  </a:lnTo>
                  <a:lnTo>
                    <a:pt x="5329" y="1541"/>
                  </a:lnTo>
                  <a:lnTo>
                    <a:pt x="4424" y="765"/>
                  </a:lnTo>
                  <a:lnTo>
                    <a:pt x="3431" y="229"/>
                  </a:lnTo>
                  <a:lnTo>
                    <a:pt x="2340" y="0"/>
                  </a:lnTo>
                  <a:lnTo>
                    <a:pt x="1140" y="143"/>
                  </a:lnTo>
                  <a:lnTo>
                    <a:pt x="3205" y="6732"/>
                  </a:lnTo>
                  <a:lnTo>
                    <a:pt x="2438" y="6458"/>
                  </a:lnTo>
                  <a:lnTo>
                    <a:pt x="1573" y="5874"/>
                  </a:lnTo>
                  <a:lnTo>
                    <a:pt x="727" y="5610"/>
                  </a:lnTo>
                  <a:lnTo>
                    <a:pt x="0" y="6297"/>
                  </a:lnTo>
                  <a:lnTo>
                    <a:pt x="944" y="6602"/>
                  </a:lnTo>
                  <a:lnTo>
                    <a:pt x="1848" y="7229"/>
                  </a:lnTo>
                  <a:lnTo>
                    <a:pt x="3343" y="9280"/>
                  </a:lnTo>
                  <a:lnTo>
                    <a:pt x="3864" y="10622"/>
                  </a:lnTo>
                  <a:lnTo>
                    <a:pt x="4178" y="12119"/>
                  </a:lnTo>
                  <a:lnTo>
                    <a:pt x="4266" y="13729"/>
                  </a:lnTo>
                  <a:lnTo>
                    <a:pt x="4080" y="15411"/>
                  </a:lnTo>
                  <a:lnTo>
                    <a:pt x="3578" y="17122"/>
                  </a:lnTo>
                  <a:lnTo>
                    <a:pt x="2733" y="18823"/>
                  </a:lnTo>
                  <a:lnTo>
                    <a:pt x="3578" y="20106"/>
                  </a:lnTo>
                  <a:lnTo>
                    <a:pt x="4778" y="20973"/>
                  </a:lnTo>
                  <a:lnTo>
                    <a:pt x="6262" y="21459"/>
                  </a:lnTo>
                  <a:lnTo>
                    <a:pt x="7973" y="21600"/>
                  </a:lnTo>
                  <a:lnTo>
                    <a:pt x="9861" y="21431"/>
                  </a:lnTo>
                  <a:lnTo>
                    <a:pt x="13931" y="20309"/>
                  </a:lnTo>
                  <a:lnTo>
                    <a:pt x="18002" y="18376"/>
                  </a:lnTo>
                  <a:lnTo>
                    <a:pt x="19890" y="17195"/>
                  </a:lnTo>
                  <a:lnTo>
                    <a:pt x="21600" y="159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06" name="Vorm"/>
            <p:cNvSpPr/>
            <p:nvPr/>
          </p:nvSpPr>
          <p:spPr>
            <a:xfrm>
              <a:off x="20255" y="1394185"/>
              <a:ext cx="17037" cy="7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32"/>
                  </a:moveTo>
                  <a:lnTo>
                    <a:pt x="21346" y="14331"/>
                  </a:lnTo>
                  <a:lnTo>
                    <a:pt x="21191" y="14531"/>
                  </a:lnTo>
                  <a:lnTo>
                    <a:pt x="21093" y="14517"/>
                  </a:lnTo>
                  <a:lnTo>
                    <a:pt x="21073" y="14531"/>
                  </a:lnTo>
                  <a:lnTo>
                    <a:pt x="20527" y="14886"/>
                  </a:lnTo>
                  <a:lnTo>
                    <a:pt x="20136" y="15076"/>
                  </a:lnTo>
                  <a:lnTo>
                    <a:pt x="19941" y="14331"/>
                  </a:lnTo>
                  <a:lnTo>
                    <a:pt x="19101" y="14244"/>
                  </a:lnTo>
                  <a:lnTo>
                    <a:pt x="17752" y="13801"/>
                  </a:lnTo>
                  <a:lnTo>
                    <a:pt x="17440" y="13689"/>
                  </a:lnTo>
                  <a:lnTo>
                    <a:pt x="18183" y="12026"/>
                  </a:lnTo>
                  <a:lnTo>
                    <a:pt x="18729" y="11735"/>
                  </a:lnTo>
                  <a:lnTo>
                    <a:pt x="19178" y="12342"/>
                  </a:lnTo>
                  <a:lnTo>
                    <a:pt x="20038" y="14342"/>
                  </a:lnTo>
                  <a:lnTo>
                    <a:pt x="20410" y="14389"/>
                  </a:lnTo>
                  <a:lnTo>
                    <a:pt x="20722" y="14503"/>
                  </a:lnTo>
                  <a:lnTo>
                    <a:pt x="21093" y="14517"/>
                  </a:lnTo>
                  <a:lnTo>
                    <a:pt x="20976" y="13689"/>
                  </a:lnTo>
                  <a:lnTo>
                    <a:pt x="20448" y="11735"/>
                  </a:lnTo>
                  <a:lnTo>
                    <a:pt x="17362" y="0"/>
                  </a:lnTo>
                  <a:lnTo>
                    <a:pt x="17070" y="1188"/>
                  </a:lnTo>
                  <a:lnTo>
                    <a:pt x="16854" y="2475"/>
                  </a:lnTo>
                  <a:lnTo>
                    <a:pt x="16776" y="7060"/>
                  </a:lnTo>
                  <a:lnTo>
                    <a:pt x="16913" y="9114"/>
                  </a:lnTo>
                  <a:lnTo>
                    <a:pt x="17402" y="13689"/>
                  </a:lnTo>
                  <a:lnTo>
                    <a:pt x="14980" y="12598"/>
                  </a:lnTo>
                  <a:lnTo>
                    <a:pt x="12811" y="11239"/>
                  </a:lnTo>
                  <a:lnTo>
                    <a:pt x="10820" y="9809"/>
                  </a:lnTo>
                  <a:lnTo>
                    <a:pt x="8847" y="8471"/>
                  </a:lnTo>
                  <a:lnTo>
                    <a:pt x="6972" y="7523"/>
                  </a:lnTo>
                  <a:lnTo>
                    <a:pt x="4921" y="7060"/>
                  </a:lnTo>
                  <a:lnTo>
                    <a:pt x="2617" y="7310"/>
                  </a:lnTo>
                  <a:lnTo>
                    <a:pt x="0" y="8471"/>
                  </a:lnTo>
                  <a:lnTo>
                    <a:pt x="274" y="10826"/>
                  </a:lnTo>
                  <a:lnTo>
                    <a:pt x="801" y="12602"/>
                  </a:lnTo>
                  <a:lnTo>
                    <a:pt x="1601" y="13977"/>
                  </a:lnTo>
                  <a:lnTo>
                    <a:pt x="3457" y="15629"/>
                  </a:lnTo>
                  <a:lnTo>
                    <a:pt x="5664" y="16911"/>
                  </a:lnTo>
                  <a:lnTo>
                    <a:pt x="6777" y="17685"/>
                  </a:lnTo>
                  <a:lnTo>
                    <a:pt x="7832" y="18704"/>
                  </a:lnTo>
                  <a:lnTo>
                    <a:pt x="8809" y="20087"/>
                  </a:lnTo>
                  <a:lnTo>
                    <a:pt x="8672" y="18704"/>
                  </a:lnTo>
                  <a:lnTo>
                    <a:pt x="8847" y="14389"/>
                  </a:lnTo>
                  <a:lnTo>
                    <a:pt x="9022" y="14331"/>
                  </a:lnTo>
                  <a:lnTo>
                    <a:pt x="9258" y="14389"/>
                  </a:lnTo>
                  <a:lnTo>
                    <a:pt x="9491" y="14517"/>
                  </a:lnTo>
                  <a:lnTo>
                    <a:pt x="10176" y="15076"/>
                  </a:lnTo>
                  <a:lnTo>
                    <a:pt x="11406" y="16158"/>
                  </a:lnTo>
                  <a:lnTo>
                    <a:pt x="11835" y="16491"/>
                  </a:lnTo>
                  <a:lnTo>
                    <a:pt x="12304" y="16782"/>
                  </a:lnTo>
                  <a:lnTo>
                    <a:pt x="12753" y="16997"/>
                  </a:lnTo>
                  <a:lnTo>
                    <a:pt x="13242" y="17128"/>
                  </a:lnTo>
                  <a:lnTo>
                    <a:pt x="13730" y="17150"/>
                  </a:lnTo>
                  <a:lnTo>
                    <a:pt x="14219" y="17042"/>
                  </a:lnTo>
                  <a:lnTo>
                    <a:pt x="15663" y="15722"/>
                  </a:lnTo>
                  <a:lnTo>
                    <a:pt x="16367" y="14331"/>
                  </a:lnTo>
                  <a:lnTo>
                    <a:pt x="16601" y="13801"/>
                  </a:lnTo>
                  <a:lnTo>
                    <a:pt x="18437" y="21600"/>
                  </a:lnTo>
                  <a:lnTo>
                    <a:pt x="21209" y="15076"/>
                  </a:lnTo>
                  <a:lnTo>
                    <a:pt x="21600" y="14132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07" name="Vorm"/>
            <p:cNvSpPr/>
            <p:nvPr/>
          </p:nvSpPr>
          <p:spPr>
            <a:xfrm>
              <a:off x="29358" y="769104"/>
              <a:ext cx="15405" cy="6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17"/>
                  </a:moveTo>
                  <a:lnTo>
                    <a:pt x="16558" y="4280"/>
                  </a:lnTo>
                  <a:lnTo>
                    <a:pt x="12049" y="1860"/>
                  </a:lnTo>
                  <a:lnTo>
                    <a:pt x="7991" y="565"/>
                  </a:lnTo>
                  <a:lnTo>
                    <a:pt x="4196" y="0"/>
                  </a:lnTo>
                  <a:lnTo>
                    <a:pt x="2189" y="19054"/>
                  </a:lnTo>
                  <a:lnTo>
                    <a:pt x="0" y="17731"/>
                  </a:lnTo>
                  <a:lnTo>
                    <a:pt x="1831" y="21600"/>
                  </a:lnTo>
                  <a:lnTo>
                    <a:pt x="5534" y="17462"/>
                  </a:lnTo>
                  <a:lnTo>
                    <a:pt x="11961" y="13290"/>
                  </a:lnTo>
                  <a:lnTo>
                    <a:pt x="21600" y="8217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612" name="object 23"/>
          <p:cNvGrpSpPr/>
          <p:nvPr/>
        </p:nvGrpSpPr>
        <p:grpSpPr>
          <a:xfrm>
            <a:off x="24132359" y="6458682"/>
            <a:ext cx="30694" cy="605779"/>
            <a:chOff x="0" y="0"/>
            <a:chExt cx="30692" cy="605778"/>
          </a:xfrm>
        </p:grpSpPr>
        <p:sp>
          <p:nvSpPr>
            <p:cNvPr id="2609" name="Vorm"/>
            <p:cNvSpPr/>
            <p:nvPr/>
          </p:nvSpPr>
          <p:spPr>
            <a:xfrm>
              <a:off x="0" y="434197"/>
              <a:ext cx="15404" cy="4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38"/>
                  </a:moveTo>
                  <a:lnTo>
                    <a:pt x="13792" y="3625"/>
                  </a:lnTo>
                  <a:lnTo>
                    <a:pt x="7275" y="0"/>
                  </a:lnTo>
                  <a:lnTo>
                    <a:pt x="2849" y="5160"/>
                  </a:lnTo>
                  <a:lnTo>
                    <a:pt x="0" y="21600"/>
                  </a:lnTo>
                  <a:lnTo>
                    <a:pt x="8320" y="13786"/>
                  </a:lnTo>
                  <a:lnTo>
                    <a:pt x="14571" y="14129"/>
                  </a:lnTo>
                  <a:lnTo>
                    <a:pt x="21334" y="1355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10" name="Vorm"/>
            <p:cNvSpPr/>
            <p:nvPr/>
          </p:nvSpPr>
          <p:spPr>
            <a:xfrm>
              <a:off x="7632" y="18792"/>
              <a:ext cx="15405" cy="58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230" y="1086"/>
                  </a:lnTo>
                  <a:lnTo>
                    <a:pt x="13317" y="3037"/>
                  </a:lnTo>
                  <a:lnTo>
                    <a:pt x="8403" y="5540"/>
                  </a:lnTo>
                  <a:lnTo>
                    <a:pt x="3132" y="8920"/>
                  </a:lnTo>
                  <a:lnTo>
                    <a:pt x="4319" y="9999"/>
                  </a:lnTo>
                  <a:lnTo>
                    <a:pt x="5743" y="11333"/>
                  </a:lnTo>
                  <a:lnTo>
                    <a:pt x="6764" y="13267"/>
                  </a:lnTo>
                  <a:lnTo>
                    <a:pt x="6599" y="16336"/>
                  </a:lnTo>
                  <a:lnTo>
                    <a:pt x="5080" y="17836"/>
                  </a:lnTo>
                  <a:lnTo>
                    <a:pt x="3514" y="17665"/>
                  </a:lnTo>
                  <a:lnTo>
                    <a:pt x="1875" y="16781"/>
                  </a:lnTo>
                  <a:lnTo>
                    <a:pt x="0" y="16338"/>
                  </a:lnTo>
                  <a:lnTo>
                    <a:pt x="1946" y="18897"/>
                  </a:lnTo>
                  <a:lnTo>
                    <a:pt x="3110" y="20182"/>
                  </a:lnTo>
                  <a:lnTo>
                    <a:pt x="4368" y="21161"/>
                  </a:lnTo>
                  <a:lnTo>
                    <a:pt x="5721" y="21600"/>
                  </a:lnTo>
                  <a:lnTo>
                    <a:pt x="7145" y="21266"/>
                  </a:lnTo>
                  <a:lnTo>
                    <a:pt x="8616" y="19927"/>
                  </a:lnTo>
                  <a:lnTo>
                    <a:pt x="9850" y="17836"/>
                  </a:lnTo>
                  <a:lnTo>
                    <a:pt x="10160" y="17349"/>
                  </a:lnTo>
                  <a:lnTo>
                    <a:pt x="10253" y="13267"/>
                  </a:lnTo>
                  <a:lnTo>
                    <a:pt x="11892" y="10539"/>
                  </a:lnTo>
                  <a:lnTo>
                    <a:pt x="13814" y="7858"/>
                  </a:lnTo>
                  <a:lnTo>
                    <a:pt x="15903" y="5351"/>
                  </a:lnTo>
                  <a:lnTo>
                    <a:pt x="18086" y="3037"/>
                  </a:lnTo>
                  <a:lnTo>
                    <a:pt x="19938" y="13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11" name="Driehoek"/>
            <p:cNvSpPr/>
            <p:nvPr/>
          </p:nvSpPr>
          <p:spPr>
            <a:xfrm>
              <a:off x="15288" y="0"/>
              <a:ext cx="15405" cy="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0"/>
                  </a:moveTo>
                  <a:lnTo>
                    <a:pt x="13887" y="0"/>
                  </a:lnTo>
                  <a:lnTo>
                    <a:pt x="0" y="21600"/>
                  </a:lnTo>
                  <a:lnTo>
                    <a:pt x="21600" y="161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613" name="object 24"/>
          <p:cNvSpPr/>
          <p:nvPr/>
        </p:nvSpPr>
        <p:spPr>
          <a:xfrm>
            <a:off x="24141999" y="5038619"/>
            <a:ext cx="15404" cy="442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61" y="0"/>
                </a:moveTo>
                <a:lnTo>
                  <a:pt x="0" y="11001"/>
                </a:lnTo>
                <a:lnTo>
                  <a:pt x="8285" y="10442"/>
                </a:lnTo>
                <a:lnTo>
                  <a:pt x="7804" y="16173"/>
                </a:lnTo>
                <a:lnTo>
                  <a:pt x="9722" y="19237"/>
                </a:lnTo>
                <a:lnTo>
                  <a:pt x="13213" y="20551"/>
                </a:lnTo>
                <a:lnTo>
                  <a:pt x="17445" y="21033"/>
                </a:lnTo>
                <a:lnTo>
                  <a:pt x="21600" y="21600"/>
                </a:lnTo>
                <a:lnTo>
                  <a:pt x="1376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14" name="object 25"/>
          <p:cNvSpPr/>
          <p:nvPr/>
        </p:nvSpPr>
        <p:spPr>
          <a:xfrm>
            <a:off x="24164450" y="2868685"/>
            <a:ext cx="15405" cy="25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292" y="1664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15" name="object 26"/>
          <p:cNvSpPr/>
          <p:nvPr/>
        </p:nvSpPr>
        <p:spPr>
          <a:xfrm>
            <a:off x="24164574" y="2360200"/>
            <a:ext cx="15405" cy="1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0" y="0"/>
                </a:moveTo>
                <a:lnTo>
                  <a:pt x="0" y="18577"/>
                </a:lnTo>
                <a:lnTo>
                  <a:pt x="21600" y="21600"/>
                </a:lnTo>
                <a:lnTo>
                  <a:pt x="853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618" name="object 27"/>
          <p:cNvGrpSpPr/>
          <p:nvPr/>
        </p:nvGrpSpPr>
        <p:grpSpPr>
          <a:xfrm>
            <a:off x="276591" y="6569980"/>
            <a:ext cx="1423" cy="129997"/>
            <a:chOff x="0" y="0"/>
            <a:chExt cx="1421" cy="129996"/>
          </a:xfrm>
        </p:grpSpPr>
        <p:sp>
          <p:nvSpPr>
            <p:cNvPr id="2616" name="Lijn"/>
            <p:cNvSpPr/>
            <p:nvPr/>
          </p:nvSpPr>
          <p:spPr>
            <a:xfrm>
              <a:off x="0" y="-1"/>
              <a:ext cx="1422" cy="1299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17" name="Lijn"/>
            <p:cNvSpPr/>
            <p:nvPr/>
          </p:nvSpPr>
          <p:spPr>
            <a:xfrm flipH="1" flipV="1">
              <a:off x="0" y="0"/>
              <a:ext cx="1422" cy="12999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619" name="object 28"/>
          <p:cNvSpPr/>
          <p:nvPr/>
        </p:nvSpPr>
        <p:spPr>
          <a:xfrm>
            <a:off x="267998" y="5605882"/>
            <a:ext cx="15404" cy="4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234" y="13995"/>
                </a:lnTo>
                <a:lnTo>
                  <a:pt x="14869" y="21600"/>
                </a:lnTo>
                <a:lnTo>
                  <a:pt x="19473" y="21352"/>
                </a:lnTo>
                <a:lnTo>
                  <a:pt x="21600" y="11791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20" name="object 29"/>
          <p:cNvSpPr/>
          <p:nvPr/>
        </p:nvSpPr>
        <p:spPr>
          <a:xfrm>
            <a:off x="11875817" y="212776"/>
            <a:ext cx="377979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8" y="0"/>
                </a:moveTo>
                <a:lnTo>
                  <a:pt x="217" y="944"/>
                </a:lnTo>
                <a:lnTo>
                  <a:pt x="0" y="5278"/>
                </a:lnTo>
                <a:lnTo>
                  <a:pt x="3322" y="19533"/>
                </a:lnTo>
                <a:lnTo>
                  <a:pt x="7653" y="18457"/>
                </a:lnTo>
                <a:lnTo>
                  <a:pt x="11604" y="18260"/>
                </a:lnTo>
                <a:lnTo>
                  <a:pt x="15217" y="18806"/>
                </a:lnTo>
                <a:lnTo>
                  <a:pt x="21600" y="21600"/>
                </a:lnTo>
                <a:lnTo>
                  <a:pt x="8145" y="5473"/>
                </a:lnTo>
                <a:lnTo>
                  <a:pt x="4546" y="1741"/>
                </a:lnTo>
                <a:lnTo>
                  <a:pt x="1818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21" name="object 30"/>
          <p:cNvSpPr/>
          <p:nvPr/>
        </p:nvSpPr>
        <p:spPr>
          <a:xfrm>
            <a:off x="2584816" y="248890"/>
            <a:ext cx="183248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767"/>
                </a:lnTo>
                <a:lnTo>
                  <a:pt x="65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22" name="object 31"/>
          <p:cNvSpPr/>
          <p:nvPr/>
        </p:nvSpPr>
        <p:spPr>
          <a:xfrm>
            <a:off x="2201649" y="270873"/>
            <a:ext cx="249580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46" y="11062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23" name="object 32"/>
          <p:cNvSpPr/>
          <p:nvPr/>
        </p:nvSpPr>
        <p:spPr>
          <a:xfrm>
            <a:off x="277543" y="11703300"/>
            <a:ext cx="15405" cy="15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1" y="0"/>
                </a:moveTo>
                <a:lnTo>
                  <a:pt x="10302" y="143"/>
                </a:lnTo>
                <a:lnTo>
                  <a:pt x="5282" y="1010"/>
                </a:lnTo>
                <a:lnTo>
                  <a:pt x="0" y="833"/>
                </a:lnTo>
                <a:lnTo>
                  <a:pt x="21600" y="21600"/>
                </a:lnTo>
                <a:lnTo>
                  <a:pt x="20706" y="8960"/>
                </a:lnTo>
                <a:lnTo>
                  <a:pt x="18320" y="2349"/>
                </a:lnTo>
                <a:lnTo>
                  <a:pt x="1475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24" name="object 33"/>
          <p:cNvSpPr/>
          <p:nvPr/>
        </p:nvSpPr>
        <p:spPr>
          <a:xfrm>
            <a:off x="20076740" y="217705"/>
            <a:ext cx="407645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013" y="16867"/>
                </a:lnTo>
                <a:lnTo>
                  <a:pt x="15226" y="20411"/>
                </a:lnTo>
                <a:lnTo>
                  <a:pt x="17937" y="21600"/>
                </a:lnTo>
                <a:lnTo>
                  <a:pt x="20083" y="19648"/>
                </a:lnTo>
                <a:lnTo>
                  <a:pt x="21600" y="13766"/>
                </a:lnTo>
                <a:lnTo>
                  <a:pt x="11370" y="4943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25" name="object 34"/>
          <p:cNvSpPr/>
          <p:nvPr/>
        </p:nvSpPr>
        <p:spPr>
          <a:xfrm>
            <a:off x="212099" y="6198382"/>
            <a:ext cx="15405" cy="11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66" y="0"/>
                </a:moveTo>
                <a:lnTo>
                  <a:pt x="0" y="251"/>
                </a:lnTo>
                <a:lnTo>
                  <a:pt x="4947" y="10094"/>
                </a:lnTo>
                <a:lnTo>
                  <a:pt x="10214" y="16822"/>
                </a:lnTo>
                <a:lnTo>
                  <a:pt x="15770" y="20601"/>
                </a:lnTo>
                <a:lnTo>
                  <a:pt x="21600" y="21600"/>
                </a:lnTo>
                <a:lnTo>
                  <a:pt x="16856" y="11173"/>
                </a:lnTo>
                <a:lnTo>
                  <a:pt x="11746" y="3807"/>
                </a:lnTo>
                <a:lnTo>
                  <a:pt x="6166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26" name="object 35"/>
          <p:cNvSpPr/>
          <p:nvPr/>
        </p:nvSpPr>
        <p:spPr>
          <a:xfrm>
            <a:off x="19643738" y="214345"/>
            <a:ext cx="377160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lnTo>
                  <a:pt x="11601" y="7200"/>
                </a:lnTo>
                <a:lnTo>
                  <a:pt x="11601" y="0"/>
                </a:lnTo>
                <a:lnTo>
                  <a:pt x="8157" y="0"/>
                </a:lnTo>
                <a:lnTo>
                  <a:pt x="8157" y="7200"/>
                </a:lnTo>
                <a:lnTo>
                  <a:pt x="0" y="7200"/>
                </a:lnTo>
                <a:lnTo>
                  <a:pt x="0" y="14400"/>
                </a:lnTo>
                <a:lnTo>
                  <a:pt x="715" y="14400"/>
                </a:lnTo>
                <a:lnTo>
                  <a:pt x="715" y="21600"/>
                </a:lnTo>
                <a:lnTo>
                  <a:pt x="7565" y="21600"/>
                </a:lnTo>
                <a:lnTo>
                  <a:pt x="7565" y="14400"/>
                </a:lnTo>
                <a:lnTo>
                  <a:pt x="21600" y="144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27" name="object 36"/>
          <p:cNvSpPr/>
          <p:nvPr/>
        </p:nvSpPr>
        <p:spPr>
          <a:xfrm>
            <a:off x="17128560" y="13427612"/>
            <a:ext cx="42177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0" y="1620"/>
                </a:lnTo>
                <a:lnTo>
                  <a:pt x="21600" y="21600"/>
                </a:lnTo>
                <a:lnTo>
                  <a:pt x="21097" y="8424"/>
                </a:lnTo>
                <a:lnTo>
                  <a:pt x="16878" y="1728"/>
                </a:lnTo>
                <a:lnTo>
                  <a:pt x="962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28" name="object 37"/>
          <p:cNvSpPr/>
          <p:nvPr/>
        </p:nvSpPr>
        <p:spPr>
          <a:xfrm>
            <a:off x="22335780" y="13483225"/>
            <a:ext cx="222936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060"/>
                </a:lnTo>
                <a:lnTo>
                  <a:pt x="80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29" name="object 38"/>
          <p:cNvSpPr/>
          <p:nvPr/>
        </p:nvSpPr>
        <p:spPr>
          <a:xfrm>
            <a:off x="24059015" y="213830"/>
            <a:ext cx="84061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1"/>
                </a:moveTo>
                <a:lnTo>
                  <a:pt x="6501" y="0"/>
                </a:lnTo>
                <a:lnTo>
                  <a:pt x="0" y="21600"/>
                </a:lnTo>
                <a:lnTo>
                  <a:pt x="21600" y="8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30" name="object 39"/>
          <p:cNvSpPr/>
          <p:nvPr/>
        </p:nvSpPr>
        <p:spPr>
          <a:xfrm>
            <a:off x="24141327" y="721957"/>
            <a:ext cx="15405" cy="4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34" y="3900"/>
                </a:lnTo>
                <a:lnTo>
                  <a:pt x="13289" y="8863"/>
                </a:lnTo>
                <a:lnTo>
                  <a:pt x="18011" y="14795"/>
                </a:lnTo>
                <a:lnTo>
                  <a:pt x="21600" y="21600"/>
                </a:lnTo>
                <a:lnTo>
                  <a:pt x="17601" y="13565"/>
                </a:lnTo>
                <a:lnTo>
                  <a:pt x="12829" y="6998"/>
                </a:lnTo>
                <a:lnTo>
                  <a:pt x="7040" y="2332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31" name="object 40"/>
          <p:cNvSpPr/>
          <p:nvPr/>
        </p:nvSpPr>
        <p:spPr>
          <a:xfrm>
            <a:off x="18379919" y="249752"/>
            <a:ext cx="26171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1" y="361"/>
                </a:moveTo>
                <a:lnTo>
                  <a:pt x="0" y="0"/>
                </a:lnTo>
                <a:lnTo>
                  <a:pt x="16242" y="17013"/>
                </a:lnTo>
                <a:lnTo>
                  <a:pt x="21600" y="21600"/>
                </a:lnTo>
                <a:lnTo>
                  <a:pt x="8711" y="3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635" name="object 41"/>
          <p:cNvGrpSpPr/>
          <p:nvPr/>
        </p:nvGrpSpPr>
        <p:grpSpPr>
          <a:xfrm>
            <a:off x="23889174" y="214420"/>
            <a:ext cx="290744" cy="233736"/>
            <a:chOff x="0" y="0"/>
            <a:chExt cx="290743" cy="233734"/>
          </a:xfrm>
        </p:grpSpPr>
        <p:sp>
          <p:nvSpPr>
            <p:cNvPr id="2632" name="Vorm"/>
            <p:cNvSpPr/>
            <p:nvPr/>
          </p:nvSpPr>
          <p:spPr>
            <a:xfrm>
              <a:off x="0" y="0"/>
              <a:ext cx="197368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392" y="3858"/>
                  </a:lnTo>
                  <a:lnTo>
                    <a:pt x="18587" y="0"/>
                  </a:lnTo>
                  <a:lnTo>
                    <a:pt x="0" y="77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33" name="Driehoek"/>
            <p:cNvSpPr/>
            <p:nvPr/>
          </p:nvSpPr>
          <p:spPr>
            <a:xfrm>
              <a:off x="197367" y="662"/>
              <a:ext cx="84319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63"/>
                  </a:moveTo>
                  <a:lnTo>
                    <a:pt x="0" y="0"/>
                  </a:lnTo>
                  <a:lnTo>
                    <a:pt x="21596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34" name="Vorm"/>
            <p:cNvSpPr/>
            <p:nvPr/>
          </p:nvSpPr>
          <p:spPr>
            <a:xfrm>
              <a:off x="275339" y="122088"/>
              <a:ext cx="15405" cy="11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81"/>
                  </a:moveTo>
                  <a:lnTo>
                    <a:pt x="11465" y="0"/>
                  </a:lnTo>
                  <a:lnTo>
                    <a:pt x="0" y="20620"/>
                  </a:lnTo>
                  <a:lnTo>
                    <a:pt x="13167" y="21600"/>
                  </a:lnTo>
                  <a:lnTo>
                    <a:pt x="21281" y="19284"/>
                  </a:lnTo>
                  <a:lnTo>
                    <a:pt x="21600" y="1248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636" name="object 42"/>
          <p:cNvSpPr/>
          <p:nvPr/>
        </p:nvSpPr>
        <p:spPr>
          <a:xfrm>
            <a:off x="7141598" y="13441751"/>
            <a:ext cx="94853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06" y="3882"/>
                </a:lnTo>
                <a:lnTo>
                  <a:pt x="0" y="14906"/>
                </a:lnTo>
                <a:lnTo>
                  <a:pt x="5955" y="21600"/>
                </a:lnTo>
                <a:lnTo>
                  <a:pt x="19882" y="524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667" name="object 43"/>
          <p:cNvGrpSpPr/>
          <p:nvPr/>
        </p:nvGrpSpPr>
        <p:grpSpPr>
          <a:xfrm>
            <a:off x="210935" y="219104"/>
            <a:ext cx="23964439" cy="13286686"/>
            <a:chOff x="0" y="0"/>
            <a:chExt cx="23964438" cy="13286685"/>
          </a:xfrm>
        </p:grpSpPr>
        <p:grpSp>
          <p:nvGrpSpPr>
            <p:cNvPr id="2645" name="object 44"/>
            <p:cNvGrpSpPr/>
            <p:nvPr/>
          </p:nvGrpSpPr>
          <p:grpSpPr>
            <a:xfrm>
              <a:off x="-1" y="0"/>
              <a:ext cx="23964439" cy="13277959"/>
              <a:chOff x="0" y="0"/>
              <a:chExt cx="23964437" cy="13277958"/>
            </a:xfrm>
          </p:grpSpPr>
          <p:sp>
            <p:nvSpPr>
              <p:cNvPr id="2637" name="Vorm"/>
              <p:cNvSpPr/>
              <p:nvPr/>
            </p:nvSpPr>
            <p:spPr>
              <a:xfrm>
                <a:off x="23228" y="30807"/>
                <a:ext cx="2604330" cy="44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" y="0"/>
                    </a:lnTo>
                    <a:lnTo>
                      <a:pt x="13" y="4469"/>
                    </a:lnTo>
                    <a:lnTo>
                      <a:pt x="11" y="5959"/>
                    </a:lnTo>
                    <a:lnTo>
                      <a:pt x="3" y="12662"/>
                    </a:lnTo>
                    <a:lnTo>
                      <a:pt x="1" y="14897"/>
                    </a:lnTo>
                    <a:lnTo>
                      <a:pt x="0" y="21600"/>
                    </a:lnTo>
                    <a:lnTo>
                      <a:pt x="260" y="21600"/>
                    </a:lnTo>
                    <a:lnTo>
                      <a:pt x="256" y="20110"/>
                    </a:lnTo>
                    <a:lnTo>
                      <a:pt x="251" y="16386"/>
                    </a:lnTo>
                    <a:lnTo>
                      <a:pt x="241" y="15641"/>
                    </a:lnTo>
                    <a:lnTo>
                      <a:pt x="235" y="14897"/>
                    </a:lnTo>
                    <a:lnTo>
                      <a:pt x="234" y="14152"/>
                    </a:lnTo>
                    <a:lnTo>
                      <a:pt x="233" y="11172"/>
                    </a:lnTo>
                    <a:lnTo>
                      <a:pt x="242" y="5959"/>
                    </a:lnTo>
                    <a:lnTo>
                      <a:pt x="249" y="3724"/>
                    </a:lnTo>
                    <a:lnTo>
                      <a:pt x="257" y="1490"/>
                    </a:lnTo>
                    <a:lnTo>
                      <a:pt x="6212" y="1490"/>
                    </a:lnTo>
                    <a:lnTo>
                      <a:pt x="6082" y="2167"/>
                    </a:lnTo>
                    <a:lnTo>
                      <a:pt x="8998" y="1490"/>
                    </a:lnTo>
                    <a:lnTo>
                      <a:pt x="16259" y="1490"/>
                    </a:lnTo>
                    <a:lnTo>
                      <a:pt x="16622" y="745"/>
                    </a:lnTo>
                    <a:lnTo>
                      <a:pt x="17536" y="7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38" name="Vorm"/>
              <p:cNvSpPr/>
              <p:nvPr/>
            </p:nvSpPr>
            <p:spPr>
              <a:xfrm>
                <a:off x="2269914" y="0"/>
                <a:ext cx="19777259" cy="77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17347" y="4320"/>
                    </a:lnTo>
                    <a:lnTo>
                      <a:pt x="17274" y="0"/>
                    </a:lnTo>
                    <a:lnTo>
                      <a:pt x="17208" y="0"/>
                    </a:lnTo>
                    <a:lnTo>
                      <a:pt x="17151" y="4320"/>
                    </a:lnTo>
                    <a:lnTo>
                      <a:pt x="17037" y="4320"/>
                    </a:lnTo>
                    <a:lnTo>
                      <a:pt x="16995" y="0"/>
                    </a:lnTo>
                    <a:lnTo>
                      <a:pt x="15339" y="0"/>
                    </a:lnTo>
                    <a:lnTo>
                      <a:pt x="15321" y="4320"/>
                    </a:lnTo>
                    <a:lnTo>
                      <a:pt x="10069" y="4320"/>
                    </a:lnTo>
                    <a:lnTo>
                      <a:pt x="10022" y="8640"/>
                    </a:lnTo>
                    <a:lnTo>
                      <a:pt x="9972" y="4320"/>
                    </a:lnTo>
                    <a:lnTo>
                      <a:pt x="8845" y="4320"/>
                    </a:lnTo>
                    <a:lnTo>
                      <a:pt x="8760" y="8640"/>
                    </a:lnTo>
                    <a:lnTo>
                      <a:pt x="7977" y="8640"/>
                    </a:lnTo>
                    <a:lnTo>
                      <a:pt x="7898" y="4320"/>
                    </a:lnTo>
                    <a:lnTo>
                      <a:pt x="7493" y="8640"/>
                    </a:lnTo>
                    <a:lnTo>
                      <a:pt x="7253" y="8640"/>
                    </a:lnTo>
                    <a:lnTo>
                      <a:pt x="7276" y="4320"/>
                    </a:lnTo>
                    <a:lnTo>
                      <a:pt x="7147" y="4320"/>
                    </a:lnTo>
                    <a:lnTo>
                      <a:pt x="7086" y="8640"/>
                    </a:lnTo>
                    <a:lnTo>
                      <a:pt x="3754" y="8640"/>
                    </a:lnTo>
                    <a:lnTo>
                      <a:pt x="3595" y="4320"/>
                    </a:lnTo>
                    <a:lnTo>
                      <a:pt x="2875" y="4320"/>
                    </a:lnTo>
                    <a:lnTo>
                      <a:pt x="2881" y="8640"/>
                    </a:lnTo>
                    <a:lnTo>
                      <a:pt x="2737" y="8640"/>
                    </a:lnTo>
                    <a:lnTo>
                      <a:pt x="2610" y="4320"/>
                    </a:lnTo>
                    <a:lnTo>
                      <a:pt x="2344" y="4320"/>
                    </a:lnTo>
                    <a:lnTo>
                      <a:pt x="2326" y="8640"/>
                    </a:lnTo>
                    <a:lnTo>
                      <a:pt x="2291" y="4320"/>
                    </a:lnTo>
                    <a:lnTo>
                      <a:pt x="565" y="4320"/>
                    </a:lnTo>
                    <a:lnTo>
                      <a:pt x="537" y="8640"/>
                    </a:lnTo>
                    <a:lnTo>
                      <a:pt x="409" y="8640"/>
                    </a:lnTo>
                    <a:lnTo>
                      <a:pt x="372" y="12960"/>
                    </a:lnTo>
                    <a:lnTo>
                      <a:pt x="79" y="12960"/>
                    </a:lnTo>
                    <a:lnTo>
                      <a:pt x="0" y="17280"/>
                    </a:lnTo>
                    <a:lnTo>
                      <a:pt x="242" y="17280"/>
                    </a:lnTo>
                    <a:lnTo>
                      <a:pt x="364" y="21600"/>
                    </a:lnTo>
                    <a:lnTo>
                      <a:pt x="393" y="17280"/>
                    </a:lnTo>
                    <a:lnTo>
                      <a:pt x="1093" y="21600"/>
                    </a:lnTo>
                    <a:lnTo>
                      <a:pt x="1208" y="21600"/>
                    </a:lnTo>
                    <a:lnTo>
                      <a:pt x="1321" y="17280"/>
                    </a:lnTo>
                    <a:lnTo>
                      <a:pt x="1892" y="17280"/>
                    </a:lnTo>
                    <a:lnTo>
                      <a:pt x="1902" y="21332"/>
                    </a:lnTo>
                    <a:lnTo>
                      <a:pt x="2592" y="17280"/>
                    </a:lnTo>
                    <a:lnTo>
                      <a:pt x="1977" y="17280"/>
                    </a:lnTo>
                    <a:lnTo>
                      <a:pt x="2043" y="12960"/>
                    </a:lnTo>
                    <a:lnTo>
                      <a:pt x="2724" y="12960"/>
                    </a:lnTo>
                    <a:lnTo>
                      <a:pt x="2738" y="17280"/>
                    </a:lnTo>
                    <a:lnTo>
                      <a:pt x="2632" y="17280"/>
                    </a:lnTo>
                    <a:lnTo>
                      <a:pt x="2688" y="21600"/>
                    </a:lnTo>
                    <a:lnTo>
                      <a:pt x="2923" y="21600"/>
                    </a:lnTo>
                    <a:lnTo>
                      <a:pt x="2921" y="17280"/>
                    </a:lnTo>
                    <a:lnTo>
                      <a:pt x="3451" y="17280"/>
                    </a:lnTo>
                    <a:lnTo>
                      <a:pt x="3525" y="21600"/>
                    </a:lnTo>
                    <a:lnTo>
                      <a:pt x="3594" y="21600"/>
                    </a:lnTo>
                    <a:lnTo>
                      <a:pt x="3657" y="17280"/>
                    </a:lnTo>
                    <a:lnTo>
                      <a:pt x="6428" y="17280"/>
                    </a:lnTo>
                    <a:lnTo>
                      <a:pt x="6395" y="21600"/>
                    </a:lnTo>
                    <a:lnTo>
                      <a:pt x="6946" y="14826"/>
                    </a:lnTo>
                    <a:lnTo>
                      <a:pt x="6730" y="18753"/>
                    </a:lnTo>
                    <a:lnTo>
                      <a:pt x="6812" y="18058"/>
                    </a:lnTo>
                    <a:lnTo>
                      <a:pt x="6886" y="17591"/>
                    </a:lnTo>
                    <a:lnTo>
                      <a:pt x="6953" y="17314"/>
                    </a:lnTo>
                    <a:lnTo>
                      <a:pt x="7016" y="17202"/>
                    </a:lnTo>
                    <a:lnTo>
                      <a:pt x="7078" y="17215"/>
                    </a:lnTo>
                    <a:lnTo>
                      <a:pt x="7204" y="17474"/>
                    </a:lnTo>
                    <a:lnTo>
                      <a:pt x="7060" y="13431"/>
                    </a:lnTo>
                    <a:lnTo>
                      <a:pt x="7434" y="8834"/>
                    </a:lnTo>
                    <a:lnTo>
                      <a:pt x="7439" y="12960"/>
                    </a:lnTo>
                    <a:lnTo>
                      <a:pt x="7486" y="12960"/>
                    </a:lnTo>
                    <a:lnTo>
                      <a:pt x="7489" y="17280"/>
                    </a:lnTo>
                    <a:lnTo>
                      <a:pt x="7316" y="17280"/>
                    </a:lnTo>
                    <a:lnTo>
                      <a:pt x="7223" y="21600"/>
                    </a:lnTo>
                    <a:lnTo>
                      <a:pt x="7835" y="21600"/>
                    </a:lnTo>
                    <a:lnTo>
                      <a:pt x="7785" y="17280"/>
                    </a:lnTo>
                    <a:lnTo>
                      <a:pt x="8334" y="17280"/>
                    </a:lnTo>
                    <a:lnTo>
                      <a:pt x="8421" y="21600"/>
                    </a:lnTo>
                    <a:lnTo>
                      <a:pt x="8381" y="17280"/>
                    </a:lnTo>
                    <a:lnTo>
                      <a:pt x="8583" y="17280"/>
                    </a:lnTo>
                    <a:lnTo>
                      <a:pt x="8665" y="12960"/>
                    </a:lnTo>
                    <a:lnTo>
                      <a:pt x="8651" y="17280"/>
                    </a:lnTo>
                    <a:lnTo>
                      <a:pt x="8641" y="17280"/>
                    </a:lnTo>
                    <a:lnTo>
                      <a:pt x="8600" y="21600"/>
                    </a:lnTo>
                    <a:lnTo>
                      <a:pt x="9167" y="17280"/>
                    </a:lnTo>
                    <a:lnTo>
                      <a:pt x="9207" y="17280"/>
                    </a:lnTo>
                    <a:lnTo>
                      <a:pt x="9268" y="21600"/>
                    </a:lnTo>
                    <a:lnTo>
                      <a:pt x="9909" y="21600"/>
                    </a:lnTo>
                    <a:lnTo>
                      <a:pt x="9669" y="17280"/>
                    </a:lnTo>
                    <a:lnTo>
                      <a:pt x="10379" y="17280"/>
                    </a:lnTo>
                    <a:lnTo>
                      <a:pt x="10431" y="12960"/>
                    </a:lnTo>
                    <a:lnTo>
                      <a:pt x="10878" y="12960"/>
                    </a:lnTo>
                    <a:lnTo>
                      <a:pt x="10858" y="17280"/>
                    </a:lnTo>
                    <a:lnTo>
                      <a:pt x="11324" y="17280"/>
                    </a:lnTo>
                    <a:lnTo>
                      <a:pt x="11385" y="12960"/>
                    </a:lnTo>
                    <a:lnTo>
                      <a:pt x="11671" y="12960"/>
                    </a:lnTo>
                    <a:lnTo>
                      <a:pt x="11752" y="8640"/>
                    </a:lnTo>
                    <a:lnTo>
                      <a:pt x="12493" y="8640"/>
                    </a:lnTo>
                    <a:lnTo>
                      <a:pt x="12423" y="12960"/>
                    </a:lnTo>
                    <a:lnTo>
                      <a:pt x="12042" y="12960"/>
                    </a:lnTo>
                    <a:lnTo>
                      <a:pt x="11963" y="17280"/>
                    </a:lnTo>
                    <a:lnTo>
                      <a:pt x="11451" y="17280"/>
                    </a:lnTo>
                    <a:lnTo>
                      <a:pt x="11390" y="21600"/>
                    </a:lnTo>
                    <a:lnTo>
                      <a:pt x="12911" y="21600"/>
                    </a:lnTo>
                    <a:lnTo>
                      <a:pt x="12947" y="17319"/>
                    </a:lnTo>
                    <a:lnTo>
                      <a:pt x="12109" y="21311"/>
                    </a:lnTo>
                    <a:lnTo>
                      <a:pt x="12144" y="17280"/>
                    </a:lnTo>
                    <a:lnTo>
                      <a:pt x="12781" y="17280"/>
                    </a:lnTo>
                    <a:lnTo>
                      <a:pt x="12873" y="12960"/>
                    </a:lnTo>
                    <a:lnTo>
                      <a:pt x="13164" y="12960"/>
                    </a:lnTo>
                    <a:lnTo>
                      <a:pt x="13208" y="17280"/>
                    </a:lnTo>
                    <a:lnTo>
                      <a:pt x="13077" y="17280"/>
                    </a:lnTo>
                    <a:lnTo>
                      <a:pt x="13064" y="21600"/>
                    </a:lnTo>
                    <a:lnTo>
                      <a:pt x="13166" y="21600"/>
                    </a:lnTo>
                    <a:lnTo>
                      <a:pt x="13245" y="17280"/>
                    </a:lnTo>
                    <a:lnTo>
                      <a:pt x="13679" y="17280"/>
                    </a:lnTo>
                    <a:lnTo>
                      <a:pt x="13428" y="21600"/>
                    </a:lnTo>
                    <a:lnTo>
                      <a:pt x="13749" y="21600"/>
                    </a:lnTo>
                    <a:lnTo>
                      <a:pt x="13870" y="17280"/>
                    </a:lnTo>
                    <a:lnTo>
                      <a:pt x="14361" y="17280"/>
                    </a:lnTo>
                    <a:lnTo>
                      <a:pt x="14438" y="21600"/>
                    </a:lnTo>
                    <a:lnTo>
                      <a:pt x="14792" y="21600"/>
                    </a:lnTo>
                    <a:lnTo>
                      <a:pt x="14696" y="17280"/>
                    </a:lnTo>
                    <a:lnTo>
                      <a:pt x="14629" y="17280"/>
                    </a:lnTo>
                    <a:lnTo>
                      <a:pt x="14594" y="12960"/>
                    </a:lnTo>
                    <a:lnTo>
                      <a:pt x="14589" y="12960"/>
                    </a:lnTo>
                    <a:lnTo>
                      <a:pt x="14616" y="8640"/>
                    </a:lnTo>
                    <a:lnTo>
                      <a:pt x="15371" y="8640"/>
                    </a:lnTo>
                    <a:lnTo>
                      <a:pt x="15442" y="12960"/>
                    </a:lnTo>
                    <a:lnTo>
                      <a:pt x="15504" y="12960"/>
                    </a:lnTo>
                    <a:lnTo>
                      <a:pt x="15441" y="16861"/>
                    </a:lnTo>
                    <a:lnTo>
                      <a:pt x="15430" y="16792"/>
                    </a:lnTo>
                    <a:lnTo>
                      <a:pt x="15401" y="16550"/>
                    </a:lnTo>
                    <a:lnTo>
                      <a:pt x="15406" y="16852"/>
                    </a:lnTo>
                    <a:lnTo>
                      <a:pt x="15435" y="17111"/>
                    </a:lnTo>
                    <a:lnTo>
                      <a:pt x="15437" y="17120"/>
                    </a:lnTo>
                    <a:lnTo>
                      <a:pt x="15434" y="17280"/>
                    </a:lnTo>
                    <a:lnTo>
                      <a:pt x="15481" y="17280"/>
                    </a:lnTo>
                    <a:lnTo>
                      <a:pt x="15491" y="17314"/>
                    </a:lnTo>
                    <a:lnTo>
                      <a:pt x="15579" y="17440"/>
                    </a:lnTo>
                    <a:lnTo>
                      <a:pt x="15537" y="17280"/>
                    </a:lnTo>
                    <a:lnTo>
                      <a:pt x="16697" y="17280"/>
                    </a:lnTo>
                    <a:lnTo>
                      <a:pt x="16739" y="12960"/>
                    </a:lnTo>
                    <a:lnTo>
                      <a:pt x="19063" y="12960"/>
                    </a:lnTo>
                    <a:lnTo>
                      <a:pt x="19116" y="17280"/>
                    </a:lnTo>
                    <a:lnTo>
                      <a:pt x="19211" y="17280"/>
                    </a:lnTo>
                    <a:lnTo>
                      <a:pt x="19216" y="12960"/>
                    </a:lnTo>
                    <a:lnTo>
                      <a:pt x="19421" y="12960"/>
                    </a:lnTo>
                    <a:lnTo>
                      <a:pt x="19345" y="17280"/>
                    </a:lnTo>
                    <a:lnTo>
                      <a:pt x="20058" y="17280"/>
                    </a:lnTo>
                    <a:lnTo>
                      <a:pt x="20033" y="12960"/>
                    </a:lnTo>
                    <a:lnTo>
                      <a:pt x="19562" y="12960"/>
                    </a:lnTo>
                    <a:lnTo>
                      <a:pt x="19619" y="8640"/>
                    </a:lnTo>
                    <a:lnTo>
                      <a:pt x="21295" y="8640"/>
                    </a:lnTo>
                    <a:lnTo>
                      <a:pt x="21441" y="10562"/>
                    </a:lnTo>
                    <a:lnTo>
                      <a:pt x="21415" y="8640"/>
                    </a:lnTo>
                    <a:lnTo>
                      <a:pt x="21557" y="864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39" name="Driehoek"/>
              <p:cNvSpPr/>
              <p:nvPr/>
            </p:nvSpPr>
            <p:spPr>
              <a:xfrm>
                <a:off x="21901484" y="34234"/>
                <a:ext cx="167146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385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40" name="Vorm"/>
              <p:cNvSpPr/>
              <p:nvPr/>
            </p:nvSpPr>
            <p:spPr>
              <a:xfrm>
                <a:off x="0" y="492917"/>
                <a:ext cx="23443208" cy="1278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574"/>
                    </a:moveTo>
                    <a:lnTo>
                      <a:pt x="21438" y="21574"/>
                    </a:lnTo>
                    <a:lnTo>
                      <a:pt x="21394" y="21548"/>
                    </a:lnTo>
                    <a:lnTo>
                      <a:pt x="21208" y="21548"/>
                    </a:lnTo>
                    <a:lnTo>
                      <a:pt x="21208" y="21522"/>
                    </a:lnTo>
                    <a:lnTo>
                      <a:pt x="21166" y="21548"/>
                    </a:lnTo>
                    <a:lnTo>
                      <a:pt x="20818" y="21548"/>
                    </a:lnTo>
                    <a:lnTo>
                      <a:pt x="20761" y="21522"/>
                    </a:lnTo>
                    <a:lnTo>
                      <a:pt x="17569" y="21522"/>
                    </a:lnTo>
                    <a:lnTo>
                      <a:pt x="17546" y="21548"/>
                    </a:lnTo>
                    <a:lnTo>
                      <a:pt x="17514" y="21522"/>
                    </a:lnTo>
                    <a:lnTo>
                      <a:pt x="15496" y="21522"/>
                    </a:lnTo>
                    <a:lnTo>
                      <a:pt x="15545" y="21496"/>
                    </a:lnTo>
                    <a:lnTo>
                      <a:pt x="14811" y="21496"/>
                    </a:lnTo>
                    <a:lnTo>
                      <a:pt x="15088" y="21522"/>
                    </a:lnTo>
                    <a:lnTo>
                      <a:pt x="10383" y="21522"/>
                    </a:lnTo>
                    <a:lnTo>
                      <a:pt x="10348" y="21548"/>
                    </a:lnTo>
                    <a:lnTo>
                      <a:pt x="10258" y="21548"/>
                    </a:lnTo>
                    <a:lnTo>
                      <a:pt x="10162" y="21522"/>
                    </a:lnTo>
                    <a:lnTo>
                      <a:pt x="10114" y="21522"/>
                    </a:lnTo>
                    <a:lnTo>
                      <a:pt x="10073" y="21548"/>
                    </a:lnTo>
                    <a:lnTo>
                      <a:pt x="9737" y="21548"/>
                    </a:lnTo>
                    <a:lnTo>
                      <a:pt x="9707" y="21522"/>
                    </a:lnTo>
                    <a:lnTo>
                      <a:pt x="8908" y="21522"/>
                    </a:lnTo>
                    <a:lnTo>
                      <a:pt x="8915" y="21548"/>
                    </a:lnTo>
                    <a:lnTo>
                      <a:pt x="8139" y="21548"/>
                    </a:lnTo>
                    <a:lnTo>
                      <a:pt x="8091" y="21522"/>
                    </a:lnTo>
                    <a:lnTo>
                      <a:pt x="6935" y="21522"/>
                    </a:lnTo>
                    <a:lnTo>
                      <a:pt x="6790" y="21548"/>
                    </a:lnTo>
                    <a:lnTo>
                      <a:pt x="6261" y="21548"/>
                    </a:lnTo>
                    <a:lnTo>
                      <a:pt x="6325" y="21522"/>
                    </a:lnTo>
                    <a:lnTo>
                      <a:pt x="5391" y="21522"/>
                    </a:lnTo>
                    <a:lnTo>
                      <a:pt x="5424" y="21507"/>
                    </a:lnTo>
                    <a:lnTo>
                      <a:pt x="5316" y="21522"/>
                    </a:lnTo>
                    <a:lnTo>
                      <a:pt x="5276" y="21522"/>
                    </a:lnTo>
                    <a:lnTo>
                      <a:pt x="5219" y="21496"/>
                    </a:lnTo>
                    <a:lnTo>
                      <a:pt x="4978" y="21496"/>
                    </a:lnTo>
                    <a:lnTo>
                      <a:pt x="4975" y="21522"/>
                    </a:lnTo>
                    <a:lnTo>
                      <a:pt x="4376" y="21522"/>
                    </a:lnTo>
                    <a:lnTo>
                      <a:pt x="4351" y="21496"/>
                    </a:lnTo>
                    <a:lnTo>
                      <a:pt x="4097" y="21496"/>
                    </a:lnTo>
                    <a:lnTo>
                      <a:pt x="4083" y="21522"/>
                    </a:lnTo>
                    <a:lnTo>
                      <a:pt x="3921" y="21522"/>
                    </a:lnTo>
                    <a:lnTo>
                      <a:pt x="3857" y="21496"/>
                    </a:lnTo>
                    <a:lnTo>
                      <a:pt x="3391" y="21496"/>
                    </a:lnTo>
                    <a:lnTo>
                      <a:pt x="3451" y="21522"/>
                    </a:lnTo>
                    <a:lnTo>
                      <a:pt x="2161" y="21522"/>
                    </a:lnTo>
                    <a:lnTo>
                      <a:pt x="2221" y="21496"/>
                    </a:lnTo>
                    <a:lnTo>
                      <a:pt x="2152" y="21496"/>
                    </a:lnTo>
                    <a:lnTo>
                      <a:pt x="2089" y="21522"/>
                    </a:lnTo>
                    <a:lnTo>
                      <a:pt x="1274" y="21522"/>
                    </a:lnTo>
                    <a:lnTo>
                      <a:pt x="1336" y="21496"/>
                    </a:lnTo>
                    <a:lnTo>
                      <a:pt x="864" y="21496"/>
                    </a:lnTo>
                    <a:lnTo>
                      <a:pt x="302" y="21522"/>
                    </a:lnTo>
                    <a:lnTo>
                      <a:pt x="57" y="21522"/>
                    </a:lnTo>
                    <a:lnTo>
                      <a:pt x="57" y="21496"/>
                    </a:lnTo>
                    <a:lnTo>
                      <a:pt x="66" y="21496"/>
                    </a:lnTo>
                    <a:lnTo>
                      <a:pt x="66" y="21470"/>
                    </a:lnTo>
                    <a:lnTo>
                      <a:pt x="65" y="21418"/>
                    </a:lnTo>
                    <a:lnTo>
                      <a:pt x="63" y="21001"/>
                    </a:lnTo>
                    <a:lnTo>
                      <a:pt x="64" y="20949"/>
                    </a:lnTo>
                    <a:lnTo>
                      <a:pt x="65" y="20845"/>
                    </a:lnTo>
                    <a:lnTo>
                      <a:pt x="67" y="20741"/>
                    </a:lnTo>
                    <a:lnTo>
                      <a:pt x="68" y="20663"/>
                    </a:lnTo>
                    <a:lnTo>
                      <a:pt x="69" y="20611"/>
                    </a:lnTo>
                    <a:lnTo>
                      <a:pt x="70" y="20637"/>
                    </a:lnTo>
                    <a:lnTo>
                      <a:pt x="70" y="20611"/>
                    </a:lnTo>
                    <a:lnTo>
                      <a:pt x="70" y="20533"/>
                    </a:lnTo>
                    <a:lnTo>
                      <a:pt x="70" y="20351"/>
                    </a:lnTo>
                    <a:lnTo>
                      <a:pt x="70" y="20273"/>
                    </a:lnTo>
                    <a:lnTo>
                      <a:pt x="70" y="20169"/>
                    </a:lnTo>
                    <a:lnTo>
                      <a:pt x="70" y="20091"/>
                    </a:lnTo>
                    <a:lnTo>
                      <a:pt x="69" y="19987"/>
                    </a:lnTo>
                    <a:lnTo>
                      <a:pt x="67" y="19544"/>
                    </a:lnTo>
                    <a:lnTo>
                      <a:pt x="66" y="19440"/>
                    </a:lnTo>
                    <a:lnTo>
                      <a:pt x="65" y="19336"/>
                    </a:lnTo>
                    <a:lnTo>
                      <a:pt x="65" y="19232"/>
                    </a:lnTo>
                    <a:lnTo>
                      <a:pt x="65" y="19128"/>
                    </a:lnTo>
                    <a:lnTo>
                      <a:pt x="64" y="18998"/>
                    </a:lnTo>
                    <a:lnTo>
                      <a:pt x="64" y="18789"/>
                    </a:lnTo>
                    <a:lnTo>
                      <a:pt x="64" y="18685"/>
                    </a:lnTo>
                    <a:lnTo>
                      <a:pt x="65" y="18581"/>
                    </a:lnTo>
                    <a:lnTo>
                      <a:pt x="64" y="18529"/>
                    </a:lnTo>
                    <a:lnTo>
                      <a:pt x="64" y="18477"/>
                    </a:lnTo>
                    <a:lnTo>
                      <a:pt x="63" y="18399"/>
                    </a:lnTo>
                    <a:lnTo>
                      <a:pt x="62" y="18295"/>
                    </a:lnTo>
                    <a:lnTo>
                      <a:pt x="63" y="18191"/>
                    </a:lnTo>
                    <a:lnTo>
                      <a:pt x="63" y="18009"/>
                    </a:lnTo>
                    <a:lnTo>
                      <a:pt x="65" y="17514"/>
                    </a:lnTo>
                    <a:lnTo>
                      <a:pt x="65" y="17410"/>
                    </a:lnTo>
                    <a:lnTo>
                      <a:pt x="65" y="17306"/>
                    </a:lnTo>
                    <a:lnTo>
                      <a:pt x="66" y="17176"/>
                    </a:lnTo>
                    <a:lnTo>
                      <a:pt x="66" y="17020"/>
                    </a:lnTo>
                    <a:lnTo>
                      <a:pt x="66" y="16838"/>
                    </a:lnTo>
                    <a:lnTo>
                      <a:pt x="65" y="16681"/>
                    </a:lnTo>
                    <a:lnTo>
                      <a:pt x="65" y="16577"/>
                    </a:lnTo>
                    <a:lnTo>
                      <a:pt x="64" y="16447"/>
                    </a:lnTo>
                    <a:lnTo>
                      <a:pt x="63" y="16213"/>
                    </a:lnTo>
                    <a:lnTo>
                      <a:pt x="66" y="16031"/>
                    </a:lnTo>
                    <a:lnTo>
                      <a:pt x="71" y="15771"/>
                    </a:lnTo>
                    <a:lnTo>
                      <a:pt x="71" y="15693"/>
                    </a:lnTo>
                    <a:lnTo>
                      <a:pt x="71" y="15667"/>
                    </a:lnTo>
                    <a:lnTo>
                      <a:pt x="70" y="15614"/>
                    </a:lnTo>
                    <a:lnTo>
                      <a:pt x="70" y="15588"/>
                    </a:lnTo>
                    <a:lnTo>
                      <a:pt x="68" y="15588"/>
                    </a:lnTo>
                    <a:lnTo>
                      <a:pt x="67" y="15640"/>
                    </a:lnTo>
                    <a:lnTo>
                      <a:pt x="65" y="15693"/>
                    </a:lnTo>
                    <a:lnTo>
                      <a:pt x="63" y="15771"/>
                    </a:lnTo>
                    <a:lnTo>
                      <a:pt x="61" y="15771"/>
                    </a:lnTo>
                    <a:lnTo>
                      <a:pt x="61" y="15745"/>
                    </a:lnTo>
                    <a:lnTo>
                      <a:pt x="60" y="15745"/>
                    </a:lnTo>
                    <a:lnTo>
                      <a:pt x="60" y="15693"/>
                    </a:lnTo>
                    <a:lnTo>
                      <a:pt x="59" y="15667"/>
                    </a:lnTo>
                    <a:lnTo>
                      <a:pt x="59" y="15588"/>
                    </a:lnTo>
                    <a:lnTo>
                      <a:pt x="58" y="15536"/>
                    </a:lnTo>
                    <a:lnTo>
                      <a:pt x="58" y="15406"/>
                    </a:lnTo>
                    <a:lnTo>
                      <a:pt x="58" y="15302"/>
                    </a:lnTo>
                    <a:lnTo>
                      <a:pt x="57" y="15198"/>
                    </a:lnTo>
                    <a:lnTo>
                      <a:pt x="57" y="15068"/>
                    </a:lnTo>
                    <a:lnTo>
                      <a:pt x="57" y="15016"/>
                    </a:lnTo>
                    <a:lnTo>
                      <a:pt x="58" y="14938"/>
                    </a:lnTo>
                    <a:lnTo>
                      <a:pt x="59" y="14912"/>
                    </a:lnTo>
                    <a:lnTo>
                      <a:pt x="59" y="14886"/>
                    </a:lnTo>
                    <a:lnTo>
                      <a:pt x="65" y="14886"/>
                    </a:lnTo>
                    <a:lnTo>
                      <a:pt x="66" y="14860"/>
                    </a:lnTo>
                    <a:lnTo>
                      <a:pt x="66" y="14834"/>
                    </a:lnTo>
                    <a:lnTo>
                      <a:pt x="67" y="14808"/>
                    </a:lnTo>
                    <a:lnTo>
                      <a:pt x="65" y="14652"/>
                    </a:lnTo>
                    <a:lnTo>
                      <a:pt x="64" y="14573"/>
                    </a:lnTo>
                    <a:lnTo>
                      <a:pt x="62" y="14365"/>
                    </a:lnTo>
                    <a:lnTo>
                      <a:pt x="61" y="14287"/>
                    </a:lnTo>
                    <a:lnTo>
                      <a:pt x="61" y="14183"/>
                    </a:lnTo>
                    <a:lnTo>
                      <a:pt x="60" y="14079"/>
                    </a:lnTo>
                    <a:lnTo>
                      <a:pt x="59" y="13949"/>
                    </a:lnTo>
                    <a:lnTo>
                      <a:pt x="59" y="13845"/>
                    </a:lnTo>
                    <a:lnTo>
                      <a:pt x="59" y="13715"/>
                    </a:lnTo>
                    <a:lnTo>
                      <a:pt x="59" y="13480"/>
                    </a:lnTo>
                    <a:lnTo>
                      <a:pt x="59" y="13350"/>
                    </a:lnTo>
                    <a:lnTo>
                      <a:pt x="60" y="13220"/>
                    </a:lnTo>
                    <a:lnTo>
                      <a:pt x="61" y="13116"/>
                    </a:lnTo>
                    <a:lnTo>
                      <a:pt x="62" y="13220"/>
                    </a:lnTo>
                    <a:lnTo>
                      <a:pt x="62" y="13324"/>
                    </a:lnTo>
                    <a:lnTo>
                      <a:pt x="62" y="13637"/>
                    </a:lnTo>
                    <a:lnTo>
                      <a:pt x="62" y="13715"/>
                    </a:lnTo>
                    <a:lnTo>
                      <a:pt x="67" y="13194"/>
                    </a:lnTo>
                    <a:lnTo>
                      <a:pt x="68" y="13324"/>
                    </a:lnTo>
                    <a:lnTo>
                      <a:pt x="69" y="13428"/>
                    </a:lnTo>
                    <a:lnTo>
                      <a:pt x="70" y="13559"/>
                    </a:lnTo>
                    <a:lnTo>
                      <a:pt x="71" y="13637"/>
                    </a:lnTo>
                    <a:lnTo>
                      <a:pt x="72" y="13871"/>
                    </a:lnTo>
                    <a:lnTo>
                      <a:pt x="73" y="13949"/>
                    </a:lnTo>
                    <a:lnTo>
                      <a:pt x="73" y="13975"/>
                    </a:lnTo>
                    <a:lnTo>
                      <a:pt x="74" y="14001"/>
                    </a:lnTo>
                    <a:lnTo>
                      <a:pt x="74" y="14001"/>
                    </a:lnTo>
                    <a:lnTo>
                      <a:pt x="75" y="13975"/>
                    </a:lnTo>
                    <a:lnTo>
                      <a:pt x="76" y="13949"/>
                    </a:lnTo>
                    <a:lnTo>
                      <a:pt x="77" y="13871"/>
                    </a:lnTo>
                    <a:lnTo>
                      <a:pt x="78" y="13793"/>
                    </a:lnTo>
                    <a:lnTo>
                      <a:pt x="76" y="13767"/>
                    </a:lnTo>
                    <a:lnTo>
                      <a:pt x="73" y="13637"/>
                    </a:lnTo>
                    <a:lnTo>
                      <a:pt x="71" y="13559"/>
                    </a:lnTo>
                    <a:lnTo>
                      <a:pt x="71" y="13454"/>
                    </a:lnTo>
                    <a:lnTo>
                      <a:pt x="70" y="13324"/>
                    </a:lnTo>
                    <a:lnTo>
                      <a:pt x="70" y="13194"/>
                    </a:lnTo>
                    <a:lnTo>
                      <a:pt x="70" y="13116"/>
                    </a:lnTo>
                    <a:lnTo>
                      <a:pt x="69" y="13012"/>
                    </a:lnTo>
                    <a:lnTo>
                      <a:pt x="69" y="12596"/>
                    </a:lnTo>
                    <a:lnTo>
                      <a:pt x="69" y="12440"/>
                    </a:lnTo>
                    <a:lnTo>
                      <a:pt x="69" y="12309"/>
                    </a:lnTo>
                    <a:lnTo>
                      <a:pt x="68" y="12179"/>
                    </a:lnTo>
                    <a:lnTo>
                      <a:pt x="68" y="12049"/>
                    </a:lnTo>
                    <a:lnTo>
                      <a:pt x="67" y="11945"/>
                    </a:lnTo>
                    <a:lnTo>
                      <a:pt x="66" y="11841"/>
                    </a:lnTo>
                    <a:lnTo>
                      <a:pt x="64" y="11763"/>
                    </a:lnTo>
                    <a:lnTo>
                      <a:pt x="63" y="11711"/>
                    </a:lnTo>
                    <a:lnTo>
                      <a:pt x="60" y="11711"/>
                    </a:lnTo>
                    <a:lnTo>
                      <a:pt x="64" y="11347"/>
                    </a:lnTo>
                    <a:lnTo>
                      <a:pt x="64" y="11555"/>
                    </a:lnTo>
                    <a:lnTo>
                      <a:pt x="65" y="11451"/>
                    </a:lnTo>
                    <a:lnTo>
                      <a:pt x="66" y="11347"/>
                    </a:lnTo>
                    <a:lnTo>
                      <a:pt x="66" y="11268"/>
                    </a:lnTo>
                    <a:lnTo>
                      <a:pt x="66" y="11190"/>
                    </a:lnTo>
                    <a:lnTo>
                      <a:pt x="65" y="11138"/>
                    </a:lnTo>
                    <a:lnTo>
                      <a:pt x="64" y="11060"/>
                    </a:lnTo>
                    <a:lnTo>
                      <a:pt x="63" y="11008"/>
                    </a:lnTo>
                    <a:lnTo>
                      <a:pt x="60" y="10904"/>
                    </a:lnTo>
                    <a:lnTo>
                      <a:pt x="59" y="10852"/>
                    </a:lnTo>
                    <a:lnTo>
                      <a:pt x="58" y="10774"/>
                    </a:lnTo>
                    <a:lnTo>
                      <a:pt x="57" y="10696"/>
                    </a:lnTo>
                    <a:lnTo>
                      <a:pt x="56" y="10592"/>
                    </a:lnTo>
                    <a:lnTo>
                      <a:pt x="55" y="10488"/>
                    </a:lnTo>
                    <a:lnTo>
                      <a:pt x="55" y="10358"/>
                    </a:lnTo>
                    <a:lnTo>
                      <a:pt x="55" y="10201"/>
                    </a:lnTo>
                    <a:lnTo>
                      <a:pt x="56" y="10097"/>
                    </a:lnTo>
                    <a:lnTo>
                      <a:pt x="56" y="9993"/>
                    </a:lnTo>
                    <a:lnTo>
                      <a:pt x="57" y="9915"/>
                    </a:lnTo>
                    <a:lnTo>
                      <a:pt x="58" y="9837"/>
                    </a:lnTo>
                    <a:lnTo>
                      <a:pt x="60" y="9837"/>
                    </a:lnTo>
                    <a:lnTo>
                      <a:pt x="60" y="9915"/>
                    </a:lnTo>
                    <a:lnTo>
                      <a:pt x="60" y="9837"/>
                    </a:lnTo>
                    <a:lnTo>
                      <a:pt x="57" y="9239"/>
                    </a:lnTo>
                    <a:lnTo>
                      <a:pt x="57" y="9134"/>
                    </a:lnTo>
                    <a:lnTo>
                      <a:pt x="58" y="9134"/>
                    </a:lnTo>
                    <a:lnTo>
                      <a:pt x="59" y="9187"/>
                    </a:lnTo>
                    <a:lnTo>
                      <a:pt x="59" y="9291"/>
                    </a:lnTo>
                    <a:lnTo>
                      <a:pt x="59" y="9134"/>
                    </a:lnTo>
                    <a:lnTo>
                      <a:pt x="58" y="8276"/>
                    </a:lnTo>
                    <a:lnTo>
                      <a:pt x="59" y="8276"/>
                    </a:lnTo>
                    <a:lnTo>
                      <a:pt x="57" y="8198"/>
                    </a:lnTo>
                    <a:lnTo>
                      <a:pt x="56" y="8093"/>
                    </a:lnTo>
                    <a:lnTo>
                      <a:pt x="54" y="7963"/>
                    </a:lnTo>
                    <a:lnTo>
                      <a:pt x="53" y="7859"/>
                    </a:lnTo>
                    <a:lnTo>
                      <a:pt x="52" y="7729"/>
                    </a:lnTo>
                    <a:lnTo>
                      <a:pt x="51" y="7651"/>
                    </a:lnTo>
                    <a:lnTo>
                      <a:pt x="51" y="7573"/>
                    </a:lnTo>
                    <a:lnTo>
                      <a:pt x="52" y="7547"/>
                    </a:lnTo>
                    <a:lnTo>
                      <a:pt x="52" y="7573"/>
                    </a:lnTo>
                    <a:lnTo>
                      <a:pt x="53" y="7677"/>
                    </a:lnTo>
                    <a:lnTo>
                      <a:pt x="53" y="7703"/>
                    </a:lnTo>
                    <a:lnTo>
                      <a:pt x="54" y="7703"/>
                    </a:lnTo>
                    <a:lnTo>
                      <a:pt x="53" y="7547"/>
                    </a:lnTo>
                    <a:lnTo>
                      <a:pt x="51" y="7313"/>
                    </a:lnTo>
                    <a:lnTo>
                      <a:pt x="50" y="7157"/>
                    </a:lnTo>
                    <a:lnTo>
                      <a:pt x="52" y="7105"/>
                    </a:lnTo>
                    <a:lnTo>
                      <a:pt x="53" y="7079"/>
                    </a:lnTo>
                    <a:lnTo>
                      <a:pt x="54" y="7105"/>
                    </a:lnTo>
                    <a:lnTo>
                      <a:pt x="56" y="7235"/>
                    </a:lnTo>
                    <a:lnTo>
                      <a:pt x="57" y="7313"/>
                    </a:lnTo>
                    <a:lnTo>
                      <a:pt x="57" y="7417"/>
                    </a:lnTo>
                    <a:lnTo>
                      <a:pt x="58" y="7521"/>
                    </a:lnTo>
                    <a:lnTo>
                      <a:pt x="58" y="7781"/>
                    </a:lnTo>
                    <a:lnTo>
                      <a:pt x="60" y="7677"/>
                    </a:lnTo>
                    <a:lnTo>
                      <a:pt x="63" y="7547"/>
                    </a:lnTo>
                    <a:lnTo>
                      <a:pt x="64" y="7469"/>
                    </a:lnTo>
                    <a:lnTo>
                      <a:pt x="64" y="7417"/>
                    </a:lnTo>
                    <a:lnTo>
                      <a:pt x="64" y="7365"/>
                    </a:lnTo>
                    <a:lnTo>
                      <a:pt x="64" y="7287"/>
                    </a:lnTo>
                    <a:lnTo>
                      <a:pt x="63" y="7235"/>
                    </a:lnTo>
                    <a:lnTo>
                      <a:pt x="63" y="7157"/>
                    </a:lnTo>
                    <a:lnTo>
                      <a:pt x="62" y="7079"/>
                    </a:lnTo>
                    <a:lnTo>
                      <a:pt x="61" y="7000"/>
                    </a:lnTo>
                    <a:lnTo>
                      <a:pt x="61" y="6896"/>
                    </a:lnTo>
                    <a:lnTo>
                      <a:pt x="61" y="6792"/>
                    </a:lnTo>
                    <a:lnTo>
                      <a:pt x="61" y="6636"/>
                    </a:lnTo>
                    <a:lnTo>
                      <a:pt x="61" y="6532"/>
                    </a:lnTo>
                    <a:lnTo>
                      <a:pt x="61" y="6506"/>
                    </a:lnTo>
                    <a:lnTo>
                      <a:pt x="62" y="6350"/>
                    </a:lnTo>
                    <a:lnTo>
                      <a:pt x="63" y="6168"/>
                    </a:lnTo>
                    <a:lnTo>
                      <a:pt x="65" y="6714"/>
                    </a:lnTo>
                    <a:lnTo>
                      <a:pt x="67" y="6636"/>
                    </a:lnTo>
                    <a:lnTo>
                      <a:pt x="69" y="6532"/>
                    </a:lnTo>
                    <a:lnTo>
                      <a:pt x="70" y="6454"/>
                    </a:lnTo>
                    <a:lnTo>
                      <a:pt x="71" y="6376"/>
                    </a:lnTo>
                    <a:lnTo>
                      <a:pt x="71" y="6272"/>
                    </a:lnTo>
                    <a:lnTo>
                      <a:pt x="72" y="6168"/>
                    </a:lnTo>
                    <a:lnTo>
                      <a:pt x="72" y="6116"/>
                    </a:lnTo>
                    <a:lnTo>
                      <a:pt x="74" y="5725"/>
                    </a:lnTo>
                    <a:lnTo>
                      <a:pt x="75" y="5491"/>
                    </a:lnTo>
                    <a:lnTo>
                      <a:pt x="77" y="5335"/>
                    </a:lnTo>
                    <a:lnTo>
                      <a:pt x="76" y="5387"/>
                    </a:lnTo>
                    <a:lnTo>
                      <a:pt x="72" y="5647"/>
                    </a:lnTo>
                    <a:lnTo>
                      <a:pt x="71" y="5725"/>
                    </a:lnTo>
                    <a:lnTo>
                      <a:pt x="70" y="5803"/>
                    </a:lnTo>
                    <a:lnTo>
                      <a:pt x="67" y="5960"/>
                    </a:lnTo>
                    <a:lnTo>
                      <a:pt x="65" y="6064"/>
                    </a:lnTo>
                    <a:lnTo>
                      <a:pt x="63" y="6116"/>
                    </a:lnTo>
                    <a:lnTo>
                      <a:pt x="61" y="6116"/>
                    </a:lnTo>
                    <a:lnTo>
                      <a:pt x="61" y="6115"/>
                    </a:lnTo>
                    <a:lnTo>
                      <a:pt x="61" y="6324"/>
                    </a:lnTo>
                    <a:lnTo>
                      <a:pt x="61" y="6428"/>
                    </a:lnTo>
                    <a:lnTo>
                      <a:pt x="60" y="6506"/>
                    </a:lnTo>
                    <a:lnTo>
                      <a:pt x="57" y="6402"/>
                    </a:lnTo>
                    <a:lnTo>
                      <a:pt x="56" y="6324"/>
                    </a:lnTo>
                    <a:lnTo>
                      <a:pt x="56" y="6220"/>
                    </a:lnTo>
                    <a:lnTo>
                      <a:pt x="57" y="6090"/>
                    </a:lnTo>
                    <a:lnTo>
                      <a:pt x="58" y="5960"/>
                    </a:lnTo>
                    <a:lnTo>
                      <a:pt x="60" y="6194"/>
                    </a:lnTo>
                    <a:lnTo>
                      <a:pt x="61" y="6324"/>
                    </a:lnTo>
                    <a:lnTo>
                      <a:pt x="61" y="6115"/>
                    </a:lnTo>
                    <a:lnTo>
                      <a:pt x="60" y="6090"/>
                    </a:lnTo>
                    <a:lnTo>
                      <a:pt x="59" y="6038"/>
                    </a:lnTo>
                    <a:lnTo>
                      <a:pt x="59" y="5960"/>
                    </a:lnTo>
                    <a:lnTo>
                      <a:pt x="58" y="5933"/>
                    </a:lnTo>
                    <a:lnTo>
                      <a:pt x="59" y="5855"/>
                    </a:lnTo>
                    <a:lnTo>
                      <a:pt x="59" y="5777"/>
                    </a:lnTo>
                    <a:lnTo>
                      <a:pt x="59" y="5725"/>
                    </a:lnTo>
                    <a:lnTo>
                      <a:pt x="59" y="5569"/>
                    </a:lnTo>
                    <a:lnTo>
                      <a:pt x="59" y="5465"/>
                    </a:lnTo>
                    <a:lnTo>
                      <a:pt x="58" y="5335"/>
                    </a:lnTo>
                    <a:lnTo>
                      <a:pt x="57" y="5205"/>
                    </a:lnTo>
                    <a:lnTo>
                      <a:pt x="59" y="5205"/>
                    </a:lnTo>
                    <a:lnTo>
                      <a:pt x="60" y="5153"/>
                    </a:lnTo>
                    <a:lnTo>
                      <a:pt x="60" y="5127"/>
                    </a:lnTo>
                    <a:lnTo>
                      <a:pt x="61" y="5075"/>
                    </a:lnTo>
                    <a:lnTo>
                      <a:pt x="61" y="4997"/>
                    </a:lnTo>
                    <a:lnTo>
                      <a:pt x="61" y="4476"/>
                    </a:lnTo>
                    <a:lnTo>
                      <a:pt x="68" y="4502"/>
                    </a:lnTo>
                    <a:lnTo>
                      <a:pt x="67" y="4346"/>
                    </a:lnTo>
                    <a:lnTo>
                      <a:pt x="66" y="4242"/>
                    </a:lnTo>
                    <a:lnTo>
                      <a:pt x="65" y="4138"/>
                    </a:lnTo>
                    <a:lnTo>
                      <a:pt x="63" y="4086"/>
                    </a:lnTo>
                    <a:lnTo>
                      <a:pt x="62" y="4008"/>
                    </a:lnTo>
                    <a:lnTo>
                      <a:pt x="61" y="3956"/>
                    </a:lnTo>
                    <a:lnTo>
                      <a:pt x="59" y="3852"/>
                    </a:lnTo>
                    <a:lnTo>
                      <a:pt x="60" y="3669"/>
                    </a:lnTo>
                    <a:lnTo>
                      <a:pt x="61" y="3513"/>
                    </a:lnTo>
                    <a:lnTo>
                      <a:pt x="62" y="3409"/>
                    </a:lnTo>
                    <a:lnTo>
                      <a:pt x="64" y="3331"/>
                    </a:lnTo>
                    <a:lnTo>
                      <a:pt x="66" y="3253"/>
                    </a:lnTo>
                    <a:lnTo>
                      <a:pt x="70" y="3149"/>
                    </a:lnTo>
                    <a:lnTo>
                      <a:pt x="71" y="3123"/>
                    </a:lnTo>
                    <a:lnTo>
                      <a:pt x="71" y="2967"/>
                    </a:lnTo>
                    <a:lnTo>
                      <a:pt x="70" y="2941"/>
                    </a:lnTo>
                    <a:lnTo>
                      <a:pt x="70" y="2915"/>
                    </a:lnTo>
                    <a:lnTo>
                      <a:pt x="70" y="2889"/>
                    </a:lnTo>
                    <a:lnTo>
                      <a:pt x="69" y="2889"/>
                    </a:lnTo>
                    <a:lnTo>
                      <a:pt x="69" y="2915"/>
                    </a:lnTo>
                    <a:lnTo>
                      <a:pt x="68" y="2915"/>
                    </a:lnTo>
                    <a:lnTo>
                      <a:pt x="68" y="2941"/>
                    </a:lnTo>
                    <a:lnTo>
                      <a:pt x="67" y="2967"/>
                    </a:lnTo>
                    <a:lnTo>
                      <a:pt x="64" y="3097"/>
                    </a:lnTo>
                    <a:lnTo>
                      <a:pt x="63" y="3097"/>
                    </a:lnTo>
                    <a:lnTo>
                      <a:pt x="63" y="3123"/>
                    </a:lnTo>
                    <a:lnTo>
                      <a:pt x="62" y="3097"/>
                    </a:lnTo>
                    <a:lnTo>
                      <a:pt x="62" y="3097"/>
                    </a:lnTo>
                    <a:lnTo>
                      <a:pt x="61" y="3071"/>
                    </a:lnTo>
                    <a:lnTo>
                      <a:pt x="60" y="2993"/>
                    </a:lnTo>
                    <a:lnTo>
                      <a:pt x="60" y="2863"/>
                    </a:lnTo>
                    <a:lnTo>
                      <a:pt x="60" y="2759"/>
                    </a:lnTo>
                    <a:lnTo>
                      <a:pt x="60" y="2654"/>
                    </a:lnTo>
                    <a:lnTo>
                      <a:pt x="61" y="2498"/>
                    </a:lnTo>
                    <a:lnTo>
                      <a:pt x="61" y="2420"/>
                    </a:lnTo>
                    <a:lnTo>
                      <a:pt x="61" y="2108"/>
                    </a:lnTo>
                    <a:lnTo>
                      <a:pt x="60" y="1978"/>
                    </a:lnTo>
                    <a:lnTo>
                      <a:pt x="60" y="1874"/>
                    </a:lnTo>
                    <a:lnTo>
                      <a:pt x="60" y="1770"/>
                    </a:lnTo>
                    <a:lnTo>
                      <a:pt x="59" y="1692"/>
                    </a:lnTo>
                    <a:lnTo>
                      <a:pt x="59" y="1587"/>
                    </a:lnTo>
                    <a:lnTo>
                      <a:pt x="57" y="1249"/>
                    </a:lnTo>
                    <a:lnTo>
                      <a:pt x="55" y="885"/>
                    </a:lnTo>
                    <a:lnTo>
                      <a:pt x="56" y="729"/>
                    </a:lnTo>
                    <a:lnTo>
                      <a:pt x="57" y="703"/>
                    </a:lnTo>
                    <a:lnTo>
                      <a:pt x="58" y="703"/>
                    </a:lnTo>
                    <a:lnTo>
                      <a:pt x="59" y="755"/>
                    </a:lnTo>
                    <a:lnTo>
                      <a:pt x="60" y="807"/>
                    </a:lnTo>
                    <a:lnTo>
                      <a:pt x="60" y="833"/>
                    </a:lnTo>
                    <a:lnTo>
                      <a:pt x="61" y="833"/>
                    </a:lnTo>
                    <a:lnTo>
                      <a:pt x="62" y="807"/>
                    </a:lnTo>
                    <a:lnTo>
                      <a:pt x="60" y="703"/>
                    </a:lnTo>
                    <a:lnTo>
                      <a:pt x="56" y="416"/>
                    </a:lnTo>
                    <a:lnTo>
                      <a:pt x="56" y="364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9" y="364"/>
                    </a:lnTo>
                    <a:lnTo>
                      <a:pt x="59" y="338"/>
                    </a:lnTo>
                    <a:lnTo>
                      <a:pt x="57" y="234"/>
                    </a:lnTo>
                    <a:lnTo>
                      <a:pt x="54" y="156"/>
                    </a:lnTo>
                    <a:lnTo>
                      <a:pt x="53" y="156"/>
                    </a:lnTo>
                    <a:lnTo>
                      <a:pt x="52" y="130"/>
                    </a:lnTo>
                    <a:lnTo>
                      <a:pt x="51" y="78"/>
                    </a:lnTo>
                    <a:lnTo>
                      <a:pt x="51" y="26"/>
                    </a:lnTo>
                    <a:lnTo>
                      <a:pt x="50" y="0"/>
                    </a:lnTo>
                    <a:lnTo>
                      <a:pt x="20" y="0"/>
                    </a:lnTo>
                    <a:lnTo>
                      <a:pt x="19" y="234"/>
                    </a:lnTo>
                    <a:lnTo>
                      <a:pt x="19" y="286"/>
                    </a:lnTo>
                    <a:lnTo>
                      <a:pt x="19" y="390"/>
                    </a:lnTo>
                    <a:lnTo>
                      <a:pt x="18" y="442"/>
                    </a:lnTo>
                    <a:lnTo>
                      <a:pt x="18" y="520"/>
                    </a:lnTo>
                    <a:lnTo>
                      <a:pt x="18" y="677"/>
                    </a:lnTo>
                    <a:lnTo>
                      <a:pt x="18" y="729"/>
                    </a:lnTo>
                    <a:lnTo>
                      <a:pt x="19" y="859"/>
                    </a:lnTo>
                    <a:lnTo>
                      <a:pt x="19" y="911"/>
                    </a:lnTo>
                    <a:lnTo>
                      <a:pt x="19" y="1067"/>
                    </a:lnTo>
                    <a:lnTo>
                      <a:pt x="19" y="1145"/>
                    </a:lnTo>
                    <a:lnTo>
                      <a:pt x="18" y="1275"/>
                    </a:lnTo>
                    <a:lnTo>
                      <a:pt x="18" y="1353"/>
                    </a:lnTo>
                    <a:lnTo>
                      <a:pt x="17" y="1457"/>
                    </a:lnTo>
                    <a:lnTo>
                      <a:pt x="17" y="1561"/>
                    </a:lnTo>
                    <a:lnTo>
                      <a:pt x="16" y="1666"/>
                    </a:lnTo>
                    <a:lnTo>
                      <a:pt x="22" y="1587"/>
                    </a:lnTo>
                    <a:lnTo>
                      <a:pt x="24" y="1640"/>
                    </a:lnTo>
                    <a:lnTo>
                      <a:pt x="25" y="1666"/>
                    </a:lnTo>
                    <a:lnTo>
                      <a:pt x="26" y="1744"/>
                    </a:lnTo>
                    <a:lnTo>
                      <a:pt x="26" y="1822"/>
                    </a:lnTo>
                    <a:lnTo>
                      <a:pt x="26" y="1900"/>
                    </a:lnTo>
                    <a:lnTo>
                      <a:pt x="25" y="2004"/>
                    </a:lnTo>
                    <a:lnTo>
                      <a:pt x="24" y="2134"/>
                    </a:lnTo>
                    <a:lnTo>
                      <a:pt x="23" y="2238"/>
                    </a:lnTo>
                    <a:lnTo>
                      <a:pt x="21" y="2498"/>
                    </a:lnTo>
                    <a:lnTo>
                      <a:pt x="20" y="2628"/>
                    </a:lnTo>
                    <a:lnTo>
                      <a:pt x="19" y="2785"/>
                    </a:lnTo>
                    <a:lnTo>
                      <a:pt x="19" y="2915"/>
                    </a:lnTo>
                    <a:lnTo>
                      <a:pt x="19" y="3175"/>
                    </a:lnTo>
                    <a:lnTo>
                      <a:pt x="19" y="3305"/>
                    </a:lnTo>
                    <a:lnTo>
                      <a:pt x="22" y="3071"/>
                    </a:lnTo>
                    <a:lnTo>
                      <a:pt x="23" y="3123"/>
                    </a:lnTo>
                    <a:lnTo>
                      <a:pt x="23" y="3253"/>
                    </a:lnTo>
                    <a:lnTo>
                      <a:pt x="22" y="3331"/>
                    </a:lnTo>
                    <a:lnTo>
                      <a:pt x="21" y="3435"/>
                    </a:lnTo>
                    <a:lnTo>
                      <a:pt x="19" y="3539"/>
                    </a:lnTo>
                    <a:lnTo>
                      <a:pt x="18" y="3669"/>
                    </a:lnTo>
                    <a:lnTo>
                      <a:pt x="16" y="3773"/>
                    </a:lnTo>
                    <a:lnTo>
                      <a:pt x="11" y="3982"/>
                    </a:lnTo>
                    <a:lnTo>
                      <a:pt x="9" y="4086"/>
                    </a:lnTo>
                    <a:lnTo>
                      <a:pt x="8" y="4190"/>
                    </a:lnTo>
                    <a:lnTo>
                      <a:pt x="6" y="4294"/>
                    </a:lnTo>
                    <a:lnTo>
                      <a:pt x="5" y="4398"/>
                    </a:lnTo>
                    <a:lnTo>
                      <a:pt x="5" y="4476"/>
                    </a:lnTo>
                    <a:lnTo>
                      <a:pt x="4" y="4476"/>
                    </a:lnTo>
                    <a:lnTo>
                      <a:pt x="3" y="4424"/>
                    </a:lnTo>
                    <a:lnTo>
                      <a:pt x="2" y="4242"/>
                    </a:lnTo>
                    <a:lnTo>
                      <a:pt x="1" y="4424"/>
                    </a:lnTo>
                    <a:lnTo>
                      <a:pt x="0" y="4580"/>
                    </a:lnTo>
                    <a:lnTo>
                      <a:pt x="0" y="4632"/>
                    </a:lnTo>
                    <a:lnTo>
                      <a:pt x="1" y="4710"/>
                    </a:lnTo>
                    <a:lnTo>
                      <a:pt x="1" y="4710"/>
                    </a:lnTo>
                    <a:lnTo>
                      <a:pt x="1" y="4736"/>
                    </a:lnTo>
                    <a:lnTo>
                      <a:pt x="6" y="4736"/>
                    </a:lnTo>
                    <a:lnTo>
                      <a:pt x="6" y="4762"/>
                    </a:lnTo>
                    <a:lnTo>
                      <a:pt x="7" y="4762"/>
                    </a:lnTo>
                    <a:lnTo>
                      <a:pt x="8" y="4788"/>
                    </a:lnTo>
                    <a:lnTo>
                      <a:pt x="9" y="4788"/>
                    </a:lnTo>
                    <a:lnTo>
                      <a:pt x="9" y="4840"/>
                    </a:lnTo>
                    <a:lnTo>
                      <a:pt x="10" y="4867"/>
                    </a:lnTo>
                    <a:lnTo>
                      <a:pt x="10" y="4919"/>
                    </a:lnTo>
                    <a:lnTo>
                      <a:pt x="11" y="4997"/>
                    </a:lnTo>
                    <a:lnTo>
                      <a:pt x="11" y="5075"/>
                    </a:lnTo>
                    <a:lnTo>
                      <a:pt x="10" y="5101"/>
                    </a:lnTo>
                    <a:lnTo>
                      <a:pt x="8" y="5127"/>
                    </a:lnTo>
                    <a:lnTo>
                      <a:pt x="7" y="5101"/>
                    </a:lnTo>
                    <a:lnTo>
                      <a:pt x="4" y="5101"/>
                    </a:lnTo>
                    <a:lnTo>
                      <a:pt x="3" y="5127"/>
                    </a:lnTo>
                    <a:lnTo>
                      <a:pt x="2" y="5179"/>
                    </a:lnTo>
                    <a:lnTo>
                      <a:pt x="1" y="5257"/>
                    </a:lnTo>
                    <a:lnTo>
                      <a:pt x="0" y="5387"/>
                    </a:lnTo>
                    <a:lnTo>
                      <a:pt x="0" y="5439"/>
                    </a:lnTo>
                    <a:lnTo>
                      <a:pt x="0" y="5569"/>
                    </a:lnTo>
                    <a:lnTo>
                      <a:pt x="0" y="5647"/>
                    </a:lnTo>
                    <a:lnTo>
                      <a:pt x="1" y="5725"/>
                    </a:lnTo>
                    <a:lnTo>
                      <a:pt x="2" y="5829"/>
                    </a:lnTo>
                    <a:lnTo>
                      <a:pt x="4" y="6168"/>
                    </a:lnTo>
                    <a:lnTo>
                      <a:pt x="5" y="6272"/>
                    </a:lnTo>
                    <a:lnTo>
                      <a:pt x="5" y="6402"/>
                    </a:lnTo>
                    <a:lnTo>
                      <a:pt x="6" y="6532"/>
                    </a:lnTo>
                    <a:lnTo>
                      <a:pt x="7" y="6766"/>
                    </a:lnTo>
                    <a:lnTo>
                      <a:pt x="8" y="6896"/>
                    </a:lnTo>
                    <a:lnTo>
                      <a:pt x="8" y="7157"/>
                    </a:lnTo>
                    <a:lnTo>
                      <a:pt x="7" y="7261"/>
                    </a:lnTo>
                    <a:lnTo>
                      <a:pt x="7" y="7365"/>
                    </a:lnTo>
                    <a:lnTo>
                      <a:pt x="6" y="7469"/>
                    </a:lnTo>
                    <a:lnTo>
                      <a:pt x="7" y="7391"/>
                    </a:lnTo>
                    <a:lnTo>
                      <a:pt x="9" y="7339"/>
                    </a:lnTo>
                    <a:lnTo>
                      <a:pt x="10" y="7313"/>
                    </a:lnTo>
                    <a:lnTo>
                      <a:pt x="11" y="7313"/>
                    </a:lnTo>
                    <a:lnTo>
                      <a:pt x="13" y="7391"/>
                    </a:lnTo>
                    <a:lnTo>
                      <a:pt x="14" y="7521"/>
                    </a:lnTo>
                    <a:lnTo>
                      <a:pt x="14" y="7677"/>
                    </a:lnTo>
                    <a:lnTo>
                      <a:pt x="14" y="7807"/>
                    </a:lnTo>
                    <a:lnTo>
                      <a:pt x="13" y="7911"/>
                    </a:lnTo>
                    <a:lnTo>
                      <a:pt x="13" y="8015"/>
                    </a:lnTo>
                    <a:lnTo>
                      <a:pt x="10" y="8458"/>
                    </a:lnTo>
                    <a:lnTo>
                      <a:pt x="9" y="8692"/>
                    </a:lnTo>
                    <a:lnTo>
                      <a:pt x="9" y="8796"/>
                    </a:lnTo>
                    <a:lnTo>
                      <a:pt x="9" y="9004"/>
                    </a:lnTo>
                    <a:lnTo>
                      <a:pt x="9" y="9108"/>
                    </a:lnTo>
                    <a:lnTo>
                      <a:pt x="10" y="9213"/>
                    </a:lnTo>
                    <a:lnTo>
                      <a:pt x="11" y="9291"/>
                    </a:lnTo>
                    <a:lnTo>
                      <a:pt x="12" y="9369"/>
                    </a:lnTo>
                    <a:lnTo>
                      <a:pt x="11" y="9421"/>
                    </a:lnTo>
                    <a:lnTo>
                      <a:pt x="10" y="9473"/>
                    </a:lnTo>
                    <a:lnTo>
                      <a:pt x="10" y="9473"/>
                    </a:lnTo>
                    <a:lnTo>
                      <a:pt x="10" y="9551"/>
                    </a:lnTo>
                    <a:lnTo>
                      <a:pt x="11" y="9759"/>
                    </a:lnTo>
                    <a:lnTo>
                      <a:pt x="13" y="10097"/>
                    </a:lnTo>
                    <a:lnTo>
                      <a:pt x="13" y="10227"/>
                    </a:lnTo>
                    <a:lnTo>
                      <a:pt x="14" y="10358"/>
                    </a:lnTo>
                    <a:lnTo>
                      <a:pt x="14" y="10462"/>
                    </a:lnTo>
                    <a:lnTo>
                      <a:pt x="15" y="10592"/>
                    </a:lnTo>
                    <a:lnTo>
                      <a:pt x="16" y="10696"/>
                    </a:lnTo>
                    <a:lnTo>
                      <a:pt x="16" y="10774"/>
                    </a:lnTo>
                    <a:lnTo>
                      <a:pt x="17" y="10852"/>
                    </a:lnTo>
                    <a:lnTo>
                      <a:pt x="18" y="10930"/>
                    </a:lnTo>
                    <a:lnTo>
                      <a:pt x="19" y="10982"/>
                    </a:lnTo>
                    <a:lnTo>
                      <a:pt x="17" y="11034"/>
                    </a:lnTo>
                    <a:lnTo>
                      <a:pt x="15" y="11112"/>
                    </a:lnTo>
                    <a:lnTo>
                      <a:pt x="14" y="11190"/>
                    </a:lnTo>
                    <a:lnTo>
                      <a:pt x="13" y="11268"/>
                    </a:lnTo>
                    <a:lnTo>
                      <a:pt x="13" y="11373"/>
                    </a:lnTo>
                    <a:lnTo>
                      <a:pt x="12" y="11477"/>
                    </a:lnTo>
                    <a:lnTo>
                      <a:pt x="12" y="11711"/>
                    </a:lnTo>
                    <a:lnTo>
                      <a:pt x="12" y="11841"/>
                    </a:lnTo>
                    <a:lnTo>
                      <a:pt x="13" y="11971"/>
                    </a:lnTo>
                    <a:lnTo>
                      <a:pt x="13" y="12101"/>
                    </a:lnTo>
                    <a:lnTo>
                      <a:pt x="14" y="12231"/>
                    </a:lnTo>
                    <a:lnTo>
                      <a:pt x="16" y="12700"/>
                    </a:lnTo>
                    <a:lnTo>
                      <a:pt x="16" y="12804"/>
                    </a:lnTo>
                    <a:lnTo>
                      <a:pt x="17" y="12908"/>
                    </a:lnTo>
                    <a:lnTo>
                      <a:pt x="17" y="13012"/>
                    </a:lnTo>
                    <a:lnTo>
                      <a:pt x="17" y="13116"/>
                    </a:lnTo>
                    <a:lnTo>
                      <a:pt x="16" y="13246"/>
                    </a:lnTo>
                    <a:lnTo>
                      <a:pt x="15" y="13350"/>
                    </a:lnTo>
                    <a:lnTo>
                      <a:pt x="13" y="13402"/>
                    </a:lnTo>
                    <a:lnTo>
                      <a:pt x="11" y="13428"/>
                    </a:lnTo>
                    <a:lnTo>
                      <a:pt x="12" y="14652"/>
                    </a:lnTo>
                    <a:lnTo>
                      <a:pt x="10" y="14626"/>
                    </a:lnTo>
                    <a:lnTo>
                      <a:pt x="10" y="15016"/>
                    </a:lnTo>
                    <a:lnTo>
                      <a:pt x="10" y="15094"/>
                    </a:lnTo>
                    <a:lnTo>
                      <a:pt x="10" y="15198"/>
                    </a:lnTo>
                    <a:lnTo>
                      <a:pt x="10" y="15302"/>
                    </a:lnTo>
                    <a:lnTo>
                      <a:pt x="11" y="15406"/>
                    </a:lnTo>
                    <a:lnTo>
                      <a:pt x="12" y="15510"/>
                    </a:lnTo>
                    <a:lnTo>
                      <a:pt x="13" y="15588"/>
                    </a:lnTo>
                    <a:lnTo>
                      <a:pt x="13" y="15667"/>
                    </a:lnTo>
                    <a:lnTo>
                      <a:pt x="14" y="15745"/>
                    </a:lnTo>
                    <a:lnTo>
                      <a:pt x="15" y="15797"/>
                    </a:lnTo>
                    <a:lnTo>
                      <a:pt x="16" y="15875"/>
                    </a:lnTo>
                    <a:lnTo>
                      <a:pt x="17" y="15927"/>
                    </a:lnTo>
                    <a:lnTo>
                      <a:pt x="16" y="16031"/>
                    </a:lnTo>
                    <a:lnTo>
                      <a:pt x="15" y="16031"/>
                    </a:lnTo>
                    <a:lnTo>
                      <a:pt x="14" y="16005"/>
                    </a:lnTo>
                    <a:lnTo>
                      <a:pt x="13" y="15979"/>
                    </a:lnTo>
                    <a:lnTo>
                      <a:pt x="12" y="16265"/>
                    </a:lnTo>
                    <a:lnTo>
                      <a:pt x="12" y="16395"/>
                    </a:lnTo>
                    <a:lnTo>
                      <a:pt x="12" y="16629"/>
                    </a:lnTo>
                    <a:lnTo>
                      <a:pt x="11" y="16681"/>
                    </a:lnTo>
                    <a:lnTo>
                      <a:pt x="11" y="17020"/>
                    </a:lnTo>
                    <a:lnTo>
                      <a:pt x="12" y="17098"/>
                    </a:lnTo>
                    <a:lnTo>
                      <a:pt x="12" y="17176"/>
                    </a:lnTo>
                    <a:lnTo>
                      <a:pt x="12" y="17254"/>
                    </a:lnTo>
                    <a:lnTo>
                      <a:pt x="13" y="17332"/>
                    </a:lnTo>
                    <a:lnTo>
                      <a:pt x="13" y="17436"/>
                    </a:lnTo>
                    <a:lnTo>
                      <a:pt x="14" y="17514"/>
                    </a:lnTo>
                    <a:lnTo>
                      <a:pt x="14" y="17592"/>
                    </a:lnTo>
                    <a:lnTo>
                      <a:pt x="15" y="17696"/>
                    </a:lnTo>
                    <a:lnTo>
                      <a:pt x="16" y="17800"/>
                    </a:lnTo>
                    <a:lnTo>
                      <a:pt x="18" y="18035"/>
                    </a:lnTo>
                    <a:lnTo>
                      <a:pt x="19" y="18165"/>
                    </a:lnTo>
                    <a:lnTo>
                      <a:pt x="14" y="18269"/>
                    </a:lnTo>
                    <a:lnTo>
                      <a:pt x="14" y="18295"/>
                    </a:lnTo>
                    <a:lnTo>
                      <a:pt x="14" y="18347"/>
                    </a:lnTo>
                    <a:lnTo>
                      <a:pt x="14" y="18451"/>
                    </a:lnTo>
                    <a:lnTo>
                      <a:pt x="14" y="18529"/>
                    </a:lnTo>
                    <a:lnTo>
                      <a:pt x="14" y="18607"/>
                    </a:lnTo>
                    <a:lnTo>
                      <a:pt x="14" y="18685"/>
                    </a:lnTo>
                    <a:lnTo>
                      <a:pt x="11" y="19232"/>
                    </a:lnTo>
                    <a:lnTo>
                      <a:pt x="11" y="19310"/>
                    </a:lnTo>
                    <a:lnTo>
                      <a:pt x="10" y="19570"/>
                    </a:lnTo>
                    <a:lnTo>
                      <a:pt x="10" y="19700"/>
                    </a:lnTo>
                    <a:lnTo>
                      <a:pt x="10" y="19830"/>
                    </a:lnTo>
                    <a:lnTo>
                      <a:pt x="9" y="19960"/>
                    </a:lnTo>
                    <a:lnTo>
                      <a:pt x="9" y="20455"/>
                    </a:lnTo>
                    <a:lnTo>
                      <a:pt x="10" y="20611"/>
                    </a:lnTo>
                    <a:lnTo>
                      <a:pt x="10" y="20741"/>
                    </a:lnTo>
                    <a:lnTo>
                      <a:pt x="11" y="20871"/>
                    </a:lnTo>
                    <a:lnTo>
                      <a:pt x="11" y="21001"/>
                    </a:lnTo>
                    <a:lnTo>
                      <a:pt x="11" y="21001"/>
                    </a:lnTo>
                    <a:lnTo>
                      <a:pt x="10" y="20975"/>
                    </a:lnTo>
                    <a:lnTo>
                      <a:pt x="9" y="20949"/>
                    </a:lnTo>
                    <a:lnTo>
                      <a:pt x="9" y="20897"/>
                    </a:lnTo>
                    <a:lnTo>
                      <a:pt x="10" y="21210"/>
                    </a:lnTo>
                    <a:lnTo>
                      <a:pt x="10" y="21600"/>
                    </a:lnTo>
                    <a:lnTo>
                      <a:pt x="1547" y="21600"/>
                    </a:lnTo>
                    <a:lnTo>
                      <a:pt x="1997" y="21574"/>
                    </a:lnTo>
                    <a:lnTo>
                      <a:pt x="2270" y="21574"/>
                    </a:lnTo>
                    <a:lnTo>
                      <a:pt x="2332" y="21600"/>
                    </a:lnTo>
                    <a:lnTo>
                      <a:pt x="8248" y="21600"/>
                    </a:lnTo>
                    <a:lnTo>
                      <a:pt x="8220" y="21574"/>
                    </a:lnTo>
                    <a:lnTo>
                      <a:pt x="8242" y="21574"/>
                    </a:lnTo>
                    <a:lnTo>
                      <a:pt x="8284" y="21600"/>
                    </a:lnTo>
                    <a:lnTo>
                      <a:pt x="11037" y="21600"/>
                    </a:lnTo>
                    <a:lnTo>
                      <a:pt x="11013" y="21574"/>
                    </a:lnTo>
                    <a:lnTo>
                      <a:pt x="11238" y="21574"/>
                    </a:lnTo>
                    <a:lnTo>
                      <a:pt x="11263" y="21600"/>
                    </a:lnTo>
                    <a:lnTo>
                      <a:pt x="12629" y="21600"/>
                    </a:lnTo>
                    <a:lnTo>
                      <a:pt x="12607" y="21574"/>
                    </a:lnTo>
                    <a:lnTo>
                      <a:pt x="12668" y="21574"/>
                    </a:lnTo>
                    <a:lnTo>
                      <a:pt x="12690" y="21600"/>
                    </a:lnTo>
                    <a:lnTo>
                      <a:pt x="21579" y="21600"/>
                    </a:lnTo>
                    <a:lnTo>
                      <a:pt x="21600" y="21574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41" name="Vorm"/>
              <p:cNvSpPr/>
              <p:nvPr/>
            </p:nvSpPr>
            <p:spPr>
              <a:xfrm>
                <a:off x="23920212" y="3432474"/>
                <a:ext cx="15405" cy="20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469"/>
                    </a:moveTo>
                    <a:lnTo>
                      <a:pt x="18092" y="7239"/>
                    </a:lnTo>
                    <a:lnTo>
                      <a:pt x="14854" y="2702"/>
                    </a:lnTo>
                    <a:lnTo>
                      <a:pt x="11161" y="142"/>
                    </a:lnTo>
                    <a:lnTo>
                      <a:pt x="7200" y="0"/>
                    </a:lnTo>
                    <a:lnTo>
                      <a:pt x="3423" y="2717"/>
                    </a:lnTo>
                    <a:lnTo>
                      <a:pt x="0" y="8735"/>
                    </a:lnTo>
                    <a:lnTo>
                      <a:pt x="4954" y="21600"/>
                    </a:lnTo>
                    <a:lnTo>
                      <a:pt x="21600" y="2046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42" name="Vorm"/>
              <p:cNvSpPr/>
              <p:nvPr/>
            </p:nvSpPr>
            <p:spPr>
              <a:xfrm>
                <a:off x="23934376" y="1879863"/>
                <a:ext cx="15404" cy="1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86"/>
                    </a:moveTo>
                    <a:lnTo>
                      <a:pt x="21381" y="16643"/>
                    </a:lnTo>
                    <a:lnTo>
                      <a:pt x="0" y="0"/>
                    </a:lnTo>
                    <a:lnTo>
                      <a:pt x="1866" y="21600"/>
                    </a:lnTo>
                    <a:lnTo>
                      <a:pt x="21600" y="21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43" name="Vorm"/>
              <p:cNvSpPr/>
              <p:nvPr/>
            </p:nvSpPr>
            <p:spPr>
              <a:xfrm>
                <a:off x="22419388" y="15403"/>
                <a:ext cx="1545050" cy="198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186"/>
                    </a:moveTo>
                    <a:lnTo>
                      <a:pt x="21583" y="4353"/>
                    </a:lnTo>
                    <a:lnTo>
                      <a:pt x="21567" y="4521"/>
                    </a:lnTo>
                    <a:lnTo>
                      <a:pt x="21554" y="4521"/>
                    </a:lnTo>
                    <a:lnTo>
                      <a:pt x="21546" y="4186"/>
                    </a:lnTo>
                    <a:lnTo>
                      <a:pt x="21545" y="3684"/>
                    </a:lnTo>
                    <a:lnTo>
                      <a:pt x="21545" y="3349"/>
                    </a:lnTo>
                    <a:lnTo>
                      <a:pt x="21549" y="2344"/>
                    </a:lnTo>
                    <a:lnTo>
                      <a:pt x="21532" y="2009"/>
                    </a:lnTo>
                    <a:lnTo>
                      <a:pt x="21524" y="1842"/>
                    </a:lnTo>
                    <a:lnTo>
                      <a:pt x="21517" y="1674"/>
                    </a:lnTo>
                    <a:lnTo>
                      <a:pt x="21520" y="1507"/>
                    </a:lnTo>
                    <a:lnTo>
                      <a:pt x="21516" y="1674"/>
                    </a:lnTo>
                    <a:lnTo>
                      <a:pt x="21513" y="1507"/>
                    </a:lnTo>
                    <a:lnTo>
                      <a:pt x="21515" y="1674"/>
                    </a:lnTo>
                    <a:lnTo>
                      <a:pt x="21502" y="2177"/>
                    </a:lnTo>
                    <a:lnTo>
                      <a:pt x="21489" y="2679"/>
                    </a:lnTo>
                    <a:lnTo>
                      <a:pt x="21474" y="3014"/>
                    </a:lnTo>
                    <a:lnTo>
                      <a:pt x="21460" y="3349"/>
                    </a:lnTo>
                    <a:lnTo>
                      <a:pt x="21448" y="3014"/>
                    </a:lnTo>
                    <a:lnTo>
                      <a:pt x="21429" y="2344"/>
                    </a:lnTo>
                    <a:lnTo>
                      <a:pt x="21406" y="1172"/>
                    </a:lnTo>
                    <a:lnTo>
                      <a:pt x="21395" y="0"/>
                    </a:lnTo>
                    <a:lnTo>
                      <a:pt x="17296" y="167"/>
                    </a:lnTo>
                    <a:lnTo>
                      <a:pt x="13849" y="167"/>
                    </a:lnTo>
                    <a:lnTo>
                      <a:pt x="14141" y="0"/>
                    </a:lnTo>
                    <a:lnTo>
                      <a:pt x="14101" y="0"/>
                    </a:lnTo>
                    <a:lnTo>
                      <a:pt x="10897" y="167"/>
                    </a:lnTo>
                    <a:lnTo>
                      <a:pt x="10748" y="167"/>
                    </a:lnTo>
                    <a:lnTo>
                      <a:pt x="10465" y="0"/>
                    </a:lnTo>
                    <a:lnTo>
                      <a:pt x="0" y="0"/>
                    </a:lnTo>
                    <a:lnTo>
                      <a:pt x="1028" y="167"/>
                    </a:lnTo>
                    <a:lnTo>
                      <a:pt x="2179" y="167"/>
                    </a:lnTo>
                    <a:lnTo>
                      <a:pt x="1986" y="335"/>
                    </a:lnTo>
                    <a:lnTo>
                      <a:pt x="17473" y="335"/>
                    </a:lnTo>
                    <a:lnTo>
                      <a:pt x="17907" y="167"/>
                    </a:lnTo>
                    <a:lnTo>
                      <a:pt x="21266" y="167"/>
                    </a:lnTo>
                    <a:lnTo>
                      <a:pt x="21329" y="4353"/>
                    </a:lnTo>
                    <a:lnTo>
                      <a:pt x="21334" y="5023"/>
                    </a:lnTo>
                    <a:lnTo>
                      <a:pt x="21338" y="5693"/>
                    </a:lnTo>
                    <a:lnTo>
                      <a:pt x="21339" y="7702"/>
                    </a:lnTo>
                    <a:lnTo>
                      <a:pt x="21335" y="8372"/>
                    </a:lnTo>
                    <a:lnTo>
                      <a:pt x="21329" y="9042"/>
                    </a:lnTo>
                    <a:lnTo>
                      <a:pt x="21220" y="9879"/>
                    </a:lnTo>
                    <a:lnTo>
                      <a:pt x="21235" y="9544"/>
                    </a:lnTo>
                    <a:lnTo>
                      <a:pt x="21249" y="9042"/>
                    </a:lnTo>
                    <a:lnTo>
                      <a:pt x="21260" y="8372"/>
                    </a:lnTo>
                    <a:lnTo>
                      <a:pt x="21264" y="7702"/>
                    </a:lnTo>
                    <a:lnTo>
                      <a:pt x="21263" y="6698"/>
                    </a:lnTo>
                    <a:lnTo>
                      <a:pt x="21259" y="6455"/>
                    </a:lnTo>
                    <a:lnTo>
                      <a:pt x="21258" y="7033"/>
                    </a:lnTo>
                    <a:lnTo>
                      <a:pt x="21251" y="7702"/>
                    </a:lnTo>
                    <a:lnTo>
                      <a:pt x="21240" y="8372"/>
                    </a:lnTo>
                    <a:lnTo>
                      <a:pt x="21214" y="10047"/>
                    </a:lnTo>
                    <a:lnTo>
                      <a:pt x="21202" y="10884"/>
                    </a:lnTo>
                    <a:lnTo>
                      <a:pt x="21197" y="11386"/>
                    </a:lnTo>
                    <a:lnTo>
                      <a:pt x="21196" y="12558"/>
                    </a:lnTo>
                    <a:lnTo>
                      <a:pt x="21201" y="13060"/>
                    </a:lnTo>
                    <a:lnTo>
                      <a:pt x="21218" y="13730"/>
                    </a:lnTo>
                    <a:lnTo>
                      <a:pt x="21247" y="14233"/>
                    </a:lnTo>
                    <a:lnTo>
                      <a:pt x="21322" y="11386"/>
                    </a:lnTo>
                    <a:lnTo>
                      <a:pt x="21334" y="11888"/>
                    </a:lnTo>
                    <a:lnTo>
                      <a:pt x="21347" y="12558"/>
                    </a:lnTo>
                    <a:lnTo>
                      <a:pt x="21403" y="15237"/>
                    </a:lnTo>
                    <a:lnTo>
                      <a:pt x="21417" y="15907"/>
                    </a:lnTo>
                    <a:lnTo>
                      <a:pt x="21430" y="16577"/>
                    </a:lnTo>
                    <a:lnTo>
                      <a:pt x="21441" y="17247"/>
                    </a:lnTo>
                    <a:lnTo>
                      <a:pt x="21450" y="17916"/>
                    </a:lnTo>
                    <a:lnTo>
                      <a:pt x="21457" y="18753"/>
                    </a:lnTo>
                    <a:lnTo>
                      <a:pt x="21462" y="19423"/>
                    </a:lnTo>
                    <a:lnTo>
                      <a:pt x="21463" y="20595"/>
                    </a:lnTo>
                    <a:lnTo>
                      <a:pt x="21462" y="21098"/>
                    </a:lnTo>
                    <a:lnTo>
                      <a:pt x="21458" y="21600"/>
                    </a:lnTo>
                    <a:lnTo>
                      <a:pt x="21488" y="21098"/>
                    </a:lnTo>
                    <a:lnTo>
                      <a:pt x="21503" y="20763"/>
                    </a:lnTo>
                    <a:lnTo>
                      <a:pt x="21508" y="20595"/>
                    </a:lnTo>
                    <a:lnTo>
                      <a:pt x="21509" y="19926"/>
                    </a:lnTo>
                    <a:lnTo>
                      <a:pt x="21516" y="19591"/>
                    </a:lnTo>
                    <a:lnTo>
                      <a:pt x="21535" y="19088"/>
                    </a:lnTo>
                    <a:lnTo>
                      <a:pt x="21564" y="18419"/>
                    </a:lnTo>
                    <a:lnTo>
                      <a:pt x="21572" y="18251"/>
                    </a:lnTo>
                    <a:lnTo>
                      <a:pt x="21555" y="18419"/>
                    </a:lnTo>
                    <a:lnTo>
                      <a:pt x="21520" y="18419"/>
                    </a:lnTo>
                    <a:lnTo>
                      <a:pt x="21512" y="18084"/>
                    </a:lnTo>
                    <a:lnTo>
                      <a:pt x="21506" y="17916"/>
                    </a:lnTo>
                    <a:lnTo>
                      <a:pt x="21502" y="17581"/>
                    </a:lnTo>
                    <a:lnTo>
                      <a:pt x="21499" y="17247"/>
                    </a:lnTo>
                    <a:lnTo>
                      <a:pt x="21497" y="16744"/>
                    </a:lnTo>
                    <a:lnTo>
                      <a:pt x="21496" y="13730"/>
                    </a:lnTo>
                    <a:lnTo>
                      <a:pt x="21493" y="12893"/>
                    </a:lnTo>
                    <a:lnTo>
                      <a:pt x="21491" y="12558"/>
                    </a:lnTo>
                    <a:lnTo>
                      <a:pt x="21490" y="12391"/>
                    </a:lnTo>
                    <a:lnTo>
                      <a:pt x="21488" y="12223"/>
                    </a:lnTo>
                    <a:lnTo>
                      <a:pt x="21483" y="11888"/>
                    </a:lnTo>
                    <a:lnTo>
                      <a:pt x="21477" y="11721"/>
                    </a:lnTo>
                    <a:lnTo>
                      <a:pt x="21459" y="11721"/>
                    </a:lnTo>
                    <a:lnTo>
                      <a:pt x="21446" y="11888"/>
                    </a:lnTo>
                    <a:lnTo>
                      <a:pt x="21431" y="12056"/>
                    </a:lnTo>
                    <a:lnTo>
                      <a:pt x="21414" y="12391"/>
                    </a:lnTo>
                    <a:lnTo>
                      <a:pt x="21446" y="11721"/>
                    </a:lnTo>
                    <a:lnTo>
                      <a:pt x="21457" y="11386"/>
                    </a:lnTo>
                    <a:lnTo>
                      <a:pt x="21487" y="10549"/>
                    </a:lnTo>
                    <a:lnTo>
                      <a:pt x="21499" y="9879"/>
                    </a:lnTo>
                    <a:lnTo>
                      <a:pt x="21508" y="9209"/>
                    </a:lnTo>
                    <a:lnTo>
                      <a:pt x="21515" y="8540"/>
                    </a:lnTo>
                    <a:lnTo>
                      <a:pt x="21539" y="6530"/>
                    </a:lnTo>
                    <a:lnTo>
                      <a:pt x="21553" y="5860"/>
                    </a:lnTo>
                    <a:lnTo>
                      <a:pt x="21573" y="5023"/>
                    </a:lnTo>
                    <a:lnTo>
                      <a:pt x="21589" y="4521"/>
                    </a:lnTo>
                    <a:lnTo>
                      <a:pt x="21600" y="4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44" name="Vorm"/>
              <p:cNvSpPr/>
              <p:nvPr/>
            </p:nvSpPr>
            <p:spPr>
              <a:xfrm>
                <a:off x="70379" y="55283"/>
                <a:ext cx="23893611" cy="131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67" y="12"/>
                    </a:moveTo>
                    <a:lnTo>
                      <a:pt x="7951" y="12"/>
                    </a:lnTo>
                    <a:lnTo>
                      <a:pt x="7955" y="12"/>
                    </a:lnTo>
                    <a:lnTo>
                      <a:pt x="7967" y="12"/>
                    </a:lnTo>
                    <a:close/>
                    <a:moveTo>
                      <a:pt x="12711" y="10"/>
                    </a:moveTo>
                    <a:lnTo>
                      <a:pt x="12705" y="10"/>
                    </a:lnTo>
                    <a:lnTo>
                      <a:pt x="12705" y="11"/>
                    </a:lnTo>
                    <a:lnTo>
                      <a:pt x="12711" y="10"/>
                    </a:lnTo>
                    <a:close/>
                    <a:moveTo>
                      <a:pt x="620" y="33"/>
                    </a:moveTo>
                    <a:lnTo>
                      <a:pt x="589" y="36"/>
                    </a:lnTo>
                    <a:lnTo>
                      <a:pt x="619" y="36"/>
                    </a:lnTo>
                    <a:lnTo>
                      <a:pt x="620" y="33"/>
                    </a:lnTo>
                    <a:close/>
                    <a:moveTo>
                      <a:pt x="1978" y="5"/>
                    </a:moveTo>
                    <a:lnTo>
                      <a:pt x="1964" y="4"/>
                    </a:lnTo>
                    <a:lnTo>
                      <a:pt x="1954" y="3"/>
                    </a:lnTo>
                    <a:lnTo>
                      <a:pt x="1948" y="1"/>
                    </a:lnTo>
                    <a:lnTo>
                      <a:pt x="1943" y="0"/>
                    </a:lnTo>
                    <a:lnTo>
                      <a:pt x="1926" y="1"/>
                    </a:lnTo>
                    <a:lnTo>
                      <a:pt x="1924" y="3"/>
                    </a:lnTo>
                    <a:lnTo>
                      <a:pt x="1940" y="4"/>
                    </a:lnTo>
                    <a:lnTo>
                      <a:pt x="1978" y="5"/>
                    </a:lnTo>
                    <a:close/>
                    <a:moveTo>
                      <a:pt x="1" y="18745"/>
                    </a:moveTo>
                    <a:lnTo>
                      <a:pt x="0" y="18699"/>
                    </a:lnTo>
                    <a:lnTo>
                      <a:pt x="0" y="18722"/>
                    </a:lnTo>
                    <a:lnTo>
                      <a:pt x="0" y="18735"/>
                    </a:lnTo>
                    <a:lnTo>
                      <a:pt x="1" y="18742"/>
                    </a:lnTo>
                    <a:lnTo>
                      <a:pt x="1" y="18745"/>
                    </a:lnTo>
                    <a:close/>
                    <a:moveTo>
                      <a:pt x="3563" y="36"/>
                    </a:moveTo>
                    <a:lnTo>
                      <a:pt x="3563" y="34"/>
                    </a:lnTo>
                    <a:lnTo>
                      <a:pt x="3525" y="36"/>
                    </a:lnTo>
                    <a:lnTo>
                      <a:pt x="3563" y="36"/>
                    </a:lnTo>
                    <a:close/>
                    <a:moveTo>
                      <a:pt x="21578" y="894"/>
                    </a:moveTo>
                    <a:lnTo>
                      <a:pt x="21578" y="844"/>
                    </a:lnTo>
                    <a:lnTo>
                      <a:pt x="21578" y="908"/>
                    </a:lnTo>
                    <a:lnTo>
                      <a:pt x="21578" y="894"/>
                    </a:lnTo>
                    <a:close/>
                    <a:moveTo>
                      <a:pt x="5341" y="21575"/>
                    </a:moveTo>
                    <a:lnTo>
                      <a:pt x="5283" y="21575"/>
                    </a:lnTo>
                    <a:lnTo>
                      <a:pt x="5258" y="21586"/>
                    </a:lnTo>
                    <a:lnTo>
                      <a:pt x="5341" y="21575"/>
                    </a:lnTo>
                    <a:close/>
                    <a:moveTo>
                      <a:pt x="21584" y="2693"/>
                    </a:moveTo>
                    <a:lnTo>
                      <a:pt x="21583" y="2578"/>
                    </a:lnTo>
                    <a:lnTo>
                      <a:pt x="21582" y="2311"/>
                    </a:lnTo>
                    <a:lnTo>
                      <a:pt x="21580" y="2347"/>
                    </a:lnTo>
                    <a:lnTo>
                      <a:pt x="21579" y="2417"/>
                    </a:lnTo>
                    <a:lnTo>
                      <a:pt x="21578" y="2515"/>
                    </a:lnTo>
                    <a:lnTo>
                      <a:pt x="21579" y="2635"/>
                    </a:lnTo>
                    <a:lnTo>
                      <a:pt x="21579" y="2921"/>
                    </a:lnTo>
                    <a:lnTo>
                      <a:pt x="21579" y="2867"/>
                    </a:lnTo>
                    <a:lnTo>
                      <a:pt x="21582" y="2881"/>
                    </a:lnTo>
                    <a:lnTo>
                      <a:pt x="21583" y="2852"/>
                    </a:lnTo>
                    <a:lnTo>
                      <a:pt x="21584" y="2787"/>
                    </a:lnTo>
                    <a:lnTo>
                      <a:pt x="21584" y="2693"/>
                    </a:lnTo>
                    <a:close/>
                    <a:moveTo>
                      <a:pt x="21600" y="1910"/>
                    </a:moveTo>
                    <a:lnTo>
                      <a:pt x="21599" y="1477"/>
                    </a:lnTo>
                    <a:lnTo>
                      <a:pt x="21599" y="1612"/>
                    </a:lnTo>
                    <a:lnTo>
                      <a:pt x="21598" y="1711"/>
                    </a:lnTo>
                    <a:lnTo>
                      <a:pt x="21597" y="1867"/>
                    </a:lnTo>
                    <a:lnTo>
                      <a:pt x="21599" y="1834"/>
                    </a:lnTo>
                    <a:lnTo>
                      <a:pt x="21600" y="1845"/>
                    </a:lnTo>
                    <a:lnTo>
                      <a:pt x="21600" y="1910"/>
                    </a:lnTo>
                    <a:close/>
                    <a:moveTo>
                      <a:pt x="6284" y="21575"/>
                    </a:moveTo>
                    <a:lnTo>
                      <a:pt x="6243" y="21600"/>
                    </a:lnTo>
                    <a:lnTo>
                      <a:pt x="6260" y="21600"/>
                    </a:lnTo>
                    <a:lnTo>
                      <a:pt x="6284" y="21575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646" name="object 45"/>
            <p:cNvSpPr/>
            <p:nvPr/>
          </p:nvSpPr>
          <p:spPr>
            <a:xfrm>
              <a:off x="23274859" y="3966"/>
              <a:ext cx="286347" cy="1"/>
            </a:xfrm>
            <a:prstGeom prst="line">
              <a:avLst/>
            </a:prstGeom>
            <a:noFill/>
            <a:ln w="3175" cap="flat">
              <a:solidFill>
                <a:srgbClr val="FFB9BB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2662" name="object 46"/>
            <p:cNvGrpSpPr/>
            <p:nvPr/>
          </p:nvGrpSpPr>
          <p:grpSpPr>
            <a:xfrm>
              <a:off x="62461" y="25916"/>
              <a:ext cx="23877491" cy="13260770"/>
              <a:chOff x="0" y="0"/>
              <a:chExt cx="23877489" cy="13260768"/>
            </a:xfrm>
          </p:grpSpPr>
          <p:sp>
            <p:nvSpPr>
              <p:cNvPr id="2647" name="Driehoek"/>
              <p:cNvSpPr/>
              <p:nvPr/>
            </p:nvSpPr>
            <p:spPr>
              <a:xfrm>
                <a:off x="0" y="6577418"/>
                <a:ext cx="15404" cy="10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111" y="1155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48" name="Vorm"/>
              <p:cNvSpPr/>
              <p:nvPr/>
            </p:nvSpPr>
            <p:spPr>
              <a:xfrm>
                <a:off x="7485" y="3280772"/>
                <a:ext cx="15405" cy="21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2"/>
                    </a:moveTo>
                    <a:lnTo>
                      <a:pt x="17412" y="1892"/>
                    </a:lnTo>
                    <a:lnTo>
                      <a:pt x="17412" y="0"/>
                    </a:lnTo>
                    <a:lnTo>
                      <a:pt x="10159" y="0"/>
                    </a:lnTo>
                    <a:lnTo>
                      <a:pt x="10159" y="1892"/>
                    </a:lnTo>
                    <a:lnTo>
                      <a:pt x="6936" y="1892"/>
                    </a:lnTo>
                    <a:lnTo>
                      <a:pt x="6936" y="3311"/>
                    </a:lnTo>
                    <a:lnTo>
                      <a:pt x="3547" y="3311"/>
                    </a:lnTo>
                    <a:lnTo>
                      <a:pt x="3547" y="7883"/>
                    </a:lnTo>
                    <a:lnTo>
                      <a:pt x="0" y="7883"/>
                    </a:lnTo>
                    <a:lnTo>
                      <a:pt x="0" y="21600"/>
                    </a:lnTo>
                    <a:lnTo>
                      <a:pt x="6688" y="21600"/>
                    </a:lnTo>
                    <a:lnTo>
                      <a:pt x="6688" y="7883"/>
                    </a:lnTo>
                    <a:lnTo>
                      <a:pt x="17894" y="7883"/>
                    </a:lnTo>
                    <a:lnTo>
                      <a:pt x="17894" y="3311"/>
                    </a:lnTo>
                    <a:lnTo>
                      <a:pt x="21600" y="3311"/>
                    </a:lnTo>
                    <a:lnTo>
                      <a:pt x="21600" y="189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49" name="Vorm"/>
              <p:cNvSpPr/>
              <p:nvPr/>
            </p:nvSpPr>
            <p:spPr>
              <a:xfrm>
                <a:off x="11044" y="9070995"/>
                <a:ext cx="15405" cy="365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3"/>
                    </a:moveTo>
                    <a:lnTo>
                      <a:pt x="16155" y="0"/>
                    </a:lnTo>
                    <a:lnTo>
                      <a:pt x="16077" y="5912"/>
                    </a:lnTo>
                    <a:lnTo>
                      <a:pt x="11624" y="10998"/>
                    </a:lnTo>
                    <a:lnTo>
                      <a:pt x="824" y="18397"/>
                    </a:lnTo>
                    <a:lnTo>
                      <a:pt x="0" y="20561"/>
                    </a:lnTo>
                    <a:lnTo>
                      <a:pt x="6017" y="21600"/>
                    </a:lnTo>
                    <a:lnTo>
                      <a:pt x="21600" y="21443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50" name="Driehoek"/>
              <p:cNvSpPr/>
              <p:nvPr/>
            </p:nvSpPr>
            <p:spPr>
              <a:xfrm>
                <a:off x="11932849" y="26986"/>
                <a:ext cx="117839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159" y="17007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51" name="Vorm"/>
              <p:cNvSpPr/>
              <p:nvPr/>
            </p:nvSpPr>
            <p:spPr>
              <a:xfrm>
                <a:off x="11648866" y="33202"/>
                <a:ext cx="488497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70"/>
                    </a:moveTo>
                    <a:lnTo>
                      <a:pt x="21046" y="8546"/>
                    </a:lnTo>
                    <a:lnTo>
                      <a:pt x="19654" y="7276"/>
                    </a:lnTo>
                    <a:lnTo>
                      <a:pt x="13813" y="4129"/>
                    </a:lnTo>
                    <a:lnTo>
                      <a:pt x="12436" y="2986"/>
                    </a:lnTo>
                    <a:lnTo>
                      <a:pt x="11904" y="1653"/>
                    </a:lnTo>
                    <a:lnTo>
                      <a:pt x="12557" y="0"/>
                    </a:lnTo>
                    <a:lnTo>
                      <a:pt x="2514" y="5337"/>
                    </a:lnTo>
                    <a:lnTo>
                      <a:pt x="778" y="7148"/>
                    </a:lnTo>
                    <a:lnTo>
                      <a:pt x="0" y="9880"/>
                    </a:lnTo>
                    <a:lnTo>
                      <a:pt x="270" y="14137"/>
                    </a:lnTo>
                    <a:lnTo>
                      <a:pt x="1680" y="20424"/>
                    </a:lnTo>
                    <a:lnTo>
                      <a:pt x="6505" y="21600"/>
                    </a:lnTo>
                    <a:lnTo>
                      <a:pt x="9421" y="20902"/>
                    </a:lnTo>
                    <a:lnTo>
                      <a:pt x="10341" y="20044"/>
                    </a:lnTo>
                    <a:lnTo>
                      <a:pt x="10995" y="18931"/>
                    </a:lnTo>
                    <a:lnTo>
                      <a:pt x="11794" y="16295"/>
                    </a:lnTo>
                    <a:lnTo>
                      <a:pt x="12383" y="13596"/>
                    </a:lnTo>
                    <a:lnTo>
                      <a:pt x="12776" y="12388"/>
                    </a:lnTo>
                    <a:lnTo>
                      <a:pt x="13330" y="11405"/>
                    </a:lnTo>
                    <a:lnTo>
                      <a:pt x="14114" y="10672"/>
                    </a:lnTo>
                    <a:lnTo>
                      <a:pt x="16659" y="10325"/>
                    </a:lnTo>
                    <a:lnTo>
                      <a:pt x="20977" y="11943"/>
                    </a:lnTo>
                    <a:lnTo>
                      <a:pt x="21600" y="1007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52" name="Driehoek"/>
              <p:cNvSpPr/>
              <p:nvPr/>
            </p:nvSpPr>
            <p:spPr>
              <a:xfrm>
                <a:off x="15973198" y="416"/>
                <a:ext cx="8208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7"/>
                    </a:moveTo>
                    <a:lnTo>
                      <a:pt x="18499" y="0"/>
                    </a:lnTo>
                    <a:lnTo>
                      <a:pt x="0" y="21600"/>
                    </a:lnTo>
                    <a:lnTo>
                      <a:pt x="21600" y="21447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53" name="Vorm"/>
              <p:cNvSpPr/>
              <p:nvPr/>
            </p:nvSpPr>
            <p:spPr>
              <a:xfrm>
                <a:off x="20475429" y="0"/>
                <a:ext cx="334845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32"/>
                    </a:moveTo>
                    <a:lnTo>
                      <a:pt x="21039" y="0"/>
                    </a:lnTo>
                    <a:lnTo>
                      <a:pt x="219" y="8371"/>
                    </a:lnTo>
                    <a:lnTo>
                      <a:pt x="0" y="14985"/>
                    </a:lnTo>
                    <a:lnTo>
                      <a:pt x="2168" y="19628"/>
                    </a:lnTo>
                    <a:lnTo>
                      <a:pt x="6188" y="21600"/>
                    </a:lnTo>
                    <a:lnTo>
                      <a:pt x="11523" y="20475"/>
                    </a:lnTo>
                    <a:lnTo>
                      <a:pt x="19347" y="11257"/>
                    </a:lnTo>
                    <a:lnTo>
                      <a:pt x="21600" y="633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54" name="Vorm"/>
              <p:cNvSpPr/>
              <p:nvPr/>
            </p:nvSpPr>
            <p:spPr>
              <a:xfrm>
                <a:off x="20604342" y="19824"/>
                <a:ext cx="35496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529"/>
                    </a:moveTo>
                    <a:lnTo>
                      <a:pt x="20561" y="3644"/>
                    </a:lnTo>
                    <a:lnTo>
                      <a:pt x="14123" y="0"/>
                    </a:lnTo>
                    <a:lnTo>
                      <a:pt x="12001" y="3819"/>
                    </a:lnTo>
                    <a:lnTo>
                      <a:pt x="866" y="16300"/>
                    </a:lnTo>
                    <a:lnTo>
                      <a:pt x="61" y="18010"/>
                    </a:lnTo>
                    <a:lnTo>
                      <a:pt x="0" y="19432"/>
                    </a:lnTo>
                    <a:lnTo>
                      <a:pt x="847" y="20518"/>
                    </a:lnTo>
                    <a:lnTo>
                      <a:pt x="5938" y="21600"/>
                    </a:lnTo>
                    <a:lnTo>
                      <a:pt x="10513" y="21429"/>
                    </a:lnTo>
                    <a:lnTo>
                      <a:pt x="11453" y="19262"/>
                    </a:lnTo>
                    <a:lnTo>
                      <a:pt x="20561" y="9290"/>
                    </a:lnTo>
                    <a:lnTo>
                      <a:pt x="21517" y="7351"/>
                    </a:lnTo>
                    <a:lnTo>
                      <a:pt x="21600" y="552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55" name="Vorm"/>
              <p:cNvSpPr/>
              <p:nvPr/>
            </p:nvSpPr>
            <p:spPr>
              <a:xfrm>
                <a:off x="21625483" y="14179"/>
                <a:ext cx="15218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45"/>
                    </a:moveTo>
                    <a:lnTo>
                      <a:pt x="14197" y="10461"/>
                    </a:lnTo>
                    <a:lnTo>
                      <a:pt x="9469" y="7425"/>
                    </a:lnTo>
                    <a:lnTo>
                      <a:pt x="1393" y="0"/>
                    </a:lnTo>
                    <a:lnTo>
                      <a:pt x="0" y="21600"/>
                    </a:lnTo>
                    <a:lnTo>
                      <a:pt x="21600" y="13245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56" name="Driehoek"/>
              <p:cNvSpPr/>
              <p:nvPr/>
            </p:nvSpPr>
            <p:spPr>
              <a:xfrm>
                <a:off x="23186350" y="13245365"/>
                <a:ext cx="24599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659" y="0"/>
                    </a:lnTo>
                    <a:lnTo>
                      <a:pt x="0" y="816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57" name="Vorm"/>
              <p:cNvSpPr/>
              <p:nvPr/>
            </p:nvSpPr>
            <p:spPr>
              <a:xfrm>
                <a:off x="23663926" y="13239086"/>
                <a:ext cx="124262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4921" y="4320"/>
                    </a:lnTo>
                    <a:lnTo>
                      <a:pt x="4921" y="0"/>
                    </a:lnTo>
                    <a:lnTo>
                      <a:pt x="0" y="0"/>
                    </a:lnTo>
                    <a:lnTo>
                      <a:pt x="0" y="4320"/>
                    </a:lnTo>
                    <a:lnTo>
                      <a:pt x="4705" y="4320"/>
                    </a:lnTo>
                    <a:lnTo>
                      <a:pt x="4705" y="21600"/>
                    </a:lnTo>
                    <a:lnTo>
                      <a:pt x="21600" y="2160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58" name="Driehoek"/>
              <p:cNvSpPr/>
              <p:nvPr/>
            </p:nvSpPr>
            <p:spPr>
              <a:xfrm>
                <a:off x="23855471" y="888599"/>
                <a:ext cx="15404" cy="29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013" y="1522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59" name="Vorm"/>
              <p:cNvSpPr/>
              <p:nvPr/>
            </p:nvSpPr>
            <p:spPr>
              <a:xfrm>
                <a:off x="23860777" y="127750"/>
                <a:ext cx="15405" cy="374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91"/>
                    </a:moveTo>
                    <a:lnTo>
                      <a:pt x="20642" y="1730"/>
                    </a:lnTo>
                    <a:lnTo>
                      <a:pt x="18142" y="382"/>
                    </a:lnTo>
                    <a:lnTo>
                      <a:pt x="13839" y="0"/>
                    </a:lnTo>
                    <a:lnTo>
                      <a:pt x="0" y="17035"/>
                    </a:lnTo>
                    <a:lnTo>
                      <a:pt x="5609" y="17266"/>
                    </a:lnTo>
                    <a:lnTo>
                      <a:pt x="10147" y="18224"/>
                    </a:lnTo>
                    <a:lnTo>
                      <a:pt x="16827" y="21600"/>
                    </a:lnTo>
                    <a:lnTo>
                      <a:pt x="21600" y="389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60" name="Vorm"/>
              <p:cNvSpPr/>
              <p:nvPr/>
            </p:nvSpPr>
            <p:spPr>
              <a:xfrm>
                <a:off x="23862086" y="502737"/>
                <a:ext cx="15404" cy="23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874" y="12233"/>
                    </a:lnTo>
                    <a:lnTo>
                      <a:pt x="9074" y="1741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61" name="Driehoek"/>
              <p:cNvSpPr/>
              <p:nvPr/>
            </p:nvSpPr>
            <p:spPr>
              <a:xfrm>
                <a:off x="23859667" y="1419069"/>
                <a:ext cx="15405" cy="17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71"/>
                    </a:moveTo>
                    <a:lnTo>
                      <a:pt x="4184" y="0"/>
                    </a:lnTo>
                    <a:lnTo>
                      <a:pt x="0" y="21600"/>
                    </a:lnTo>
                    <a:lnTo>
                      <a:pt x="21600" y="1317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663" name="object 47"/>
            <p:cNvSpPr/>
            <p:nvPr/>
          </p:nvSpPr>
          <p:spPr>
            <a:xfrm>
              <a:off x="22039000" y="11520160"/>
              <a:ext cx="1472528" cy="14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956" y="32"/>
                  </a:lnTo>
                  <a:lnTo>
                    <a:pt x="9130" y="128"/>
                  </a:lnTo>
                  <a:lnTo>
                    <a:pt x="8324" y="285"/>
                  </a:lnTo>
                  <a:lnTo>
                    <a:pt x="7540" y="501"/>
                  </a:lnTo>
                  <a:lnTo>
                    <a:pt x="6782" y="772"/>
                  </a:lnTo>
                  <a:lnTo>
                    <a:pt x="6050" y="1098"/>
                  </a:lnTo>
                  <a:lnTo>
                    <a:pt x="5349" y="1475"/>
                  </a:lnTo>
                  <a:lnTo>
                    <a:pt x="4680" y="1900"/>
                  </a:lnTo>
                  <a:lnTo>
                    <a:pt x="4045" y="2373"/>
                  </a:lnTo>
                  <a:lnTo>
                    <a:pt x="3447" y="2889"/>
                  </a:lnTo>
                  <a:lnTo>
                    <a:pt x="2889" y="3447"/>
                  </a:lnTo>
                  <a:lnTo>
                    <a:pt x="2373" y="4045"/>
                  </a:lnTo>
                  <a:lnTo>
                    <a:pt x="1900" y="4680"/>
                  </a:lnTo>
                  <a:lnTo>
                    <a:pt x="1475" y="5349"/>
                  </a:lnTo>
                  <a:lnTo>
                    <a:pt x="1098" y="6050"/>
                  </a:lnTo>
                  <a:lnTo>
                    <a:pt x="772" y="6782"/>
                  </a:lnTo>
                  <a:lnTo>
                    <a:pt x="501" y="7540"/>
                  </a:lnTo>
                  <a:lnTo>
                    <a:pt x="285" y="8324"/>
                  </a:lnTo>
                  <a:lnTo>
                    <a:pt x="128" y="9130"/>
                  </a:lnTo>
                  <a:lnTo>
                    <a:pt x="32" y="9956"/>
                  </a:lnTo>
                  <a:lnTo>
                    <a:pt x="0" y="10800"/>
                  </a:lnTo>
                  <a:lnTo>
                    <a:pt x="32" y="11644"/>
                  </a:lnTo>
                  <a:lnTo>
                    <a:pt x="128" y="12470"/>
                  </a:lnTo>
                  <a:lnTo>
                    <a:pt x="285" y="13276"/>
                  </a:lnTo>
                  <a:lnTo>
                    <a:pt x="501" y="14060"/>
                  </a:lnTo>
                  <a:lnTo>
                    <a:pt x="772" y="14818"/>
                  </a:lnTo>
                  <a:lnTo>
                    <a:pt x="1098" y="15550"/>
                  </a:lnTo>
                  <a:lnTo>
                    <a:pt x="1475" y="16251"/>
                  </a:lnTo>
                  <a:lnTo>
                    <a:pt x="1900" y="16920"/>
                  </a:lnTo>
                  <a:lnTo>
                    <a:pt x="2373" y="17555"/>
                  </a:lnTo>
                  <a:lnTo>
                    <a:pt x="2889" y="18153"/>
                  </a:lnTo>
                  <a:lnTo>
                    <a:pt x="3447" y="18711"/>
                  </a:lnTo>
                  <a:lnTo>
                    <a:pt x="4045" y="19227"/>
                  </a:lnTo>
                  <a:lnTo>
                    <a:pt x="4680" y="19700"/>
                  </a:lnTo>
                  <a:lnTo>
                    <a:pt x="5349" y="20125"/>
                  </a:lnTo>
                  <a:lnTo>
                    <a:pt x="6050" y="20502"/>
                  </a:lnTo>
                  <a:lnTo>
                    <a:pt x="6782" y="20828"/>
                  </a:lnTo>
                  <a:lnTo>
                    <a:pt x="7540" y="21099"/>
                  </a:lnTo>
                  <a:lnTo>
                    <a:pt x="8324" y="21315"/>
                  </a:lnTo>
                  <a:lnTo>
                    <a:pt x="9130" y="21472"/>
                  </a:lnTo>
                  <a:lnTo>
                    <a:pt x="9956" y="21567"/>
                  </a:lnTo>
                  <a:lnTo>
                    <a:pt x="10800" y="21600"/>
                  </a:lnTo>
                  <a:lnTo>
                    <a:pt x="11644" y="21567"/>
                  </a:lnTo>
                  <a:lnTo>
                    <a:pt x="12470" y="21472"/>
                  </a:lnTo>
                  <a:lnTo>
                    <a:pt x="13276" y="21315"/>
                  </a:lnTo>
                  <a:lnTo>
                    <a:pt x="14060" y="21099"/>
                  </a:lnTo>
                  <a:lnTo>
                    <a:pt x="14818" y="20828"/>
                  </a:lnTo>
                  <a:lnTo>
                    <a:pt x="15550" y="20502"/>
                  </a:lnTo>
                  <a:lnTo>
                    <a:pt x="16251" y="20125"/>
                  </a:lnTo>
                  <a:lnTo>
                    <a:pt x="16920" y="19700"/>
                  </a:lnTo>
                  <a:lnTo>
                    <a:pt x="17555" y="19227"/>
                  </a:lnTo>
                  <a:lnTo>
                    <a:pt x="18153" y="18711"/>
                  </a:lnTo>
                  <a:lnTo>
                    <a:pt x="18711" y="18153"/>
                  </a:lnTo>
                  <a:lnTo>
                    <a:pt x="19227" y="17555"/>
                  </a:lnTo>
                  <a:lnTo>
                    <a:pt x="19700" y="16920"/>
                  </a:lnTo>
                  <a:lnTo>
                    <a:pt x="20126" y="16251"/>
                  </a:lnTo>
                  <a:lnTo>
                    <a:pt x="20502" y="15550"/>
                  </a:lnTo>
                  <a:lnTo>
                    <a:pt x="20828" y="14818"/>
                  </a:lnTo>
                  <a:lnTo>
                    <a:pt x="21099" y="14060"/>
                  </a:lnTo>
                  <a:lnTo>
                    <a:pt x="21315" y="13276"/>
                  </a:lnTo>
                  <a:lnTo>
                    <a:pt x="21472" y="12470"/>
                  </a:lnTo>
                  <a:lnTo>
                    <a:pt x="21568" y="11644"/>
                  </a:lnTo>
                  <a:lnTo>
                    <a:pt x="21600" y="10800"/>
                  </a:lnTo>
                  <a:lnTo>
                    <a:pt x="21568" y="9956"/>
                  </a:lnTo>
                  <a:lnTo>
                    <a:pt x="21472" y="9130"/>
                  </a:lnTo>
                  <a:lnTo>
                    <a:pt x="21315" y="8324"/>
                  </a:lnTo>
                  <a:lnTo>
                    <a:pt x="21099" y="7540"/>
                  </a:lnTo>
                  <a:lnTo>
                    <a:pt x="20828" y="6782"/>
                  </a:lnTo>
                  <a:lnTo>
                    <a:pt x="20502" y="6050"/>
                  </a:lnTo>
                  <a:lnTo>
                    <a:pt x="20126" y="5349"/>
                  </a:lnTo>
                  <a:lnTo>
                    <a:pt x="19700" y="4680"/>
                  </a:lnTo>
                  <a:lnTo>
                    <a:pt x="19227" y="4045"/>
                  </a:lnTo>
                  <a:lnTo>
                    <a:pt x="18711" y="3447"/>
                  </a:lnTo>
                  <a:lnTo>
                    <a:pt x="18153" y="2889"/>
                  </a:lnTo>
                  <a:lnTo>
                    <a:pt x="17555" y="2373"/>
                  </a:lnTo>
                  <a:lnTo>
                    <a:pt x="16920" y="1900"/>
                  </a:lnTo>
                  <a:lnTo>
                    <a:pt x="16251" y="1475"/>
                  </a:lnTo>
                  <a:lnTo>
                    <a:pt x="15550" y="1098"/>
                  </a:lnTo>
                  <a:lnTo>
                    <a:pt x="14818" y="772"/>
                  </a:lnTo>
                  <a:lnTo>
                    <a:pt x="14060" y="501"/>
                  </a:lnTo>
                  <a:lnTo>
                    <a:pt x="13276" y="285"/>
                  </a:lnTo>
                  <a:lnTo>
                    <a:pt x="12470" y="128"/>
                  </a:lnTo>
                  <a:lnTo>
                    <a:pt x="11644" y="3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664" name="object 48" descr="object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87951" y="12022150"/>
              <a:ext cx="371520" cy="4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5" name="object 49" descr="object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4022" y="12037176"/>
              <a:ext cx="288385" cy="438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6" name="object 50" descr="object 5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13539" y="12037176"/>
              <a:ext cx="353237" cy="45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68" name="SUE | SWAC SPARK coral.jpg"/>
          <p:cNvSpPr>
            <a:spLocks noGrp="1"/>
          </p:cNvSpPr>
          <p:nvPr>
            <p:ph type="pic" idx="21"/>
          </p:nvPr>
        </p:nvSpPr>
        <p:spPr>
          <a:xfrm>
            <a:off x="5732184" y="630945"/>
            <a:ext cx="12967101" cy="125790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 S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6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677" name="Rechthoek"/>
          <p:cNvSpPr>
            <a:spLocks noGrp="1"/>
          </p:cNvSpPr>
          <p:nvPr>
            <p:ph type="body" idx="21"/>
          </p:nvPr>
        </p:nvSpPr>
        <p:spPr>
          <a:xfrm>
            <a:off x="3031454" y="1885673"/>
            <a:ext cx="18957047" cy="10919939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78" name="Rechthoek"/>
          <p:cNvSpPr>
            <a:spLocks noGrp="1"/>
          </p:cNvSpPr>
          <p:nvPr>
            <p:ph type="body" idx="22"/>
          </p:nvPr>
        </p:nvSpPr>
        <p:spPr>
          <a:xfrm>
            <a:off x="2692829" y="1018242"/>
            <a:ext cx="18721182" cy="11337658"/>
          </a:xfrm>
          <a:prstGeom prst="rect">
            <a:avLst/>
          </a:prstGeom>
          <a:solidFill>
            <a:srgbClr val="FFFFFF"/>
          </a:solidFill>
          <a:ln w="50800">
            <a:solidFill>
              <a:srgbClr val="797979"/>
            </a:solidFill>
          </a:ln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79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2680" name="SUE | SWAC SPARK coral.jpg"/>
          <p:cNvSpPr>
            <a:spLocks noGrp="1"/>
          </p:cNvSpPr>
          <p:nvPr>
            <p:ph type="pic" idx="23"/>
          </p:nvPr>
        </p:nvSpPr>
        <p:spPr>
          <a:xfrm>
            <a:off x="5732184" y="630945"/>
            <a:ext cx="12967101" cy="125790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 AG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88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689" name="Rechthoek"/>
          <p:cNvSpPr>
            <a:spLocks noGrp="1"/>
          </p:cNvSpPr>
          <p:nvPr>
            <p:ph type="body" idx="21"/>
          </p:nvPr>
        </p:nvSpPr>
        <p:spPr>
          <a:xfrm>
            <a:off x="3031454" y="1885673"/>
            <a:ext cx="18957047" cy="10919939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90" name="Rechthoek"/>
          <p:cNvSpPr>
            <a:spLocks noGrp="1"/>
          </p:cNvSpPr>
          <p:nvPr>
            <p:ph type="body" idx="22"/>
          </p:nvPr>
        </p:nvSpPr>
        <p:spPr>
          <a:xfrm>
            <a:off x="2692829" y="1018242"/>
            <a:ext cx="18721182" cy="11337658"/>
          </a:xfrm>
          <a:prstGeom prst="rect">
            <a:avLst/>
          </a:prstGeom>
          <a:solidFill>
            <a:srgbClr val="FFFFFF"/>
          </a:solidFill>
          <a:ln w="50800">
            <a:solidFill>
              <a:srgbClr val="797979"/>
            </a:solidFill>
          </a:ln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91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2692" name="SUE | SWAC Again coral.jpg"/>
          <p:cNvSpPr>
            <a:spLocks noGrp="1"/>
          </p:cNvSpPr>
          <p:nvPr>
            <p:ph type="pic" idx="23"/>
          </p:nvPr>
        </p:nvSpPr>
        <p:spPr>
          <a:xfrm>
            <a:off x="5732184" y="948907"/>
            <a:ext cx="12967101" cy="125790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 AGAIN coral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700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701" name="object 2"/>
          <p:cNvSpPr/>
          <p:nvPr/>
        </p:nvSpPr>
        <p:spPr>
          <a:xfrm>
            <a:off x="24163670" y="13358066"/>
            <a:ext cx="15405" cy="10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0" y="0"/>
                </a:moveTo>
                <a:lnTo>
                  <a:pt x="4231" y="278"/>
                </a:lnTo>
                <a:lnTo>
                  <a:pt x="0" y="2962"/>
                </a:lnTo>
                <a:lnTo>
                  <a:pt x="152" y="4318"/>
                </a:lnTo>
                <a:lnTo>
                  <a:pt x="2273" y="15768"/>
                </a:lnTo>
                <a:lnTo>
                  <a:pt x="8902" y="19916"/>
                </a:lnTo>
                <a:lnTo>
                  <a:pt x="16517" y="20585"/>
                </a:lnTo>
                <a:lnTo>
                  <a:pt x="21600" y="21600"/>
                </a:lnTo>
                <a:lnTo>
                  <a:pt x="17203" y="5862"/>
                </a:lnTo>
                <a:lnTo>
                  <a:pt x="1069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02" name="object 3"/>
          <p:cNvSpPr/>
          <p:nvPr/>
        </p:nvSpPr>
        <p:spPr>
          <a:xfrm>
            <a:off x="24148212" y="11336711"/>
            <a:ext cx="15405" cy="26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753" y="19006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03" name="object 4"/>
          <p:cNvSpPr/>
          <p:nvPr/>
        </p:nvSpPr>
        <p:spPr>
          <a:xfrm>
            <a:off x="24148609" y="9880178"/>
            <a:ext cx="15405" cy="109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45" y="0"/>
                </a:moveTo>
                <a:lnTo>
                  <a:pt x="6724" y="702"/>
                </a:lnTo>
                <a:lnTo>
                  <a:pt x="3473" y="1542"/>
                </a:lnTo>
                <a:lnTo>
                  <a:pt x="1417" y="2505"/>
                </a:lnTo>
                <a:lnTo>
                  <a:pt x="380" y="3575"/>
                </a:lnTo>
                <a:lnTo>
                  <a:pt x="667" y="5972"/>
                </a:lnTo>
                <a:lnTo>
                  <a:pt x="6961" y="12750"/>
                </a:lnTo>
                <a:lnTo>
                  <a:pt x="8026" y="15449"/>
                </a:lnTo>
                <a:lnTo>
                  <a:pt x="7549" y="16734"/>
                </a:lnTo>
                <a:lnTo>
                  <a:pt x="6161" y="17955"/>
                </a:lnTo>
                <a:lnTo>
                  <a:pt x="0" y="18930"/>
                </a:lnTo>
                <a:lnTo>
                  <a:pt x="21600" y="21600"/>
                </a:lnTo>
                <a:lnTo>
                  <a:pt x="9928" y="6253"/>
                </a:lnTo>
                <a:lnTo>
                  <a:pt x="9271" y="2859"/>
                </a:lnTo>
                <a:lnTo>
                  <a:pt x="10294" y="883"/>
                </a:lnTo>
                <a:lnTo>
                  <a:pt x="1134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706" name="object 5"/>
          <p:cNvGrpSpPr/>
          <p:nvPr/>
        </p:nvGrpSpPr>
        <p:grpSpPr>
          <a:xfrm>
            <a:off x="24167101" y="8952504"/>
            <a:ext cx="17176" cy="255378"/>
            <a:chOff x="0" y="0"/>
            <a:chExt cx="17175" cy="255376"/>
          </a:xfrm>
        </p:grpSpPr>
        <p:sp>
          <p:nvSpPr>
            <p:cNvPr id="2704" name="Vorm"/>
            <p:cNvSpPr/>
            <p:nvPr/>
          </p:nvSpPr>
          <p:spPr>
            <a:xfrm>
              <a:off x="0" y="0"/>
              <a:ext cx="15404" cy="23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76"/>
                  </a:moveTo>
                  <a:lnTo>
                    <a:pt x="14916" y="3115"/>
                  </a:lnTo>
                  <a:lnTo>
                    <a:pt x="9641" y="2994"/>
                  </a:lnTo>
                  <a:lnTo>
                    <a:pt x="5529" y="2315"/>
                  </a:lnTo>
                  <a:lnTo>
                    <a:pt x="0" y="0"/>
                  </a:lnTo>
                  <a:lnTo>
                    <a:pt x="12344" y="21600"/>
                  </a:lnTo>
                  <a:lnTo>
                    <a:pt x="19929" y="18119"/>
                  </a:lnTo>
                  <a:lnTo>
                    <a:pt x="21600" y="2376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05" name="Vorm"/>
            <p:cNvSpPr/>
            <p:nvPr/>
          </p:nvSpPr>
          <p:spPr>
            <a:xfrm>
              <a:off x="1771" y="170518"/>
              <a:ext cx="15405" cy="8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25"/>
                  </a:moveTo>
                  <a:lnTo>
                    <a:pt x="18412" y="0"/>
                  </a:lnTo>
                  <a:lnTo>
                    <a:pt x="11534" y="1055"/>
                  </a:lnTo>
                  <a:lnTo>
                    <a:pt x="0" y="7038"/>
                  </a:lnTo>
                  <a:lnTo>
                    <a:pt x="2203" y="17252"/>
                  </a:lnTo>
                  <a:lnTo>
                    <a:pt x="6144" y="21600"/>
                  </a:lnTo>
                  <a:lnTo>
                    <a:pt x="10800" y="21423"/>
                  </a:lnTo>
                  <a:lnTo>
                    <a:pt x="19146" y="12915"/>
                  </a:lnTo>
                  <a:lnTo>
                    <a:pt x="21600" y="252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710" name="object 6"/>
          <p:cNvGrpSpPr/>
          <p:nvPr/>
        </p:nvGrpSpPr>
        <p:grpSpPr>
          <a:xfrm>
            <a:off x="24160525" y="8105796"/>
            <a:ext cx="24662" cy="456996"/>
            <a:chOff x="0" y="0"/>
            <a:chExt cx="24661" cy="456995"/>
          </a:xfrm>
        </p:grpSpPr>
        <p:sp>
          <p:nvSpPr>
            <p:cNvPr id="2707" name="Vorm"/>
            <p:cNvSpPr/>
            <p:nvPr/>
          </p:nvSpPr>
          <p:spPr>
            <a:xfrm>
              <a:off x="0" y="0"/>
              <a:ext cx="15404" cy="1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18"/>
                  </a:moveTo>
                  <a:lnTo>
                    <a:pt x="15430" y="7947"/>
                  </a:lnTo>
                  <a:lnTo>
                    <a:pt x="0" y="0"/>
                  </a:lnTo>
                  <a:lnTo>
                    <a:pt x="14918" y="21600"/>
                  </a:lnTo>
                  <a:lnTo>
                    <a:pt x="20574" y="18330"/>
                  </a:lnTo>
                  <a:lnTo>
                    <a:pt x="21600" y="1391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08" name="Vorm"/>
            <p:cNvSpPr/>
            <p:nvPr/>
          </p:nvSpPr>
          <p:spPr>
            <a:xfrm>
              <a:off x="731" y="121580"/>
              <a:ext cx="15405" cy="25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9198" y="0"/>
                  </a:lnTo>
                  <a:lnTo>
                    <a:pt x="3816" y="1798"/>
                  </a:lnTo>
                  <a:lnTo>
                    <a:pt x="0" y="3487"/>
                  </a:lnTo>
                  <a:lnTo>
                    <a:pt x="1975" y="5911"/>
                  </a:lnTo>
                  <a:lnTo>
                    <a:pt x="13631" y="9916"/>
                  </a:lnTo>
                  <a:lnTo>
                    <a:pt x="8720" y="9704"/>
                  </a:lnTo>
                  <a:lnTo>
                    <a:pt x="10014" y="1165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09" name="Vorm"/>
            <p:cNvSpPr/>
            <p:nvPr/>
          </p:nvSpPr>
          <p:spPr>
            <a:xfrm>
              <a:off x="9257" y="110598"/>
              <a:ext cx="15405" cy="3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61"/>
                  </a:moveTo>
                  <a:lnTo>
                    <a:pt x="19336" y="5001"/>
                  </a:lnTo>
                  <a:lnTo>
                    <a:pt x="16890" y="1635"/>
                  </a:lnTo>
                  <a:lnTo>
                    <a:pt x="14169" y="42"/>
                  </a:lnTo>
                  <a:lnTo>
                    <a:pt x="11171" y="0"/>
                  </a:lnTo>
                  <a:lnTo>
                    <a:pt x="7846" y="1289"/>
                  </a:lnTo>
                  <a:lnTo>
                    <a:pt x="4154" y="3687"/>
                  </a:lnTo>
                  <a:lnTo>
                    <a:pt x="0" y="6973"/>
                  </a:lnTo>
                  <a:lnTo>
                    <a:pt x="9415" y="21600"/>
                  </a:lnTo>
                  <a:lnTo>
                    <a:pt x="12646" y="18794"/>
                  </a:lnTo>
                  <a:lnTo>
                    <a:pt x="17170" y="11348"/>
                  </a:lnTo>
                  <a:lnTo>
                    <a:pt x="19198" y="9380"/>
                  </a:lnTo>
                  <a:lnTo>
                    <a:pt x="21600" y="1036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711" name="object 7"/>
          <p:cNvSpPr/>
          <p:nvPr/>
        </p:nvSpPr>
        <p:spPr>
          <a:xfrm>
            <a:off x="24159223" y="8631118"/>
            <a:ext cx="15404" cy="3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24" y="0"/>
                </a:moveTo>
                <a:lnTo>
                  <a:pt x="13054" y="9283"/>
                </a:lnTo>
                <a:lnTo>
                  <a:pt x="10947" y="10421"/>
                </a:lnTo>
                <a:lnTo>
                  <a:pt x="8659" y="10660"/>
                </a:lnTo>
                <a:lnTo>
                  <a:pt x="6117" y="9788"/>
                </a:lnTo>
                <a:lnTo>
                  <a:pt x="3256" y="7590"/>
                </a:lnTo>
                <a:lnTo>
                  <a:pt x="0" y="3855"/>
                </a:lnTo>
                <a:lnTo>
                  <a:pt x="2280" y="12273"/>
                </a:lnTo>
                <a:lnTo>
                  <a:pt x="5657" y="17967"/>
                </a:lnTo>
                <a:lnTo>
                  <a:pt x="7602" y="19822"/>
                </a:lnTo>
                <a:lnTo>
                  <a:pt x="9636" y="21029"/>
                </a:lnTo>
                <a:lnTo>
                  <a:pt x="11694" y="21600"/>
                </a:lnTo>
                <a:lnTo>
                  <a:pt x="13715" y="21547"/>
                </a:lnTo>
                <a:lnTo>
                  <a:pt x="15636" y="20881"/>
                </a:lnTo>
                <a:lnTo>
                  <a:pt x="17399" y="19613"/>
                </a:lnTo>
                <a:lnTo>
                  <a:pt x="20192" y="15317"/>
                </a:lnTo>
                <a:lnTo>
                  <a:pt x="21600" y="8749"/>
                </a:lnTo>
                <a:lnTo>
                  <a:pt x="21124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12" name="object 8"/>
          <p:cNvSpPr/>
          <p:nvPr/>
        </p:nvSpPr>
        <p:spPr>
          <a:xfrm>
            <a:off x="24138996" y="9793837"/>
            <a:ext cx="15405" cy="3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4"/>
                </a:moveTo>
                <a:lnTo>
                  <a:pt x="17539" y="1014"/>
                </a:lnTo>
                <a:lnTo>
                  <a:pt x="17539" y="0"/>
                </a:lnTo>
                <a:lnTo>
                  <a:pt x="13131" y="0"/>
                </a:lnTo>
                <a:lnTo>
                  <a:pt x="13131" y="1014"/>
                </a:lnTo>
                <a:lnTo>
                  <a:pt x="9428" y="1014"/>
                </a:lnTo>
                <a:lnTo>
                  <a:pt x="9428" y="4158"/>
                </a:lnTo>
                <a:lnTo>
                  <a:pt x="0" y="4158"/>
                </a:lnTo>
                <a:lnTo>
                  <a:pt x="0" y="11561"/>
                </a:lnTo>
                <a:lnTo>
                  <a:pt x="1194" y="11561"/>
                </a:lnTo>
                <a:lnTo>
                  <a:pt x="1194" y="18254"/>
                </a:lnTo>
                <a:lnTo>
                  <a:pt x="13009" y="18254"/>
                </a:lnTo>
                <a:lnTo>
                  <a:pt x="13009" y="21600"/>
                </a:lnTo>
                <a:lnTo>
                  <a:pt x="15631" y="21600"/>
                </a:lnTo>
                <a:lnTo>
                  <a:pt x="15631" y="18254"/>
                </a:lnTo>
                <a:lnTo>
                  <a:pt x="16111" y="11561"/>
                </a:lnTo>
                <a:lnTo>
                  <a:pt x="19927" y="11561"/>
                </a:lnTo>
                <a:lnTo>
                  <a:pt x="19927" y="4158"/>
                </a:lnTo>
                <a:lnTo>
                  <a:pt x="21600" y="4158"/>
                </a:lnTo>
                <a:lnTo>
                  <a:pt x="21600" y="1014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715" name="object 9"/>
          <p:cNvGrpSpPr/>
          <p:nvPr/>
        </p:nvGrpSpPr>
        <p:grpSpPr>
          <a:xfrm>
            <a:off x="24161534" y="6704447"/>
            <a:ext cx="20927" cy="432058"/>
            <a:chOff x="0" y="0"/>
            <a:chExt cx="20925" cy="432057"/>
          </a:xfrm>
        </p:grpSpPr>
        <p:sp>
          <p:nvSpPr>
            <p:cNvPr id="2713" name="Vorm"/>
            <p:cNvSpPr/>
            <p:nvPr/>
          </p:nvSpPr>
          <p:spPr>
            <a:xfrm>
              <a:off x="0" y="0"/>
              <a:ext cx="15404" cy="26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38"/>
                  </a:moveTo>
                  <a:lnTo>
                    <a:pt x="18888" y="19938"/>
                  </a:lnTo>
                  <a:lnTo>
                    <a:pt x="18888" y="16232"/>
                  </a:lnTo>
                  <a:lnTo>
                    <a:pt x="13570" y="16232"/>
                  </a:lnTo>
                  <a:lnTo>
                    <a:pt x="13570" y="9714"/>
                  </a:lnTo>
                  <a:lnTo>
                    <a:pt x="5112" y="9714"/>
                  </a:lnTo>
                  <a:lnTo>
                    <a:pt x="5112" y="0"/>
                  </a:lnTo>
                  <a:lnTo>
                    <a:pt x="0" y="0"/>
                  </a:lnTo>
                  <a:lnTo>
                    <a:pt x="0" y="9714"/>
                  </a:lnTo>
                  <a:lnTo>
                    <a:pt x="1249" y="9714"/>
                  </a:lnTo>
                  <a:lnTo>
                    <a:pt x="1249" y="16232"/>
                  </a:lnTo>
                  <a:lnTo>
                    <a:pt x="5112" y="16232"/>
                  </a:lnTo>
                  <a:lnTo>
                    <a:pt x="5112" y="19938"/>
                  </a:lnTo>
                  <a:lnTo>
                    <a:pt x="10751" y="19938"/>
                  </a:lnTo>
                  <a:lnTo>
                    <a:pt x="10751" y="21472"/>
                  </a:lnTo>
                  <a:lnTo>
                    <a:pt x="14293" y="21472"/>
                  </a:lnTo>
                  <a:lnTo>
                    <a:pt x="14293" y="21600"/>
                  </a:lnTo>
                  <a:lnTo>
                    <a:pt x="15444" y="21600"/>
                  </a:lnTo>
                  <a:lnTo>
                    <a:pt x="15444" y="21472"/>
                  </a:lnTo>
                  <a:lnTo>
                    <a:pt x="21600" y="21472"/>
                  </a:lnTo>
                  <a:lnTo>
                    <a:pt x="21600" y="1993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14" name="Vorm"/>
            <p:cNvSpPr/>
            <p:nvPr/>
          </p:nvSpPr>
          <p:spPr>
            <a:xfrm>
              <a:off x="5522" y="162400"/>
              <a:ext cx="15404" cy="26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1" y="515"/>
                  </a:lnTo>
                  <a:lnTo>
                    <a:pt x="11368" y="2895"/>
                  </a:lnTo>
                  <a:lnTo>
                    <a:pt x="5553" y="5757"/>
                  </a:lnTo>
                  <a:lnTo>
                    <a:pt x="0" y="7720"/>
                  </a:lnTo>
                  <a:lnTo>
                    <a:pt x="6297" y="21600"/>
                  </a:lnTo>
                  <a:lnTo>
                    <a:pt x="12329" y="8479"/>
                  </a:lnTo>
                  <a:lnTo>
                    <a:pt x="16308" y="277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716" name="object 10"/>
          <p:cNvSpPr/>
          <p:nvPr/>
        </p:nvSpPr>
        <p:spPr>
          <a:xfrm>
            <a:off x="24152924" y="7981881"/>
            <a:ext cx="15404" cy="50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09" y="349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17" name="object 11"/>
          <p:cNvSpPr/>
          <p:nvPr/>
        </p:nvSpPr>
        <p:spPr>
          <a:xfrm>
            <a:off x="24172198" y="5761842"/>
            <a:ext cx="15405" cy="26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06" y="9474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720" name="object 12"/>
          <p:cNvGrpSpPr/>
          <p:nvPr/>
        </p:nvGrpSpPr>
        <p:grpSpPr>
          <a:xfrm>
            <a:off x="24170087" y="4487521"/>
            <a:ext cx="19902" cy="757415"/>
            <a:chOff x="0" y="0"/>
            <a:chExt cx="19901" cy="757413"/>
          </a:xfrm>
        </p:grpSpPr>
        <p:sp>
          <p:nvSpPr>
            <p:cNvPr id="2718" name="Vorm"/>
            <p:cNvSpPr/>
            <p:nvPr/>
          </p:nvSpPr>
          <p:spPr>
            <a:xfrm>
              <a:off x="0" y="0"/>
              <a:ext cx="15404" cy="230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197" y="10776"/>
                  </a:lnTo>
                  <a:lnTo>
                    <a:pt x="7276" y="53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19" name="Vorm"/>
            <p:cNvSpPr/>
            <p:nvPr/>
          </p:nvSpPr>
          <p:spPr>
            <a:xfrm>
              <a:off x="4497" y="230331"/>
              <a:ext cx="15405" cy="5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75"/>
                  </a:moveTo>
                  <a:lnTo>
                    <a:pt x="19260" y="13886"/>
                  </a:lnTo>
                  <a:lnTo>
                    <a:pt x="15208" y="8954"/>
                  </a:lnTo>
                  <a:lnTo>
                    <a:pt x="4679" y="0"/>
                  </a:lnTo>
                  <a:lnTo>
                    <a:pt x="6706" y="4576"/>
                  </a:lnTo>
                  <a:lnTo>
                    <a:pt x="6706" y="9438"/>
                  </a:lnTo>
                  <a:lnTo>
                    <a:pt x="4523" y="14724"/>
                  </a:lnTo>
                  <a:lnTo>
                    <a:pt x="0" y="20574"/>
                  </a:lnTo>
                  <a:lnTo>
                    <a:pt x="3390" y="21600"/>
                  </a:lnTo>
                  <a:lnTo>
                    <a:pt x="6509" y="21573"/>
                  </a:lnTo>
                  <a:lnTo>
                    <a:pt x="9435" y="20848"/>
                  </a:lnTo>
                  <a:lnTo>
                    <a:pt x="14698" y="18722"/>
                  </a:lnTo>
                  <a:lnTo>
                    <a:pt x="17117" y="18033"/>
                  </a:lnTo>
                  <a:lnTo>
                    <a:pt x="19417" y="18065"/>
                  </a:lnTo>
                  <a:lnTo>
                    <a:pt x="21600" y="1917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724" name="object 13"/>
          <p:cNvGrpSpPr/>
          <p:nvPr/>
        </p:nvGrpSpPr>
        <p:grpSpPr>
          <a:xfrm>
            <a:off x="24160539" y="5939963"/>
            <a:ext cx="18515" cy="348093"/>
            <a:chOff x="0" y="0"/>
            <a:chExt cx="18514" cy="348091"/>
          </a:xfrm>
        </p:grpSpPr>
        <p:sp>
          <p:nvSpPr>
            <p:cNvPr id="2721" name="Vorm"/>
            <p:cNvSpPr/>
            <p:nvPr/>
          </p:nvSpPr>
          <p:spPr>
            <a:xfrm>
              <a:off x="0" y="322382"/>
              <a:ext cx="15404" cy="2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141" y="8256"/>
                  </a:lnTo>
                  <a:lnTo>
                    <a:pt x="0" y="13240"/>
                  </a:lnTo>
                  <a:lnTo>
                    <a:pt x="211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22" name="Driehoek"/>
            <p:cNvSpPr/>
            <p:nvPr/>
          </p:nvSpPr>
          <p:spPr>
            <a:xfrm>
              <a:off x="500" y="0"/>
              <a:ext cx="15404" cy="2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8354" y="212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23" name="Vorm"/>
            <p:cNvSpPr/>
            <p:nvPr/>
          </p:nvSpPr>
          <p:spPr>
            <a:xfrm>
              <a:off x="3111" y="118346"/>
              <a:ext cx="15404" cy="20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1" y="10792"/>
                  </a:lnTo>
                  <a:lnTo>
                    <a:pt x="0" y="21600"/>
                  </a:lnTo>
                  <a:lnTo>
                    <a:pt x="4585" y="19493"/>
                  </a:lnTo>
                  <a:lnTo>
                    <a:pt x="10619" y="15775"/>
                  </a:lnTo>
                  <a:lnTo>
                    <a:pt x="16716" y="95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725" name="object 14"/>
          <p:cNvSpPr/>
          <p:nvPr/>
        </p:nvSpPr>
        <p:spPr>
          <a:xfrm>
            <a:off x="24156650" y="7092539"/>
            <a:ext cx="1" cy="291798"/>
          </a:xfrm>
          <a:prstGeom prst="line">
            <a:avLst/>
          </a:prstGeom>
          <a:ln w="3175">
            <a:solidFill>
              <a:srgbClr val="FFB9BB"/>
            </a:solidFill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728" name="object 15"/>
          <p:cNvGrpSpPr/>
          <p:nvPr/>
        </p:nvGrpSpPr>
        <p:grpSpPr>
          <a:xfrm>
            <a:off x="24153452" y="6279860"/>
            <a:ext cx="17307" cy="430564"/>
            <a:chOff x="0" y="0"/>
            <a:chExt cx="17305" cy="430562"/>
          </a:xfrm>
        </p:grpSpPr>
        <p:sp>
          <p:nvSpPr>
            <p:cNvPr id="2726" name="Driehoek"/>
            <p:cNvSpPr/>
            <p:nvPr/>
          </p:nvSpPr>
          <p:spPr>
            <a:xfrm>
              <a:off x="0" y="0"/>
              <a:ext cx="15404" cy="13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44"/>
                  </a:moveTo>
                  <a:lnTo>
                    <a:pt x="0" y="0"/>
                  </a:lnTo>
                  <a:lnTo>
                    <a:pt x="17036" y="21600"/>
                  </a:lnTo>
                  <a:lnTo>
                    <a:pt x="21600" y="5244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27" name="Vorm"/>
            <p:cNvSpPr/>
            <p:nvPr/>
          </p:nvSpPr>
          <p:spPr>
            <a:xfrm>
              <a:off x="1901" y="134828"/>
              <a:ext cx="15405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352" y="0"/>
                  </a:lnTo>
                  <a:lnTo>
                    <a:pt x="0" y="20113"/>
                  </a:lnTo>
                  <a:lnTo>
                    <a:pt x="10766" y="18641"/>
                  </a:lnTo>
                  <a:lnTo>
                    <a:pt x="16383" y="18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729" name="object 16"/>
          <p:cNvSpPr/>
          <p:nvPr/>
        </p:nvSpPr>
        <p:spPr>
          <a:xfrm>
            <a:off x="24160579" y="4563369"/>
            <a:ext cx="15405" cy="50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73"/>
                </a:moveTo>
                <a:lnTo>
                  <a:pt x="20837" y="16873"/>
                </a:lnTo>
                <a:lnTo>
                  <a:pt x="20837" y="15232"/>
                </a:lnTo>
                <a:lnTo>
                  <a:pt x="18319" y="15232"/>
                </a:lnTo>
                <a:lnTo>
                  <a:pt x="18319" y="14312"/>
                </a:lnTo>
                <a:lnTo>
                  <a:pt x="14424" y="14312"/>
                </a:lnTo>
                <a:lnTo>
                  <a:pt x="14424" y="8863"/>
                </a:lnTo>
                <a:lnTo>
                  <a:pt x="9688" y="8863"/>
                </a:lnTo>
                <a:lnTo>
                  <a:pt x="9688" y="0"/>
                </a:lnTo>
                <a:lnTo>
                  <a:pt x="5722" y="0"/>
                </a:lnTo>
                <a:lnTo>
                  <a:pt x="5722" y="8863"/>
                </a:lnTo>
                <a:lnTo>
                  <a:pt x="2134" y="8863"/>
                </a:lnTo>
                <a:lnTo>
                  <a:pt x="2134" y="14312"/>
                </a:lnTo>
                <a:lnTo>
                  <a:pt x="529" y="14312"/>
                </a:lnTo>
                <a:lnTo>
                  <a:pt x="529" y="15232"/>
                </a:lnTo>
                <a:lnTo>
                  <a:pt x="228" y="16873"/>
                </a:lnTo>
                <a:lnTo>
                  <a:pt x="0" y="20221"/>
                </a:lnTo>
                <a:lnTo>
                  <a:pt x="1064" y="20221"/>
                </a:lnTo>
                <a:lnTo>
                  <a:pt x="1064" y="20550"/>
                </a:lnTo>
                <a:lnTo>
                  <a:pt x="4808" y="20550"/>
                </a:lnTo>
                <a:lnTo>
                  <a:pt x="4808" y="21140"/>
                </a:lnTo>
                <a:lnTo>
                  <a:pt x="10986" y="21140"/>
                </a:lnTo>
                <a:lnTo>
                  <a:pt x="10986" y="21600"/>
                </a:lnTo>
                <a:lnTo>
                  <a:pt x="15951" y="21600"/>
                </a:lnTo>
                <a:lnTo>
                  <a:pt x="15951" y="21140"/>
                </a:lnTo>
                <a:lnTo>
                  <a:pt x="18926" y="21140"/>
                </a:lnTo>
                <a:lnTo>
                  <a:pt x="18926" y="20550"/>
                </a:lnTo>
                <a:lnTo>
                  <a:pt x="20608" y="20550"/>
                </a:lnTo>
                <a:lnTo>
                  <a:pt x="20608" y="20221"/>
                </a:lnTo>
                <a:lnTo>
                  <a:pt x="21600" y="20221"/>
                </a:lnTo>
                <a:lnTo>
                  <a:pt x="21600" y="16873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30" name="object 17"/>
          <p:cNvSpPr/>
          <p:nvPr/>
        </p:nvSpPr>
        <p:spPr>
          <a:xfrm>
            <a:off x="24161086" y="5518182"/>
            <a:ext cx="15405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5" y="0"/>
                </a:moveTo>
                <a:lnTo>
                  <a:pt x="2715" y="9305"/>
                </a:lnTo>
                <a:lnTo>
                  <a:pt x="0" y="16655"/>
                </a:lnTo>
                <a:lnTo>
                  <a:pt x="5587" y="21077"/>
                </a:lnTo>
                <a:lnTo>
                  <a:pt x="21600" y="21600"/>
                </a:lnTo>
                <a:lnTo>
                  <a:pt x="1172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31" name="object 18"/>
          <p:cNvSpPr/>
          <p:nvPr/>
        </p:nvSpPr>
        <p:spPr>
          <a:xfrm>
            <a:off x="24159536" y="3116150"/>
            <a:ext cx="15404" cy="28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510"/>
                </a:lnTo>
                <a:lnTo>
                  <a:pt x="204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32" name="object 19"/>
          <p:cNvSpPr/>
          <p:nvPr/>
        </p:nvSpPr>
        <p:spPr>
          <a:xfrm>
            <a:off x="24158134" y="5032892"/>
            <a:ext cx="15405" cy="28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0"/>
                </a:moveTo>
                <a:lnTo>
                  <a:pt x="4598" y="47"/>
                </a:lnTo>
                <a:lnTo>
                  <a:pt x="2915" y="766"/>
                </a:lnTo>
                <a:lnTo>
                  <a:pt x="3502" y="2382"/>
                </a:lnTo>
                <a:lnTo>
                  <a:pt x="0" y="8416"/>
                </a:lnTo>
                <a:lnTo>
                  <a:pt x="3016" y="13422"/>
                </a:lnTo>
                <a:lnTo>
                  <a:pt x="10811" y="17713"/>
                </a:lnTo>
                <a:lnTo>
                  <a:pt x="21600" y="21600"/>
                </a:lnTo>
                <a:lnTo>
                  <a:pt x="12969" y="401"/>
                </a:lnTo>
                <a:lnTo>
                  <a:pt x="81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33" name="object 20"/>
          <p:cNvSpPr/>
          <p:nvPr/>
        </p:nvSpPr>
        <p:spPr>
          <a:xfrm>
            <a:off x="24164166" y="4083830"/>
            <a:ext cx="15405" cy="20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7" y="0"/>
                </a:moveTo>
                <a:lnTo>
                  <a:pt x="0" y="21600"/>
                </a:lnTo>
                <a:lnTo>
                  <a:pt x="8937" y="15870"/>
                </a:lnTo>
                <a:lnTo>
                  <a:pt x="17155" y="9281"/>
                </a:lnTo>
                <a:lnTo>
                  <a:pt x="21600" y="3452"/>
                </a:lnTo>
                <a:lnTo>
                  <a:pt x="19217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736" name="object 21"/>
          <p:cNvGrpSpPr/>
          <p:nvPr/>
        </p:nvGrpSpPr>
        <p:grpSpPr>
          <a:xfrm>
            <a:off x="24160954" y="5321337"/>
            <a:ext cx="17500" cy="196860"/>
            <a:chOff x="0" y="0"/>
            <a:chExt cx="17498" cy="196858"/>
          </a:xfrm>
        </p:grpSpPr>
        <p:sp>
          <p:nvSpPr>
            <p:cNvPr id="2734" name="Vorm"/>
            <p:cNvSpPr/>
            <p:nvPr/>
          </p:nvSpPr>
          <p:spPr>
            <a:xfrm>
              <a:off x="0" y="0"/>
              <a:ext cx="15404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9"/>
                  </a:moveTo>
                  <a:lnTo>
                    <a:pt x="11796" y="8082"/>
                  </a:lnTo>
                  <a:lnTo>
                    <a:pt x="0" y="0"/>
                  </a:lnTo>
                  <a:lnTo>
                    <a:pt x="11796" y="21600"/>
                  </a:lnTo>
                  <a:lnTo>
                    <a:pt x="21600" y="172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35" name="Vorm"/>
            <p:cNvSpPr/>
            <p:nvPr/>
          </p:nvSpPr>
          <p:spPr>
            <a:xfrm>
              <a:off x="2095" y="145148"/>
              <a:ext cx="15404" cy="2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489" y="1646"/>
                  </a:lnTo>
                  <a:lnTo>
                    <a:pt x="0" y="8624"/>
                  </a:lnTo>
                  <a:lnTo>
                    <a:pt x="6167" y="21600"/>
                  </a:lnTo>
                  <a:lnTo>
                    <a:pt x="20051" y="59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740" name="object 22"/>
          <p:cNvGrpSpPr/>
          <p:nvPr/>
        </p:nvGrpSpPr>
        <p:grpSpPr>
          <a:xfrm>
            <a:off x="24132891" y="2375693"/>
            <a:ext cx="44763" cy="2187476"/>
            <a:chOff x="0" y="0"/>
            <a:chExt cx="44762" cy="2187474"/>
          </a:xfrm>
        </p:grpSpPr>
        <p:sp>
          <p:nvSpPr>
            <p:cNvPr id="2737" name="Vorm"/>
            <p:cNvSpPr/>
            <p:nvPr/>
          </p:nvSpPr>
          <p:spPr>
            <a:xfrm>
              <a:off x="0" y="0"/>
              <a:ext cx="33841" cy="10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919"/>
                  </a:moveTo>
                  <a:lnTo>
                    <a:pt x="19044" y="14533"/>
                  </a:lnTo>
                  <a:lnTo>
                    <a:pt x="18081" y="12845"/>
                  </a:lnTo>
                  <a:lnTo>
                    <a:pt x="17009" y="10075"/>
                  </a:lnTo>
                  <a:lnTo>
                    <a:pt x="13430" y="17440"/>
                  </a:lnTo>
                  <a:lnTo>
                    <a:pt x="12899" y="18209"/>
                  </a:lnTo>
                  <a:lnTo>
                    <a:pt x="12358" y="18770"/>
                  </a:lnTo>
                  <a:lnTo>
                    <a:pt x="11798" y="19069"/>
                  </a:lnTo>
                  <a:lnTo>
                    <a:pt x="11218" y="19055"/>
                  </a:lnTo>
                  <a:lnTo>
                    <a:pt x="10618" y="18675"/>
                  </a:lnTo>
                  <a:lnTo>
                    <a:pt x="9998" y="17876"/>
                  </a:lnTo>
                  <a:lnTo>
                    <a:pt x="9635" y="15874"/>
                  </a:lnTo>
                  <a:lnTo>
                    <a:pt x="9507" y="14321"/>
                  </a:lnTo>
                  <a:lnTo>
                    <a:pt x="9566" y="13134"/>
                  </a:lnTo>
                  <a:lnTo>
                    <a:pt x="9802" y="12229"/>
                  </a:lnTo>
                  <a:lnTo>
                    <a:pt x="10166" y="11523"/>
                  </a:lnTo>
                  <a:lnTo>
                    <a:pt x="12299" y="9025"/>
                  </a:lnTo>
                  <a:lnTo>
                    <a:pt x="12840" y="8066"/>
                  </a:lnTo>
                  <a:lnTo>
                    <a:pt x="12014" y="8501"/>
                  </a:lnTo>
                  <a:lnTo>
                    <a:pt x="11238" y="8519"/>
                  </a:lnTo>
                  <a:lnTo>
                    <a:pt x="10510" y="8186"/>
                  </a:lnTo>
                  <a:lnTo>
                    <a:pt x="9802" y="7567"/>
                  </a:lnTo>
                  <a:lnTo>
                    <a:pt x="6174" y="2492"/>
                  </a:lnTo>
                  <a:lnTo>
                    <a:pt x="5329" y="1541"/>
                  </a:lnTo>
                  <a:lnTo>
                    <a:pt x="4424" y="765"/>
                  </a:lnTo>
                  <a:lnTo>
                    <a:pt x="3431" y="229"/>
                  </a:lnTo>
                  <a:lnTo>
                    <a:pt x="2340" y="0"/>
                  </a:lnTo>
                  <a:lnTo>
                    <a:pt x="1140" y="143"/>
                  </a:lnTo>
                  <a:lnTo>
                    <a:pt x="3205" y="6732"/>
                  </a:lnTo>
                  <a:lnTo>
                    <a:pt x="2438" y="6458"/>
                  </a:lnTo>
                  <a:lnTo>
                    <a:pt x="1573" y="5874"/>
                  </a:lnTo>
                  <a:lnTo>
                    <a:pt x="727" y="5610"/>
                  </a:lnTo>
                  <a:lnTo>
                    <a:pt x="0" y="6297"/>
                  </a:lnTo>
                  <a:lnTo>
                    <a:pt x="944" y="6602"/>
                  </a:lnTo>
                  <a:lnTo>
                    <a:pt x="1848" y="7229"/>
                  </a:lnTo>
                  <a:lnTo>
                    <a:pt x="3343" y="9280"/>
                  </a:lnTo>
                  <a:lnTo>
                    <a:pt x="3864" y="10622"/>
                  </a:lnTo>
                  <a:lnTo>
                    <a:pt x="4178" y="12119"/>
                  </a:lnTo>
                  <a:lnTo>
                    <a:pt x="4266" y="13729"/>
                  </a:lnTo>
                  <a:lnTo>
                    <a:pt x="4080" y="15411"/>
                  </a:lnTo>
                  <a:lnTo>
                    <a:pt x="3578" y="17122"/>
                  </a:lnTo>
                  <a:lnTo>
                    <a:pt x="2733" y="18823"/>
                  </a:lnTo>
                  <a:lnTo>
                    <a:pt x="3578" y="20106"/>
                  </a:lnTo>
                  <a:lnTo>
                    <a:pt x="4778" y="20973"/>
                  </a:lnTo>
                  <a:lnTo>
                    <a:pt x="6262" y="21459"/>
                  </a:lnTo>
                  <a:lnTo>
                    <a:pt x="7973" y="21600"/>
                  </a:lnTo>
                  <a:lnTo>
                    <a:pt x="9861" y="21431"/>
                  </a:lnTo>
                  <a:lnTo>
                    <a:pt x="13931" y="20309"/>
                  </a:lnTo>
                  <a:lnTo>
                    <a:pt x="18002" y="18376"/>
                  </a:lnTo>
                  <a:lnTo>
                    <a:pt x="19890" y="17195"/>
                  </a:lnTo>
                  <a:lnTo>
                    <a:pt x="21600" y="159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38" name="Vorm"/>
            <p:cNvSpPr/>
            <p:nvPr/>
          </p:nvSpPr>
          <p:spPr>
            <a:xfrm>
              <a:off x="20255" y="1394185"/>
              <a:ext cx="17037" cy="7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32"/>
                  </a:moveTo>
                  <a:lnTo>
                    <a:pt x="21346" y="14331"/>
                  </a:lnTo>
                  <a:lnTo>
                    <a:pt x="21191" y="14531"/>
                  </a:lnTo>
                  <a:lnTo>
                    <a:pt x="21093" y="14517"/>
                  </a:lnTo>
                  <a:lnTo>
                    <a:pt x="21073" y="14531"/>
                  </a:lnTo>
                  <a:lnTo>
                    <a:pt x="20527" y="14886"/>
                  </a:lnTo>
                  <a:lnTo>
                    <a:pt x="20136" y="15076"/>
                  </a:lnTo>
                  <a:lnTo>
                    <a:pt x="19941" y="14331"/>
                  </a:lnTo>
                  <a:lnTo>
                    <a:pt x="19101" y="14244"/>
                  </a:lnTo>
                  <a:lnTo>
                    <a:pt x="17752" y="13801"/>
                  </a:lnTo>
                  <a:lnTo>
                    <a:pt x="17440" y="13689"/>
                  </a:lnTo>
                  <a:lnTo>
                    <a:pt x="18183" y="12026"/>
                  </a:lnTo>
                  <a:lnTo>
                    <a:pt x="18729" y="11735"/>
                  </a:lnTo>
                  <a:lnTo>
                    <a:pt x="19178" y="12342"/>
                  </a:lnTo>
                  <a:lnTo>
                    <a:pt x="20038" y="14342"/>
                  </a:lnTo>
                  <a:lnTo>
                    <a:pt x="20410" y="14389"/>
                  </a:lnTo>
                  <a:lnTo>
                    <a:pt x="20722" y="14503"/>
                  </a:lnTo>
                  <a:lnTo>
                    <a:pt x="21093" y="14517"/>
                  </a:lnTo>
                  <a:lnTo>
                    <a:pt x="20976" y="13689"/>
                  </a:lnTo>
                  <a:lnTo>
                    <a:pt x="20448" y="11735"/>
                  </a:lnTo>
                  <a:lnTo>
                    <a:pt x="17362" y="0"/>
                  </a:lnTo>
                  <a:lnTo>
                    <a:pt x="17070" y="1188"/>
                  </a:lnTo>
                  <a:lnTo>
                    <a:pt x="16854" y="2475"/>
                  </a:lnTo>
                  <a:lnTo>
                    <a:pt x="16776" y="7060"/>
                  </a:lnTo>
                  <a:lnTo>
                    <a:pt x="16913" y="9114"/>
                  </a:lnTo>
                  <a:lnTo>
                    <a:pt x="17402" y="13689"/>
                  </a:lnTo>
                  <a:lnTo>
                    <a:pt x="14980" y="12598"/>
                  </a:lnTo>
                  <a:lnTo>
                    <a:pt x="12811" y="11239"/>
                  </a:lnTo>
                  <a:lnTo>
                    <a:pt x="10820" y="9809"/>
                  </a:lnTo>
                  <a:lnTo>
                    <a:pt x="8847" y="8471"/>
                  </a:lnTo>
                  <a:lnTo>
                    <a:pt x="6972" y="7523"/>
                  </a:lnTo>
                  <a:lnTo>
                    <a:pt x="4921" y="7060"/>
                  </a:lnTo>
                  <a:lnTo>
                    <a:pt x="2617" y="7310"/>
                  </a:lnTo>
                  <a:lnTo>
                    <a:pt x="0" y="8471"/>
                  </a:lnTo>
                  <a:lnTo>
                    <a:pt x="274" y="10826"/>
                  </a:lnTo>
                  <a:lnTo>
                    <a:pt x="801" y="12602"/>
                  </a:lnTo>
                  <a:lnTo>
                    <a:pt x="1601" y="13977"/>
                  </a:lnTo>
                  <a:lnTo>
                    <a:pt x="3457" y="15629"/>
                  </a:lnTo>
                  <a:lnTo>
                    <a:pt x="5664" y="16911"/>
                  </a:lnTo>
                  <a:lnTo>
                    <a:pt x="6777" y="17685"/>
                  </a:lnTo>
                  <a:lnTo>
                    <a:pt x="7832" y="18704"/>
                  </a:lnTo>
                  <a:lnTo>
                    <a:pt x="8809" y="20087"/>
                  </a:lnTo>
                  <a:lnTo>
                    <a:pt x="8672" y="18704"/>
                  </a:lnTo>
                  <a:lnTo>
                    <a:pt x="8847" y="14389"/>
                  </a:lnTo>
                  <a:lnTo>
                    <a:pt x="9022" y="14331"/>
                  </a:lnTo>
                  <a:lnTo>
                    <a:pt x="9258" y="14389"/>
                  </a:lnTo>
                  <a:lnTo>
                    <a:pt x="9491" y="14517"/>
                  </a:lnTo>
                  <a:lnTo>
                    <a:pt x="10176" y="15076"/>
                  </a:lnTo>
                  <a:lnTo>
                    <a:pt x="11406" y="16158"/>
                  </a:lnTo>
                  <a:lnTo>
                    <a:pt x="11835" y="16491"/>
                  </a:lnTo>
                  <a:lnTo>
                    <a:pt x="12304" y="16782"/>
                  </a:lnTo>
                  <a:lnTo>
                    <a:pt x="12753" y="16997"/>
                  </a:lnTo>
                  <a:lnTo>
                    <a:pt x="13242" y="17128"/>
                  </a:lnTo>
                  <a:lnTo>
                    <a:pt x="13730" y="17150"/>
                  </a:lnTo>
                  <a:lnTo>
                    <a:pt x="14219" y="17042"/>
                  </a:lnTo>
                  <a:lnTo>
                    <a:pt x="15663" y="15722"/>
                  </a:lnTo>
                  <a:lnTo>
                    <a:pt x="16367" y="14331"/>
                  </a:lnTo>
                  <a:lnTo>
                    <a:pt x="16601" y="13801"/>
                  </a:lnTo>
                  <a:lnTo>
                    <a:pt x="18437" y="21600"/>
                  </a:lnTo>
                  <a:lnTo>
                    <a:pt x="21209" y="15076"/>
                  </a:lnTo>
                  <a:lnTo>
                    <a:pt x="21600" y="14132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39" name="Vorm"/>
            <p:cNvSpPr/>
            <p:nvPr/>
          </p:nvSpPr>
          <p:spPr>
            <a:xfrm>
              <a:off x="29358" y="769104"/>
              <a:ext cx="15405" cy="6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17"/>
                  </a:moveTo>
                  <a:lnTo>
                    <a:pt x="16558" y="4280"/>
                  </a:lnTo>
                  <a:lnTo>
                    <a:pt x="12049" y="1860"/>
                  </a:lnTo>
                  <a:lnTo>
                    <a:pt x="7991" y="565"/>
                  </a:lnTo>
                  <a:lnTo>
                    <a:pt x="4196" y="0"/>
                  </a:lnTo>
                  <a:lnTo>
                    <a:pt x="2189" y="19054"/>
                  </a:lnTo>
                  <a:lnTo>
                    <a:pt x="0" y="17731"/>
                  </a:lnTo>
                  <a:lnTo>
                    <a:pt x="1831" y="21600"/>
                  </a:lnTo>
                  <a:lnTo>
                    <a:pt x="5534" y="17462"/>
                  </a:lnTo>
                  <a:lnTo>
                    <a:pt x="11961" y="13290"/>
                  </a:lnTo>
                  <a:lnTo>
                    <a:pt x="21600" y="8217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744" name="object 23"/>
          <p:cNvGrpSpPr/>
          <p:nvPr/>
        </p:nvGrpSpPr>
        <p:grpSpPr>
          <a:xfrm>
            <a:off x="24132359" y="6458682"/>
            <a:ext cx="30694" cy="605779"/>
            <a:chOff x="0" y="0"/>
            <a:chExt cx="30692" cy="605778"/>
          </a:xfrm>
        </p:grpSpPr>
        <p:sp>
          <p:nvSpPr>
            <p:cNvPr id="2741" name="Vorm"/>
            <p:cNvSpPr/>
            <p:nvPr/>
          </p:nvSpPr>
          <p:spPr>
            <a:xfrm>
              <a:off x="0" y="434197"/>
              <a:ext cx="15404" cy="4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38"/>
                  </a:moveTo>
                  <a:lnTo>
                    <a:pt x="13792" y="3625"/>
                  </a:lnTo>
                  <a:lnTo>
                    <a:pt x="7275" y="0"/>
                  </a:lnTo>
                  <a:lnTo>
                    <a:pt x="2849" y="5160"/>
                  </a:lnTo>
                  <a:lnTo>
                    <a:pt x="0" y="21600"/>
                  </a:lnTo>
                  <a:lnTo>
                    <a:pt x="8320" y="13786"/>
                  </a:lnTo>
                  <a:lnTo>
                    <a:pt x="14571" y="14129"/>
                  </a:lnTo>
                  <a:lnTo>
                    <a:pt x="21334" y="1355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42" name="Vorm"/>
            <p:cNvSpPr/>
            <p:nvPr/>
          </p:nvSpPr>
          <p:spPr>
            <a:xfrm>
              <a:off x="7632" y="18792"/>
              <a:ext cx="15405" cy="58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230" y="1086"/>
                  </a:lnTo>
                  <a:lnTo>
                    <a:pt x="13317" y="3037"/>
                  </a:lnTo>
                  <a:lnTo>
                    <a:pt x="8403" y="5540"/>
                  </a:lnTo>
                  <a:lnTo>
                    <a:pt x="3132" y="8920"/>
                  </a:lnTo>
                  <a:lnTo>
                    <a:pt x="4319" y="9999"/>
                  </a:lnTo>
                  <a:lnTo>
                    <a:pt x="5743" y="11333"/>
                  </a:lnTo>
                  <a:lnTo>
                    <a:pt x="6764" y="13267"/>
                  </a:lnTo>
                  <a:lnTo>
                    <a:pt x="6599" y="16336"/>
                  </a:lnTo>
                  <a:lnTo>
                    <a:pt x="5080" y="17836"/>
                  </a:lnTo>
                  <a:lnTo>
                    <a:pt x="3514" y="17665"/>
                  </a:lnTo>
                  <a:lnTo>
                    <a:pt x="1875" y="16781"/>
                  </a:lnTo>
                  <a:lnTo>
                    <a:pt x="0" y="16338"/>
                  </a:lnTo>
                  <a:lnTo>
                    <a:pt x="1946" y="18897"/>
                  </a:lnTo>
                  <a:lnTo>
                    <a:pt x="3110" y="20182"/>
                  </a:lnTo>
                  <a:lnTo>
                    <a:pt x="4368" y="21161"/>
                  </a:lnTo>
                  <a:lnTo>
                    <a:pt x="5721" y="21600"/>
                  </a:lnTo>
                  <a:lnTo>
                    <a:pt x="7145" y="21266"/>
                  </a:lnTo>
                  <a:lnTo>
                    <a:pt x="8616" y="19927"/>
                  </a:lnTo>
                  <a:lnTo>
                    <a:pt x="9850" y="17836"/>
                  </a:lnTo>
                  <a:lnTo>
                    <a:pt x="10160" y="17349"/>
                  </a:lnTo>
                  <a:lnTo>
                    <a:pt x="10253" y="13267"/>
                  </a:lnTo>
                  <a:lnTo>
                    <a:pt x="11892" y="10539"/>
                  </a:lnTo>
                  <a:lnTo>
                    <a:pt x="13814" y="7858"/>
                  </a:lnTo>
                  <a:lnTo>
                    <a:pt x="15903" y="5351"/>
                  </a:lnTo>
                  <a:lnTo>
                    <a:pt x="18086" y="3037"/>
                  </a:lnTo>
                  <a:lnTo>
                    <a:pt x="19938" y="13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43" name="Driehoek"/>
            <p:cNvSpPr/>
            <p:nvPr/>
          </p:nvSpPr>
          <p:spPr>
            <a:xfrm>
              <a:off x="15288" y="0"/>
              <a:ext cx="15405" cy="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0"/>
                  </a:moveTo>
                  <a:lnTo>
                    <a:pt x="13887" y="0"/>
                  </a:lnTo>
                  <a:lnTo>
                    <a:pt x="0" y="21600"/>
                  </a:lnTo>
                  <a:lnTo>
                    <a:pt x="21600" y="161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745" name="object 24"/>
          <p:cNvSpPr/>
          <p:nvPr/>
        </p:nvSpPr>
        <p:spPr>
          <a:xfrm>
            <a:off x="24141999" y="5038619"/>
            <a:ext cx="15404" cy="442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61" y="0"/>
                </a:moveTo>
                <a:lnTo>
                  <a:pt x="0" y="11001"/>
                </a:lnTo>
                <a:lnTo>
                  <a:pt x="8285" y="10442"/>
                </a:lnTo>
                <a:lnTo>
                  <a:pt x="7804" y="16173"/>
                </a:lnTo>
                <a:lnTo>
                  <a:pt x="9722" y="19237"/>
                </a:lnTo>
                <a:lnTo>
                  <a:pt x="13213" y="20551"/>
                </a:lnTo>
                <a:lnTo>
                  <a:pt x="17445" y="21033"/>
                </a:lnTo>
                <a:lnTo>
                  <a:pt x="21600" y="21600"/>
                </a:lnTo>
                <a:lnTo>
                  <a:pt x="1376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46" name="object 25"/>
          <p:cNvSpPr/>
          <p:nvPr/>
        </p:nvSpPr>
        <p:spPr>
          <a:xfrm>
            <a:off x="24164450" y="2868685"/>
            <a:ext cx="15405" cy="25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292" y="1664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47" name="object 26"/>
          <p:cNvSpPr/>
          <p:nvPr/>
        </p:nvSpPr>
        <p:spPr>
          <a:xfrm>
            <a:off x="24164574" y="2360200"/>
            <a:ext cx="15405" cy="1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0" y="0"/>
                </a:moveTo>
                <a:lnTo>
                  <a:pt x="0" y="18577"/>
                </a:lnTo>
                <a:lnTo>
                  <a:pt x="21600" y="21600"/>
                </a:lnTo>
                <a:lnTo>
                  <a:pt x="853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750" name="object 27"/>
          <p:cNvGrpSpPr/>
          <p:nvPr/>
        </p:nvGrpSpPr>
        <p:grpSpPr>
          <a:xfrm>
            <a:off x="276591" y="6569980"/>
            <a:ext cx="1423" cy="129997"/>
            <a:chOff x="0" y="0"/>
            <a:chExt cx="1421" cy="129996"/>
          </a:xfrm>
        </p:grpSpPr>
        <p:sp>
          <p:nvSpPr>
            <p:cNvPr id="2748" name="Lijn"/>
            <p:cNvSpPr/>
            <p:nvPr/>
          </p:nvSpPr>
          <p:spPr>
            <a:xfrm>
              <a:off x="0" y="-1"/>
              <a:ext cx="1422" cy="1299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49" name="Lijn"/>
            <p:cNvSpPr/>
            <p:nvPr/>
          </p:nvSpPr>
          <p:spPr>
            <a:xfrm flipH="1" flipV="1">
              <a:off x="0" y="0"/>
              <a:ext cx="1422" cy="12999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751" name="object 28"/>
          <p:cNvSpPr/>
          <p:nvPr/>
        </p:nvSpPr>
        <p:spPr>
          <a:xfrm>
            <a:off x="267998" y="5605882"/>
            <a:ext cx="15404" cy="4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234" y="13995"/>
                </a:lnTo>
                <a:lnTo>
                  <a:pt x="14869" y="21600"/>
                </a:lnTo>
                <a:lnTo>
                  <a:pt x="19473" y="21352"/>
                </a:lnTo>
                <a:lnTo>
                  <a:pt x="21600" y="11791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52" name="object 29"/>
          <p:cNvSpPr/>
          <p:nvPr/>
        </p:nvSpPr>
        <p:spPr>
          <a:xfrm>
            <a:off x="11875817" y="212776"/>
            <a:ext cx="377979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8" y="0"/>
                </a:moveTo>
                <a:lnTo>
                  <a:pt x="217" y="944"/>
                </a:lnTo>
                <a:lnTo>
                  <a:pt x="0" y="5278"/>
                </a:lnTo>
                <a:lnTo>
                  <a:pt x="3322" y="19533"/>
                </a:lnTo>
                <a:lnTo>
                  <a:pt x="7653" y="18457"/>
                </a:lnTo>
                <a:lnTo>
                  <a:pt x="11604" y="18260"/>
                </a:lnTo>
                <a:lnTo>
                  <a:pt x="15217" y="18806"/>
                </a:lnTo>
                <a:lnTo>
                  <a:pt x="21600" y="21600"/>
                </a:lnTo>
                <a:lnTo>
                  <a:pt x="8145" y="5473"/>
                </a:lnTo>
                <a:lnTo>
                  <a:pt x="4546" y="1741"/>
                </a:lnTo>
                <a:lnTo>
                  <a:pt x="1818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53" name="object 30"/>
          <p:cNvSpPr/>
          <p:nvPr/>
        </p:nvSpPr>
        <p:spPr>
          <a:xfrm>
            <a:off x="2584816" y="248890"/>
            <a:ext cx="183248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767"/>
                </a:lnTo>
                <a:lnTo>
                  <a:pt x="65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54" name="object 31"/>
          <p:cNvSpPr/>
          <p:nvPr/>
        </p:nvSpPr>
        <p:spPr>
          <a:xfrm>
            <a:off x="2201649" y="270873"/>
            <a:ext cx="249580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46" y="11062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55" name="object 32"/>
          <p:cNvSpPr/>
          <p:nvPr/>
        </p:nvSpPr>
        <p:spPr>
          <a:xfrm>
            <a:off x="277543" y="11703300"/>
            <a:ext cx="15405" cy="15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1" y="0"/>
                </a:moveTo>
                <a:lnTo>
                  <a:pt x="10302" y="143"/>
                </a:lnTo>
                <a:lnTo>
                  <a:pt x="5282" y="1010"/>
                </a:lnTo>
                <a:lnTo>
                  <a:pt x="0" y="833"/>
                </a:lnTo>
                <a:lnTo>
                  <a:pt x="21600" y="21600"/>
                </a:lnTo>
                <a:lnTo>
                  <a:pt x="20706" y="8960"/>
                </a:lnTo>
                <a:lnTo>
                  <a:pt x="18320" y="2349"/>
                </a:lnTo>
                <a:lnTo>
                  <a:pt x="1475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56" name="object 33"/>
          <p:cNvSpPr/>
          <p:nvPr/>
        </p:nvSpPr>
        <p:spPr>
          <a:xfrm>
            <a:off x="20076740" y="217705"/>
            <a:ext cx="407645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013" y="16867"/>
                </a:lnTo>
                <a:lnTo>
                  <a:pt x="15226" y="20411"/>
                </a:lnTo>
                <a:lnTo>
                  <a:pt x="17937" y="21600"/>
                </a:lnTo>
                <a:lnTo>
                  <a:pt x="20083" y="19648"/>
                </a:lnTo>
                <a:lnTo>
                  <a:pt x="21600" y="13766"/>
                </a:lnTo>
                <a:lnTo>
                  <a:pt x="11370" y="4943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57" name="object 34"/>
          <p:cNvSpPr/>
          <p:nvPr/>
        </p:nvSpPr>
        <p:spPr>
          <a:xfrm>
            <a:off x="212099" y="6198382"/>
            <a:ext cx="15405" cy="11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66" y="0"/>
                </a:moveTo>
                <a:lnTo>
                  <a:pt x="0" y="251"/>
                </a:lnTo>
                <a:lnTo>
                  <a:pt x="4947" y="10094"/>
                </a:lnTo>
                <a:lnTo>
                  <a:pt x="10214" y="16822"/>
                </a:lnTo>
                <a:lnTo>
                  <a:pt x="15770" y="20601"/>
                </a:lnTo>
                <a:lnTo>
                  <a:pt x="21600" y="21600"/>
                </a:lnTo>
                <a:lnTo>
                  <a:pt x="16856" y="11173"/>
                </a:lnTo>
                <a:lnTo>
                  <a:pt x="11746" y="3807"/>
                </a:lnTo>
                <a:lnTo>
                  <a:pt x="6166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58" name="object 35"/>
          <p:cNvSpPr/>
          <p:nvPr/>
        </p:nvSpPr>
        <p:spPr>
          <a:xfrm>
            <a:off x="19643738" y="214345"/>
            <a:ext cx="377160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lnTo>
                  <a:pt x="11601" y="7200"/>
                </a:lnTo>
                <a:lnTo>
                  <a:pt x="11601" y="0"/>
                </a:lnTo>
                <a:lnTo>
                  <a:pt x="8157" y="0"/>
                </a:lnTo>
                <a:lnTo>
                  <a:pt x="8157" y="7200"/>
                </a:lnTo>
                <a:lnTo>
                  <a:pt x="0" y="7200"/>
                </a:lnTo>
                <a:lnTo>
                  <a:pt x="0" y="14400"/>
                </a:lnTo>
                <a:lnTo>
                  <a:pt x="715" y="14400"/>
                </a:lnTo>
                <a:lnTo>
                  <a:pt x="715" y="21600"/>
                </a:lnTo>
                <a:lnTo>
                  <a:pt x="7565" y="21600"/>
                </a:lnTo>
                <a:lnTo>
                  <a:pt x="7565" y="14400"/>
                </a:lnTo>
                <a:lnTo>
                  <a:pt x="21600" y="144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59" name="object 36"/>
          <p:cNvSpPr/>
          <p:nvPr/>
        </p:nvSpPr>
        <p:spPr>
          <a:xfrm>
            <a:off x="17128560" y="13427612"/>
            <a:ext cx="42177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0" y="1620"/>
                </a:lnTo>
                <a:lnTo>
                  <a:pt x="21600" y="21600"/>
                </a:lnTo>
                <a:lnTo>
                  <a:pt x="21097" y="8424"/>
                </a:lnTo>
                <a:lnTo>
                  <a:pt x="16878" y="1728"/>
                </a:lnTo>
                <a:lnTo>
                  <a:pt x="962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60" name="object 37"/>
          <p:cNvSpPr/>
          <p:nvPr/>
        </p:nvSpPr>
        <p:spPr>
          <a:xfrm>
            <a:off x="22335780" y="13483225"/>
            <a:ext cx="222936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060"/>
                </a:lnTo>
                <a:lnTo>
                  <a:pt x="80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61" name="object 38"/>
          <p:cNvSpPr/>
          <p:nvPr/>
        </p:nvSpPr>
        <p:spPr>
          <a:xfrm>
            <a:off x="24059015" y="213830"/>
            <a:ext cx="84061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1"/>
                </a:moveTo>
                <a:lnTo>
                  <a:pt x="6501" y="0"/>
                </a:lnTo>
                <a:lnTo>
                  <a:pt x="0" y="21600"/>
                </a:lnTo>
                <a:lnTo>
                  <a:pt x="21600" y="8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62" name="object 39"/>
          <p:cNvSpPr/>
          <p:nvPr/>
        </p:nvSpPr>
        <p:spPr>
          <a:xfrm>
            <a:off x="24141327" y="721957"/>
            <a:ext cx="15405" cy="4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34" y="3900"/>
                </a:lnTo>
                <a:lnTo>
                  <a:pt x="13289" y="8863"/>
                </a:lnTo>
                <a:lnTo>
                  <a:pt x="18011" y="14795"/>
                </a:lnTo>
                <a:lnTo>
                  <a:pt x="21600" y="21600"/>
                </a:lnTo>
                <a:lnTo>
                  <a:pt x="17601" y="13565"/>
                </a:lnTo>
                <a:lnTo>
                  <a:pt x="12829" y="6998"/>
                </a:lnTo>
                <a:lnTo>
                  <a:pt x="7040" y="2332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63" name="object 40"/>
          <p:cNvSpPr/>
          <p:nvPr/>
        </p:nvSpPr>
        <p:spPr>
          <a:xfrm>
            <a:off x="18379919" y="249752"/>
            <a:ext cx="26171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1" y="361"/>
                </a:moveTo>
                <a:lnTo>
                  <a:pt x="0" y="0"/>
                </a:lnTo>
                <a:lnTo>
                  <a:pt x="16242" y="17013"/>
                </a:lnTo>
                <a:lnTo>
                  <a:pt x="21600" y="21600"/>
                </a:lnTo>
                <a:lnTo>
                  <a:pt x="8711" y="3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767" name="object 41"/>
          <p:cNvGrpSpPr/>
          <p:nvPr/>
        </p:nvGrpSpPr>
        <p:grpSpPr>
          <a:xfrm>
            <a:off x="23889174" y="214420"/>
            <a:ext cx="290744" cy="233736"/>
            <a:chOff x="0" y="0"/>
            <a:chExt cx="290743" cy="233734"/>
          </a:xfrm>
        </p:grpSpPr>
        <p:sp>
          <p:nvSpPr>
            <p:cNvPr id="2764" name="Vorm"/>
            <p:cNvSpPr/>
            <p:nvPr/>
          </p:nvSpPr>
          <p:spPr>
            <a:xfrm>
              <a:off x="0" y="0"/>
              <a:ext cx="197368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392" y="3858"/>
                  </a:lnTo>
                  <a:lnTo>
                    <a:pt x="18587" y="0"/>
                  </a:lnTo>
                  <a:lnTo>
                    <a:pt x="0" y="77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65" name="Driehoek"/>
            <p:cNvSpPr/>
            <p:nvPr/>
          </p:nvSpPr>
          <p:spPr>
            <a:xfrm>
              <a:off x="197367" y="662"/>
              <a:ext cx="84319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63"/>
                  </a:moveTo>
                  <a:lnTo>
                    <a:pt x="0" y="0"/>
                  </a:lnTo>
                  <a:lnTo>
                    <a:pt x="21596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66" name="Vorm"/>
            <p:cNvSpPr/>
            <p:nvPr/>
          </p:nvSpPr>
          <p:spPr>
            <a:xfrm>
              <a:off x="275339" y="122088"/>
              <a:ext cx="15405" cy="11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81"/>
                  </a:moveTo>
                  <a:lnTo>
                    <a:pt x="11465" y="0"/>
                  </a:lnTo>
                  <a:lnTo>
                    <a:pt x="0" y="20620"/>
                  </a:lnTo>
                  <a:lnTo>
                    <a:pt x="13167" y="21600"/>
                  </a:lnTo>
                  <a:lnTo>
                    <a:pt x="21281" y="19284"/>
                  </a:lnTo>
                  <a:lnTo>
                    <a:pt x="21600" y="1248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768" name="object 42"/>
          <p:cNvSpPr/>
          <p:nvPr/>
        </p:nvSpPr>
        <p:spPr>
          <a:xfrm>
            <a:off x="7141598" y="13441751"/>
            <a:ext cx="94853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06" y="3882"/>
                </a:lnTo>
                <a:lnTo>
                  <a:pt x="0" y="14906"/>
                </a:lnTo>
                <a:lnTo>
                  <a:pt x="5955" y="21600"/>
                </a:lnTo>
                <a:lnTo>
                  <a:pt x="19882" y="524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799" name="object 43"/>
          <p:cNvGrpSpPr/>
          <p:nvPr/>
        </p:nvGrpSpPr>
        <p:grpSpPr>
          <a:xfrm>
            <a:off x="210935" y="219104"/>
            <a:ext cx="23964439" cy="13286686"/>
            <a:chOff x="0" y="0"/>
            <a:chExt cx="23964438" cy="13286685"/>
          </a:xfrm>
        </p:grpSpPr>
        <p:grpSp>
          <p:nvGrpSpPr>
            <p:cNvPr id="2777" name="object 44"/>
            <p:cNvGrpSpPr/>
            <p:nvPr/>
          </p:nvGrpSpPr>
          <p:grpSpPr>
            <a:xfrm>
              <a:off x="-1" y="0"/>
              <a:ext cx="23964439" cy="13277959"/>
              <a:chOff x="0" y="0"/>
              <a:chExt cx="23964437" cy="13277958"/>
            </a:xfrm>
          </p:grpSpPr>
          <p:sp>
            <p:nvSpPr>
              <p:cNvPr id="2769" name="Vorm"/>
              <p:cNvSpPr/>
              <p:nvPr/>
            </p:nvSpPr>
            <p:spPr>
              <a:xfrm>
                <a:off x="23228" y="30807"/>
                <a:ext cx="2604330" cy="44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" y="0"/>
                    </a:lnTo>
                    <a:lnTo>
                      <a:pt x="13" y="4469"/>
                    </a:lnTo>
                    <a:lnTo>
                      <a:pt x="11" y="5959"/>
                    </a:lnTo>
                    <a:lnTo>
                      <a:pt x="3" y="12662"/>
                    </a:lnTo>
                    <a:lnTo>
                      <a:pt x="1" y="14897"/>
                    </a:lnTo>
                    <a:lnTo>
                      <a:pt x="0" y="21600"/>
                    </a:lnTo>
                    <a:lnTo>
                      <a:pt x="260" y="21600"/>
                    </a:lnTo>
                    <a:lnTo>
                      <a:pt x="256" y="20110"/>
                    </a:lnTo>
                    <a:lnTo>
                      <a:pt x="251" y="16386"/>
                    </a:lnTo>
                    <a:lnTo>
                      <a:pt x="241" y="15641"/>
                    </a:lnTo>
                    <a:lnTo>
                      <a:pt x="235" y="14897"/>
                    </a:lnTo>
                    <a:lnTo>
                      <a:pt x="234" y="14152"/>
                    </a:lnTo>
                    <a:lnTo>
                      <a:pt x="233" y="11172"/>
                    </a:lnTo>
                    <a:lnTo>
                      <a:pt x="242" y="5959"/>
                    </a:lnTo>
                    <a:lnTo>
                      <a:pt x="249" y="3724"/>
                    </a:lnTo>
                    <a:lnTo>
                      <a:pt x="257" y="1490"/>
                    </a:lnTo>
                    <a:lnTo>
                      <a:pt x="6212" y="1490"/>
                    </a:lnTo>
                    <a:lnTo>
                      <a:pt x="6082" y="2167"/>
                    </a:lnTo>
                    <a:lnTo>
                      <a:pt x="8998" y="1490"/>
                    </a:lnTo>
                    <a:lnTo>
                      <a:pt x="16259" y="1490"/>
                    </a:lnTo>
                    <a:lnTo>
                      <a:pt x="16622" y="745"/>
                    </a:lnTo>
                    <a:lnTo>
                      <a:pt x="17536" y="7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70" name="Vorm"/>
              <p:cNvSpPr/>
              <p:nvPr/>
            </p:nvSpPr>
            <p:spPr>
              <a:xfrm>
                <a:off x="2269914" y="0"/>
                <a:ext cx="19777259" cy="77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17347" y="4320"/>
                    </a:lnTo>
                    <a:lnTo>
                      <a:pt x="17274" y="0"/>
                    </a:lnTo>
                    <a:lnTo>
                      <a:pt x="17208" y="0"/>
                    </a:lnTo>
                    <a:lnTo>
                      <a:pt x="17151" y="4320"/>
                    </a:lnTo>
                    <a:lnTo>
                      <a:pt x="17037" y="4320"/>
                    </a:lnTo>
                    <a:lnTo>
                      <a:pt x="16995" y="0"/>
                    </a:lnTo>
                    <a:lnTo>
                      <a:pt x="15339" y="0"/>
                    </a:lnTo>
                    <a:lnTo>
                      <a:pt x="15321" y="4320"/>
                    </a:lnTo>
                    <a:lnTo>
                      <a:pt x="10069" y="4320"/>
                    </a:lnTo>
                    <a:lnTo>
                      <a:pt x="10022" y="8640"/>
                    </a:lnTo>
                    <a:lnTo>
                      <a:pt x="9972" y="4320"/>
                    </a:lnTo>
                    <a:lnTo>
                      <a:pt x="8845" y="4320"/>
                    </a:lnTo>
                    <a:lnTo>
                      <a:pt x="8760" y="8640"/>
                    </a:lnTo>
                    <a:lnTo>
                      <a:pt x="7977" y="8640"/>
                    </a:lnTo>
                    <a:lnTo>
                      <a:pt x="7898" y="4320"/>
                    </a:lnTo>
                    <a:lnTo>
                      <a:pt x="7493" y="8640"/>
                    </a:lnTo>
                    <a:lnTo>
                      <a:pt x="7253" y="8640"/>
                    </a:lnTo>
                    <a:lnTo>
                      <a:pt x="7276" y="4320"/>
                    </a:lnTo>
                    <a:lnTo>
                      <a:pt x="7147" y="4320"/>
                    </a:lnTo>
                    <a:lnTo>
                      <a:pt x="7086" y="8640"/>
                    </a:lnTo>
                    <a:lnTo>
                      <a:pt x="3754" y="8640"/>
                    </a:lnTo>
                    <a:lnTo>
                      <a:pt x="3595" y="4320"/>
                    </a:lnTo>
                    <a:lnTo>
                      <a:pt x="2875" y="4320"/>
                    </a:lnTo>
                    <a:lnTo>
                      <a:pt x="2881" y="8640"/>
                    </a:lnTo>
                    <a:lnTo>
                      <a:pt x="2737" y="8640"/>
                    </a:lnTo>
                    <a:lnTo>
                      <a:pt x="2610" y="4320"/>
                    </a:lnTo>
                    <a:lnTo>
                      <a:pt x="2344" y="4320"/>
                    </a:lnTo>
                    <a:lnTo>
                      <a:pt x="2326" y="8640"/>
                    </a:lnTo>
                    <a:lnTo>
                      <a:pt x="2291" y="4320"/>
                    </a:lnTo>
                    <a:lnTo>
                      <a:pt x="565" y="4320"/>
                    </a:lnTo>
                    <a:lnTo>
                      <a:pt x="537" y="8640"/>
                    </a:lnTo>
                    <a:lnTo>
                      <a:pt x="409" y="8640"/>
                    </a:lnTo>
                    <a:lnTo>
                      <a:pt x="372" y="12960"/>
                    </a:lnTo>
                    <a:lnTo>
                      <a:pt x="79" y="12960"/>
                    </a:lnTo>
                    <a:lnTo>
                      <a:pt x="0" y="17280"/>
                    </a:lnTo>
                    <a:lnTo>
                      <a:pt x="242" y="17280"/>
                    </a:lnTo>
                    <a:lnTo>
                      <a:pt x="364" y="21600"/>
                    </a:lnTo>
                    <a:lnTo>
                      <a:pt x="393" y="17280"/>
                    </a:lnTo>
                    <a:lnTo>
                      <a:pt x="1093" y="21600"/>
                    </a:lnTo>
                    <a:lnTo>
                      <a:pt x="1208" y="21600"/>
                    </a:lnTo>
                    <a:lnTo>
                      <a:pt x="1321" y="17280"/>
                    </a:lnTo>
                    <a:lnTo>
                      <a:pt x="1892" y="17280"/>
                    </a:lnTo>
                    <a:lnTo>
                      <a:pt x="1902" y="21332"/>
                    </a:lnTo>
                    <a:lnTo>
                      <a:pt x="2592" y="17280"/>
                    </a:lnTo>
                    <a:lnTo>
                      <a:pt x="1977" y="17280"/>
                    </a:lnTo>
                    <a:lnTo>
                      <a:pt x="2043" y="12960"/>
                    </a:lnTo>
                    <a:lnTo>
                      <a:pt x="2724" y="12960"/>
                    </a:lnTo>
                    <a:lnTo>
                      <a:pt x="2738" y="17280"/>
                    </a:lnTo>
                    <a:lnTo>
                      <a:pt x="2632" y="17280"/>
                    </a:lnTo>
                    <a:lnTo>
                      <a:pt x="2688" y="21600"/>
                    </a:lnTo>
                    <a:lnTo>
                      <a:pt x="2923" y="21600"/>
                    </a:lnTo>
                    <a:lnTo>
                      <a:pt x="2921" y="17280"/>
                    </a:lnTo>
                    <a:lnTo>
                      <a:pt x="3451" y="17280"/>
                    </a:lnTo>
                    <a:lnTo>
                      <a:pt x="3525" y="21600"/>
                    </a:lnTo>
                    <a:lnTo>
                      <a:pt x="3594" y="21600"/>
                    </a:lnTo>
                    <a:lnTo>
                      <a:pt x="3657" y="17280"/>
                    </a:lnTo>
                    <a:lnTo>
                      <a:pt x="6428" y="17280"/>
                    </a:lnTo>
                    <a:lnTo>
                      <a:pt x="6395" y="21600"/>
                    </a:lnTo>
                    <a:lnTo>
                      <a:pt x="6946" y="14826"/>
                    </a:lnTo>
                    <a:lnTo>
                      <a:pt x="6730" y="18753"/>
                    </a:lnTo>
                    <a:lnTo>
                      <a:pt x="6812" y="18058"/>
                    </a:lnTo>
                    <a:lnTo>
                      <a:pt x="6886" y="17591"/>
                    </a:lnTo>
                    <a:lnTo>
                      <a:pt x="6953" y="17314"/>
                    </a:lnTo>
                    <a:lnTo>
                      <a:pt x="7016" y="17202"/>
                    </a:lnTo>
                    <a:lnTo>
                      <a:pt x="7078" y="17215"/>
                    </a:lnTo>
                    <a:lnTo>
                      <a:pt x="7204" y="17474"/>
                    </a:lnTo>
                    <a:lnTo>
                      <a:pt x="7060" y="13431"/>
                    </a:lnTo>
                    <a:lnTo>
                      <a:pt x="7434" y="8834"/>
                    </a:lnTo>
                    <a:lnTo>
                      <a:pt x="7439" y="12960"/>
                    </a:lnTo>
                    <a:lnTo>
                      <a:pt x="7486" y="12960"/>
                    </a:lnTo>
                    <a:lnTo>
                      <a:pt x="7489" y="17280"/>
                    </a:lnTo>
                    <a:lnTo>
                      <a:pt x="7316" y="17280"/>
                    </a:lnTo>
                    <a:lnTo>
                      <a:pt x="7223" y="21600"/>
                    </a:lnTo>
                    <a:lnTo>
                      <a:pt x="7835" y="21600"/>
                    </a:lnTo>
                    <a:lnTo>
                      <a:pt x="7785" y="17280"/>
                    </a:lnTo>
                    <a:lnTo>
                      <a:pt x="8334" y="17280"/>
                    </a:lnTo>
                    <a:lnTo>
                      <a:pt x="8421" y="21600"/>
                    </a:lnTo>
                    <a:lnTo>
                      <a:pt x="8381" y="17280"/>
                    </a:lnTo>
                    <a:lnTo>
                      <a:pt x="8583" y="17280"/>
                    </a:lnTo>
                    <a:lnTo>
                      <a:pt x="8665" y="12960"/>
                    </a:lnTo>
                    <a:lnTo>
                      <a:pt x="8651" y="17280"/>
                    </a:lnTo>
                    <a:lnTo>
                      <a:pt x="8641" y="17280"/>
                    </a:lnTo>
                    <a:lnTo>
                      <a:pt x="8600" y="21600"/>
                    </a:lnTo>
                    <a:lnTo>
                      <a:pt x="9167" y="17280"/>
                    </a:lnTo>
                    <a:lnTo>
                      <a:pt x="9207" y="17280"/>
                    </a:lnTo>
                    <a:lnTo>
                      <a:pt x="9268" y="21600"/>
                    </a:lnTo>
                    <a:lnTo>
                      <a:pt x="9909" y="21600"/>
                    </a:lnTo>
                    <a:lnTo>
                      <a:pt x="9669" y="17280"/>
                    </a:lnTo>
                    <a:lnTo>
                      <a:pt x="10379" y="17280"/>
                    </a:lnTo>
                    <a:lnTo>
                      <a:pt x="10431" y="12960"/>
                    </a:lnTo>
                    <a:lnTo>
                      <a:pt x="10878" y="12960"/>
                    </a:lnTo>
                    <a:lnTo>
                      <a:pt x="10858" y="17280"/>
                    </a:lnTo>
                    <a:lnTo>
                      <a:pt x="11324" y="17280"/>
                    </a:lnTo>
                    <a:lnTo>
                      <a:pt x="11385" y="12960"/>
                    </a:lnTo>
                    <a:lnTo>
                      <a:pt x="11671" y="12960"/>
                    </a:lnTo>
                    <a:lnTo>
                      <a:pt x="11752" y="8640"/>
                    </a:lnTo>
                    <a:lnTo>
                      <a:pt x="12493" y="8640"/>
                    </a:lnTo>
                    <a:lnTo>
                      <a:pt x="12423" y="12960"/>
                    </a:lnTo>
                    <a:lnTo>
                      <a:pt x="12042" y="12960"/>
                    </a:lnTo>
                    <a:lnTo>
                      <a:pt x="11963" y="17280"/>
                    </a:lnTo>
                    <a:lnTo>
                      <a:pt x="11451" y="17280"/>
                    </a:lnTo>
                    <a:lnTo>
                      <a:pt x="11390" y="21600"/>
                    </a:lnTo>
                    <a:lnTo>
                      <a:pt x="12911" y="21600"/>
                    </a:lnTo>
                    <a:lnTo>
                      <a:pt x="12947" y="17319"/>
                    </a:lnTo>
                    <a:lnTo>
                      <a:pt x="12109" y="21311"/>
                    </a:lnTo>
                    <a:lnTo>
                      <a:pt x="12144" y="17280"/>
                    </a:lnTo>
                    <a:lnTo>
                      <a:pt x="12781" y="17280"/>
                    </a:lnTo>
                    <a:lnTo>
                      <a:pt x="12873" y="12960"/>
                    </a:lnTo>
                    <a:lnTo>
                      <a:pt x="13164" y="12960"/>
                    </a:lnTo>
                    <a:lnTo>
                      <a:pt x="13208" y="17280"/>
                    </a:lnTo>
                    <a:lnTo>
                      <a:pt x="13077" y="17280"/>
                    </a:lnTo>
                    <a:lnTo>
                      <a:pt x="13064" y="21600"/>
                    </a:lnTo>
                    <a:lnTo>
                      <a:pt x="13166" y="21600"/>
                    </a:lnTo>
                    <a:lnTo>
                      <a:pt x="13245" y="17280"/>
                    </a:lnTo>
                    <a:lnTo>
                      <a:pt x="13679" y="17280"/>
                    </a:lnTo>
                    <a:lnTo>
                      <a:pt x="13428" y="21600"/>
                    </a:lnTo>
                    <a:lnTo>
                      <a:pt x="13749" y="21600"/>
                    </a:lnTo>
                    <a:lnTo>
                      <a:pt x="13870" y="17280"/>
                    </a:lnTo>
                    <a:lnTo>
                      <a:pt x="14361" y="17280"/>
                    </a:lnTo>
                    <a:lnTo>
                      <a:pt x="14438" y="21600"/>
                    </a:lnTo>
                    <a:lnTo>
                      <a:pt x="14792" y="21600"/>
                    </a:lnTo>
                    <a:lnTo>
                      <a:pt x="14696" y="17280"/>
                    </a:lnTo>
                    <a:lnTo>
                      <a:pt x="14629" y="17280"/>
                    </a:lnTo>
                    <a:lnTo>
                      <a:pt x="14594" y="12960"/>
                    </a:lnTo>
                    <a:lnTo>
                      <a:pt x="14589" y="12960"/>
                    </a:lnTo>
                    <a:lnTo>
                      <a:pt x="14616" y="8640"/>
                    </a:lnTo>
                    <a:lnTo>
                      <a:pt x="15371" y="8640"/>
                    </a:lnTo>
                    <a:lnTo>
                      <a:pt x="15442" y="12960"/>
                    </a:lnTo>
                    <a:lnTo>
                      <a:pt x="15504" y="12960"/>
                    </a:lnTo>
                    <a:lnTo>
                      <a:pt x="15441" y="16861"/>
                    </a:lnTo>
                    <a:lnTo>
                      <a:pt x="15430" y="16792"/>
                    </a:lnTo>
                    <a:lnTo>
                      <a:pt x="15401" y="16550"/>
                    </a:lnTo>
                    <a:lnTo>
                      <a:pt x="15406" y="16852"/>
                    </a:lnTo>
                    <a:lnTo>
                      <a:pt x="15435" y="17111"/>
                    </a:lnTo>
                    <a:lnTo>
                      <a:pt x="15437" y="17120"/>
                    </a:lnTo>
                    <a:lnTo>
                      <a:pt x="15434" y="17280"/>
                    </a:lnTo>
                    <a:lnTo>
                      <a:pt x="15481" y="17280"/>
                    </a:lnTo>
                    <a:lnTo>
                      <a:pt x="15491" y="17314"/>
                    </a:lnTo>
                    <a:lnTo>
                      <a:pt x="15579" y="17440"/>
                    </a:lnTo>
                    <a:lnTo>
                      <a:pt x="15537" y="17280"/>
                    </a:lnTo>
                    <a:lnTo>
                      <a:pt x="16697" y="17280"/>
                    </a:lnTo>
                    <a:lnTo>
                      <a:pt x="16739" y="12960"/>
                    </a:lnTo>
                    <a:lnTo>
                      <a:pt x="19063" y="12960"/>
                    </a:lnTo>
                    <a:lnTo>
                      <a:pt x="19116" y="17280"/>
                    </a:lnTo>
                    <a:lnTo>
                      <a:pt x="19211" y="17280"/>
                    </a:lnTo>
                    <a:lnTo>
                      <a:pt x="19216" y="12960"/>
                    </a:lnTo>
                    <a:lnTo>
                      <a:pt x="19421" y="12960"/>
                    </a:lnTo>
                    <a:lnTo>
                      <a:pt x="19345" y="17280"/>
                    </a:lnTo>
                    <a:lnTo>
                      <a:pt x="20058" y="17280"/>
                    </a:lnTo>
                    <a:lnTo>
                      <a:pt x="20033" y="12960"/>
                    </a:lnTo>
                    <a:lnTo>
                      <a:pt x="19562" y="12960"/>
                    </a:lnTo>
                    <a:lnTo>
                      <a:pt x="19619" y="8640"/>
                    </a:lnTo>
                    <a:lnTo>
                      <a:pt x="21295" y="8640"/>
                    </a:lnTo>
                    <a:lnTo>
                      <a:pt x="21441" y="10562"/>
                    </a:lnTo>
                    <a:lnTo>
                      <a:pt x="21415" y="8640"/>
                    </a:lnTo>
                    <a:lnTo>
                      <a:pt x="21557" y="864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71" name="Driehoek"/>
              <p:cNvSpPr/>
              <p:nvPr/>
            </p:nvSpPr>
            <p:spPr>
              <a:xfrm>
                <a:off x="21901484" y="34234"/>
                <a:ext cx="167146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385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72" name="Vorm"/>
              <p:cNvSpPr/>
              <p:nvPr/>
            </p:nvSpPr>
            <p:spPr>
              <a:xfrm>
                <a:off x="0" y="492917"/>
                <a:ext cx="23443208" cy="1278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574"/>
                    </a:moveTo>
                    <a:lnTo>
                      <a:pt x="21438" y="21574"/>
                    </a:lnTo>
                    <a:lnTo>
                      <a:pt x="21394" y="21548"/>
                    </a:lnTo>
                    <a:lnTo>
                      <a:pt x="21208" y="21548"/>
                    </a:lnTo>
                    <a:lnTo>
                      <a:pt x="21208" y="21522"/>
                    </a:lnTo>
                    <a:lnTo>
                      <a:pt x="21166" y="21548"/>
                    </a:lnTo>
                    <a:lnTo>
                      <a:pt x="20818" y="21548"/>
                    </a:lnTo>
                    <a:lnTo>
                      <a:pt x="20761" y="21522"/>
                    </a:lnTo>
                    <a:lnTo>
                      <a:pt x="17569" y="21522"/>
                    </a:lnTo>
                    <a:lnTo>
                      <a:pt x="17546" y="21548"/>
                    </a:lnTo>
                    <a:lnTo>
                      <a:pt x="17514" y="21522"/>
                    </a:lnTo>
                    <a:lnTo>
                      <a:pt x="15496" y="21522"/>
                    </a:lnTo>
                    <a:lnTo>
                      <a:pt x="15545" y="21496"/>
                    </a:lnTo>
                    <a:lnTo>
                      <a:pt x="14811" y="21496"/>
                    </a:lnTo>
                    <a:lnTo>
                      <a:pt x="15088" y="21522"/>
                    </a:lnTo>
                    <a:lnTo>
                      <a:pt x="10383" y="21522"/>
                    </a:lnTo>
                    <a:lnTo>
                      <a:pt x="10348" y="21548"/>
                    </a:lnTo>
                    <a:lnTo>
                      <a:pt x="10258" y="21548"/>
                    </a:lnTo>
                    <a:lnTo>
                      <a:pt x="10162" y="21522"/>
                    </a:lnTo>
                    <a:lnTo>
                      <a:pt x="10114" y="21522"/>
                    </a:lnTo>
                    <a:lnTo>
                      <a:pt x="10073" y="21548"/>
                    </a:lnTo>
                    <a:lnTo>
                      <a:pt x="9737" y="21548"/>
                    </a:lnTo>
                    <a:lnTo>
                      <a:pt x="9707" y="21522"/>
                    </a:lnTo>
                    <a:lnTo>
                      <a:pt x="8908" y="21522"/>
                    </a:lnTo>
                    <a:lnTo>
                      <a:pt x="8915" y="21548"/>
                    </a:lnTo>
                    <a:lnTo>
                      <a:pt x="8139" y="21548"/>
                    </a:lnTo>
                    <a:lnTo>
                      <a:pt x="8091" y="21522"/>
                    </a:lnTo>
                    <a:lnTo>
                      <a:pt x="6935" y="21522"/>
                    </a:lnTo>
                    <a:lnTo>
                      <a:pt x="6790" y="21548"/>
                    </a:lnTo>
                    <a:lnTo>
                      <a:pt x="6261" y="21548"/>
                    </a:lnTo>
                    <a:lnTo>
                      <a:pt x="6325" y="21522"/>
                    </a:lnTo>
                    <a:lnTo>
                      <a:pt x="5391" y="21522"/>
                    </a:lnTo>
                    <a:lnTo>
                      <a:pt x="5424" y="21507"/>
                    </a:lnTo>
                    <a:lnTo>
                      <a:pt x="5316" y="21522"/>
                    </a:lnTo>
                    <a:lnTo>
                      <a:pt x="5276" y="21522"/>
                    </a:lnTo>
                    <a:lnTo>
                      <a:pt x="5219" y="21496"/>
                    </a:lnTo>
                    <a:lnTo>
                      <a:pt x="4978" y="21496"/>
                    </a:lnTo>
                    <a:lnTo>
                      <a:pt x="4975" y="21522"/>
                    </a:lnTo>
                    <a:lnTo>
                      <a:pt x="4376" y="21522"/>
                    </a:lnTo>
                    <a:lnTo>
                      <a:pt x="4351" y="21496"/>
                    </a:lnTo>
                    <a:lnTo>
                      <a:pt x="4097" y="21496"/>
                    </a:lnTo>
                    <a:lnTo>
                      <a:pt x="4083" y="21522"/>
                    </a:lnTo>
                    <a:lnTo>
                      <a:pt x="3921" y="21522"/>
                    </a:lnTo>
                    <a:lnTo>
                      <a:pt x="3857" y="21496"/>
                    </a:lnTo>
                    <a:lnTo>
                      <a:pt x="3391" y="21496"/>
                    </a:lnTo>
                    <a:lnTo>
                      <a:pt x="3451" y="21522"/>
                    </a:lnTo>
                    <a:lnTo>
                      <a:pt x="2161" y="21522"/>
                    </a:lnTo>
                    <a:lnTo>
                      <a:pt x="2221" y="21496"/>
                    </a:lnTo>
                    <a:lnTo>
                      <a:pt x="2152" y="21496"/>
                    </a:lnTo>
                    <a:lnTo>
                      <a:pt x="2089" y="21522"/>
                    </a:lnTo>
                    <a:lnTo>
                      <a:pt x="1274" y="21522"/>
                    </a:lnTo>
                    <a:lnTo>
                      <a:pt x="1336" y="21496"/>
                    </a:lnTo>
                    <a:lnTo>
                      <a:pt x="864" y="21496"/>
                    </a:lnTo>
                    <a:lnTo>
                      <a:pt x="302" y="21522"/>
                    </a:lnTo>
                    <a:lnTo>
                      <a:pt x="57" y="21522"/>
                    </a:lnTo>
                    <a:lnTo>
                      <a:pt x="57" y="21496"/>
                    </a:lnTo>
                    <a:lnTo>
                      <a:pt x="66" y="21496"/>
                    </a:lnTo>
                    <a:lnTo>
                      <a:pt x="66" y="21470"/>
                    </a:lnTo>
                    <a:lnTo>
                      <a:pt x="65" y="21418"/>
                    </a:lnTo>
                    <a:lnTo>
                      <a:pt x="63" y="21001"/>
                    </a:lnTo>
                    <a:lnTo>
                      <a:pt x="64" y="20949"/>
                    </a:lnTo>
                    <a:lnTo>
                      <a:pt x="65" y="20845"/>
                    </a:lnTo>
                    <a:lnTo>
                      <a:pt x="67" y="20741"/>
                    </a:lnTo>
                    <a:lnTo>
                      <a:pt x="68" y="20663"/>
                    </a:lnTo>
                    <a:lnTo>
                      <a:pt x="69" y="20611"/>
                    </a:lnTo>
                    <a:lnTo>
                      <a:pt x="70" y="20637"/>
                    </a:lnTo>
                    <a:lnTo>
                      <a:pt x="70" y="20611"/>
                    </a:lnTo>
                    <a:lnTo>
                      <a:pt x="70" y="20533"/>
                    </a:lnTo>
                    <a:lnTo>
                      <a:pt x="70" y="20351"/>
                    </a:lnTo>
                    <a:lnTo>
                      <a:pt x="70" y="20273"/>
                    </a:lnTo>
                    <a:lnTo>
                      <a:pt x="70" y="20169"/>
                    </a:lnTo>
                    <a:lnTo>
                      <a:pt x="70" y="20091"/>
                    </a:lnTo>
                    <a:lnTo>
                      <a:pt x="69" y="19987"/>
                    </a:lnTo>
                    <a:lnTo>
                      <a:pt x="67" y="19544"/>
                    </a:lnTo>
                    <a:lnTo>
                      <a:pt x="66" y="19440"/>
                    </a:lnTo>
                    <a:lnTo>
                      <a:pt x="65" y="19336"/>
                    </a:lnTo>
                    <a:lnTo>
                      <a:pt x="65" y="19232"/>
                    </a:lnTo>
                    <a:lnTo>
                      <a:pt x="65" y="19128"/>
                    </a:lnTo>
                    <a:lnTo>
                      <a:pt x="64" y="18998"/>
                    </a:lnTo>
                    <a:lnTo>
                      <a:pt x="64" y="18789"/>
                    </a:lnTo>
                    <a:lnTo>
                      <a:pt x="64" y="18685"/>
                    </a:lnTo>
                    <a:lnTo>
                      <a:pt x="65" y="18581"/>
                    </a:lnTo>
                    <a:lnTo>
                      <a:pt x="64" y="18529"/>
                    </a:lnTo>
                    <a:lnTo>
                      <a:pt x="64" y="18477"/>
                    </a:lnTo>
                    <a:lnTo>
                      <a:pt x="63" y="18399"/>
                    </a:lnTo>
                    <a:lnTo>
                      <a:pt x="62" y="18295"/>
                    </a:lnTo>
                    <a:lnTo>
                      <a:pt x="63" y="18191"/>
                    </a:lnTo>
                    <a:lnTo>
                      <a:pt x="63" y="18009"/>
                    </a:lnTo>
                    <a:lnTo>
                      <a:pt x="65" y="17514"/>
                    </a:lnTo>
                    <a:lnTo>
                      <a:pt x="65" y="17410"/>
                    </a:lnTo>
                    <a:lnTo>
                      <a:pt x="65" y="17306"/>
                    </a:lnTo>
                    <a:lnTo>
                      <a:pt x="66" y="17176"/>
                    </a:lnTo>
                    <a:lnTo>
                      <a:pt x="66" y="17020"/>
                    </a:lnTo>
                    <a:lnTo>
                      <a:pt x="66" y="16838"/>
                    </a:lnTo>
                    <a:lnTo>
                      <a:pt x="65" y="16681"/>
                    </a:lnTo>
                    <a:lnTo>
                      <a:pt x="65" y="16577"/>
                    </a:lnTo>
                    <a:lnTo>
                      <a:pt x="64" y="16447"/>
                    </a:lnTo>
                    <a:lnTo>
                      <a:pt x="63" y="16213"/>
                    </a:lnTo>
                    <a:lnTo>
                      <a:pt x="66" y="16031"/>
                    </a:lnTo>
                    <a:lnTo>
                      <a:pt x="71" y="15771"/>
                    </a:lnTo>
                    <a:lnTo>
                      <a:pt x="71" y="15693"/>
                    </a:lnTo>
                    <a:lnTo>
                      <a:pt x="71" y="15667"/>
                    </a:lnTo>
                    <a:lnTo>
                      <a:pt x="70" y="15614"/>
                    </a:lnTo>
                    <a:lnTo>
                      <a:pt x="70" y="15588"/>
                    </a:lnTo>
                    <a:lnTo>
                      <a:pt x="68" y="15588"/>
                    </a:lnTo>
                    <a:lnTo>
                      <a:pt x="67" y="15640"/>
                    </a:lnTo>
                    <a:lnTo>
                      <a:pt x="65" y="15693"/>
                    </a:lnTo>
                    <a:lnTo>
                      <a:pt x="63" y="15771"/>
                    </a:lnTo>
                    <a:lnTo>
                      <a:pt x="61" y="15771"/>
                    </a:lnTo>
                    <a:lnTo>
                      <a:pt x="61" y="15745"/>
                    </a:lnTo>
                    <a:lnTo>
                      <a:pt x="60" y="15745"/>
                    </a:lnTo>
                    <a:lnTo>
                      <a:pt x="60" y="15693"/>
                    </a:lnTo>
                    <a:lnTo>
                      <a:pt x="59" y="15667"/>
                    </a:lnTo>
                    <a:lnTo>
                      <a:pt x="59" y="15588"/>
                    </a:lnTo>
                    <a:lnTo>
                      <a:pt x="58" y="15536"/>
                    </a:lnTo>
                    <a:lnTo>
                      <a:pt x="58" y="15406"/>
                    </a:lnTo>
                    <a:lnTo>
                      <a:pt x="58" y="15302"/>
                    </a:lnTo>
                    <a:lnTo>
                      <a:pt x="57" y="15198"/>
                    </a:lnTo>
                    <a:lnTo>
                      <a:pt x="57" y="15068"/>
                    </a:lnTo>
                    <a:lnTo>
                      <a:pt x="57" y="15016"/>
                    </a:lnTo>
                    <a:lnTo>
                      <a:pt x="58" y="14938"/>
                    </a:lnTo>
                    <a:lnTo>
                      <a:pt x="59" y="14912"/>
                    </a:lnTo>
                    <a:lnTo>
                      <a:pt x="59" y="14886"/>
                    </a:lnTo>
                    <a:lnTo>
                      <a:pt x="65" y="14886"/>
                    </a:lnTo>
                    <a:lnTo>
                      <a:pt x="66" y="14860"/>
                    </a:lnTo>
                    <a:lnTo>
                      <a:pt x="66" y="14834"/>
                    </a:lnTo>
                    <a:lnTo>
                      <a:pt x="67" y="14808"/>
                    </a:lnTo>
                    <a:lnTo>
                      <a:pt x="65" y="14652"/>
                    </a:lnTo>
                    <a:lnTo>
                      <a:pt x="64" y="14573"/>
                    </a:lnTo>
                    <a:lnTo>
                      <a:pt x="62" y="14365"/>
                    </a:lnTo>
                    <a:lnTo>
                      <a:pt x="61" y="14287"/>
                    </a:lnTo>
                    <a:lnTo>
                      <a:pt x="61" y="14183"/>
                    </a:lnTo>
                    <a:lnTo>
                      <a:pt x="60" y="14079"/>
                    </a:lnTo>
                    <a:lnTo>
                      <a:pt x="59" y="13949"/>
                    </a:lnTo>
                    <a:lnTo>
                      <a:pt x="59" y="13845"/>
                    </a:lnTo>
                    <a:lnTo>
                      <a:pt x="59" y="13715"/>
                    </a:lnTo>
                    <a:lnTo>
                      <a:pt x="59" y="13480"/>
                    </a:lnTo>
                    <a:lnTo>
                      <a:pt x="59" y="13350"/>
                    </a:lnTo>
                    <a:lnTo>
                      <a:pt x="60" y="13220"/>
                    </a:lnTo>
                    <a:lnTo>
                      <a:pt x="61" y="13116"/>
                    </a:lnTo>
                    <a:lnTo>
                      <a:pt x="62" y="13220"/>
                    </a:lnTo>
                    <a:lnTo>
                      <a:pt x="62" y="13324"/>
                    </a:lnTo>
                    <a:lnTo>
                      <a:pt x="62" y="13637"/>
                    </a:lnTo>
                    <a:lnTo>
                      <a:pt x="62" y="13715"/>
                    </a:lnTo>
                    <a:lnTo>
                      <a:pt x="67" y="13194"/>
                    </a:lnTo>
                    <a:lnTo>
                      <a:pt x="68" y="13324"/>
                    </a:lnTo>
                    <a:lnTo>
                      <a:pt x="69" y="13428"/>
                    </a:lnTo>
                    <a:lnTo>
                      <a:pt x="70" y="13559"/>
                    </a:lnTo>
                    <a:lnTo>
                      <a:pt x="71" y="13637"/>
                    </a:lnTo>
                    <a:lnTo>
                      <a:pt x="72" y="13871"/>
                    </a:lnTo>
                    <a:lnTo>
                      <a:pt x="73" y="13949"/>
                    </a:lnTo>
                    <a:lnTo>
                      <a:pt x="73" y="13975"/>
                    </a:lnTo>
                    <a:lnTo>
                      <a:pt x="74" y="14001"/>
                    </a:lnTo>
                    <a:lnTo>
                      <a:pt x="74" y="14001"/>
                    </a:lnTo>
                    <a:lnTo>
                      <a:pt x="75" y="13975"/>
                    </a:lnTo>
                    <a:lnTo>
                      <a:pt x="76" y="13949"/>
                    </a:lnTo>
                    <a:lnTo>
                      <a:pt x="77" y="13871"/>
                    </a:lnTo>
                    <a:lnTo>
                      <a:pt x="78" y="13793"/>
                    </a:lnTo>
                    <a:lnTo>
                      <a:pt x="76" y="13767"/>
                    </a:lnTo>
                    <a:lnTo>
                      <a:pt x="73" y="13637"/>
                    </a:lnTo>
                    <a:lnTo>
                      <a:pt x="71" y="13559"/>
                    </a:lnTo>
                    <a:lnTo>
                      <a:pt x="71" y="13454"/>
                    </a:lnTo>
                    <a:lnTo>
                      <a:pt x="70" y="13324"/>
                    </a:lnTo>
                    <a:lnTo>
                      <a:pt x="70" y="13194"/>
                    </a:lnTo>
                    <a:lnTo>
                      <a:pt x="70" y="13116"/>
                    </a:lnTo>
                    <a:lnTo>
                      <a:pt x="69" y="13012"/>
                    </a:lnTo>
                    <a:lnTo>
                      <a:pt x="69" y="12596"/>
                    </a:lnTo>
                    <a:lnTo>
                      <a:pt x="69" y="12440"/>
                    </a:lnTo>
                    <a:lnTo>
                      <a:pt x="69" y="12309"/>
                    </a:lnTo>
                    <a:lnTo>
                      <a:pt x="68" y="12179"/>
                    </a:lnTo>
                    <a:lnTo>
                      <a:pt x="68" y="12049"/>
                    </a:lnTo>
                    <a:lnTo>
                      <a:pt x="67" y="11945"/>
                    </a:lnTo>
                    <a:lnTo>
                      <a:pt x="66" y="11841"/>
                    </a:lnTo>
                    <a:lnTo>
                      <a:pt x="64" y="11763"/>
                    </a:lnTo>
                    <a:lnTo>
                      <a:pt x="63" y="11711"/>
                    </a:lnTo>
                    <a:lnTo>
                      <a:pt x="60" y="11711"/>
                    </a:lnTo>
                    <a:lnTo>
                      <a:pt x="64" y="11347"/>
                    </a:lnTo>
                    <a:lnTo>
                      <a:pt x="64" y="11555"/>
                    </a:lnTo>
                    <a:lnTo>
                      <a:pt x="65" y="11451"/>
                    </a:lnTo>
                    <a:lnTo>
                      <a:pt x="66" y="11347"/>
                    </a:lnTo>
                    <a:lnTo>
                      <a:pt x="66" y="11268"/>
                    </a:lnTo>
                    <a:lnTo>
                      <a:pt x="66" y="11190"/>
                    </a:lnTo>
                    <a:lnTo>
                      <a:pt x="65" y="11138"/>
                    </a:lnTo>
                    <a:lnTo>
                      <a:pt x="64" y="11060"/>
                    </a:lnTo>
                    <a:lnTo>
                      <a:pt x="63" y="11008"/>
                    </a:lnTo>
                    <a:lnTo>
                      <a:pt x="60" y="10904"/>
                    </a:lnTo>
                    <a:lnTo>
                      <a:pt x="59" y="10852"/>
                    </a:lnTo>
                    <a:lnTo>
                      <a:pt x="58" y="10774"/>
                    </a:lnTo>
                    <a:lnTo>
                      <a:pt x="57" y="10696"/>
                    </a:lnTo>
                    <a:lnTo>
                      <a:pt x="56" y="10592"/>
                    </a:lnTo>
                    <a:lnTo>
                      <a:pt x="55" y="10488"/>
                    </a:lnTo>
                    <a:lnTo>
                      <a:pt x="55" y="10358"/>
                    </a:lnTo>
                    <a:lnTo>
                      <a:pt x="55" y="10201"/>
                    </a:lnTo>
                    <a:lnTo>
                      <a:pt x="56" y="10097"/>
                    </a:lnTo>
                    <a:lnTo>
                      <a:pt x="56" y="9993"/>
                    </a:lnTo>
                    <a:lnTo>
                      <a:pt x="57" y="9915"/>
                    </a:lnTo>
                    <a:lnTo>
                      <a:pt x="58" y="9837"/>
                    </a:lnTo>
                    <a:lnTo>
                      <a:pt x="60" y="9837"/>
                    </a:lnTo>
                    <a:lnTo>
                      <a:pt x="60" y="9915"/>
                    </a:lnTo>
                    <a:lnTo>
                      <a:pt x="60" y="9837"/>
                    </a:lnTo>
                    <a:lnTo>
                      <a:pt x="57" y="9239"/>
                    </a:lnTo>
                    <a:lnTo>
                      <a:pt x="57" y="9134"/>
                    </a:lnTo>
                    <a:lnTo>
                      <a:pt x="58" y="9134"/>
                    </a:lnTo>
                    <a:lnTo>
                      <a:pt x="59" y="9187"/>
                    </a:lnTo>
                    <a:lnTo>
                      <a:pt x="59" y="9291"/>
                    </a:lnTo>
                    <a:lnTo>
                      <a:pt x="59" y="9134"/>
                    </a:lnTo>
                    <a:lnTo>
                      <a:pt x="58" y="8276"/>
                    </a:lnTo>
                    <a:lnTo>
                      <a:pt x="59" y="8276"/>
                    </a:lnTo>
                    <a:lnTo>
                      <a:pt x="57" y="8198"/>
                    </a:lnTo>
                    <a:lnTo>
                      <a:pt x="56" y="8093"/>
                    </a:lnTo>
                    <a:lnTo>
                      <a:pt x="54" y="7963"/>
                    </a:lnTo>
                    <a:lnTo>
                      <a:pt x="53" y="7859"/>
                    </a:lnTo>
                    <a:lnTo>
                      <a:pt x="52" y="7729"/>
                    </a:lnTo>
                    <a:lnTo>
                      <a:pt x="51" y="7651"/>
                    </a:lnTo>
                    <a:lnTo>
                      <a:pt x="51" y="7573"/>
                    </a:lnTo>
                    <a:lnTo>
                      <a:pt x="52" y="7547"/>
                    </a:lnTo>
                    <a:lnTo>
                      <a:pt x="52" y="7573"/>
                    </a:lnTo>
                    <a:lnTo>
                      <a:pt x="53" y="7677"/>
                    </a:lnTo>
                    <a:lnTo>
                      <a:pt x="53" y="7703"/>
                    </a:lnTo>
                    <a:lnTo>
                      <a:pt x="54" y="7703"/>
                    </a:lnTo>
                    <a:lnTo>
                      <a:pt x="53" y="7547"/>
                    </a:lnTo>
                    <a:lnTo>
                      <a:pt x="51" y="7313"/>
                    </a:lnTo>
                    <a:lnTo>
                      <a:pt x="50" y="7157"/>
                    </a:lnTo>
                    <a:lnTo>
                      <a:pt x="52" y="7105"/>
                    </a:lnTo>
                    <a:lnTo>
                      <a:pt x="53" y="7079"/>
                    </a:lnTo>
                    <a:lnTo>
                      <a:pt x="54" y="7105"/>
                    </a:lnTo>
                    <a:lnTo>
                      <a:pt x="56" y="7235"/>
                    </a:lnTo>
                    <a:lnTo>
                      <a:pt x="57" y="7313"/>
                    </a:lnTo>
                    <a:lnTo>
                      <a:pt x="57" y="7417"/>
                    </a:lnTo>
                    <a:lnTo>
                      <a:pt x="58" y="7521"/>
                    </a:lnTo>
                    <a:lnTo>
                      <a:pt x="58" y="7781"/>
                    </a:lnTo>
                    <a:lnTo>
                      <a:pt x="60" y="7677"/>
                    </a:lnTo>
                    <a:lnTo>
                      <a:pt x="63" y="7547"/>
                    </a:lnTo>
                    <a:lnTo>
                      <a:pt x="64" y="7469"/>
                    </a:lnTo>
                    <a:lnTo>
                      <a:pt x="64" y="7417"/>
                    </a:lnTo>
                    <a:lnTo>
                      <a:pt x="64" y="7365"/>
                    </a:lnTo>
                    <a:lnTo>
                      <a:pt x="64" y="7287"/>
                    </a:lnTo>
                    <a:lnTo>
                      <a:pt x="63" y="7235"/>
                    </a:lnTo>
                    <a:lnTo>
                      <a:pt x="63" y="7157"/>
                    </a:lnTo>
                    <a:lnTo>
                      <a:pt x="62" y="7079"/>
                    </a:lnTo>
                    <a:lnTo>
                      <a:pt x="61" y="7000"/>
                    </a:lnTo>
                    <a:lnTo>
                      <a:pt x="61" y="6896"/>
                    </a:lnTo>
                    <a:lnTo>
                      <a:pt x="61" y="6792"/>
                    </a:lnTo>
                    <a:lnTo>
                      <a:pt x="61" y="6636"/>
                    </a:lnTo>
                    <a:lnTo>
                      <a:pt x="61" y="6532"/>
                    </a:lnTo>
                    <a:lnTo>
                      <a:pt x="61" y="6506"/>
                    </a:lnTo>
                    <a:lnTo>
                      <a:pt x="62" y="6350"/>
                    </a:lnTo>
                    <a:lnTo>
                      <a:pt x="63" y="6168"/>
                    </a:lnTo>
                    <a:lnTo>
                      <a:pt x="65" y="6714"/>
                    </a:lnTo>
                    <a:lnTo>
                      <a:pt x="67" y="6636"/>
                    </a:lnTo>
                    <a:lnTo>
                      <a:pt x="69" y="6532"/>
                    </a:lnTo>
                    <a:lnTo>
                      <a:pt x="70" y="6454"/>
                    </a:lnTo>
                    <a:lnTo>
                      <a:pt x="71" y="6376"/>
                    </a:lnTo>
                    <a:lnTo>
                      <a:pt x="71" y="6272"/>
                    </a:lnTo>
                    <a:lnTo>
                      <a:pt x="72" y="6168"/>
                    </a:lnTo>
                    <a:lnTo>
                      <a:pt x="72" y="6116"/>
                    </a:lnTo>
                    <a:lnTo>
                      <a:pt x="74" y="5725"/>
                    </a:lnTo>
                    <a:lnTo>
                      <a:pt x="75" y="5491"/>
                    </a:lnTo>
                    <a:lnTo>
                      <a:pt x="77" y="5335"/>
                    </a:lnTo>
                    <a:lnTo>
                      <a:pt x="76" y="5387"/>
                    </a:lnTo>
                    <a:lnTo>
                      <a:pt x="72" y="5647"/>
                    </a:lnTo>
                    <a:lnTo>
                      <a:pt x="71" y="5725"/>
                    </a:lnTo>
                    <a:lnTo>
                      <a:pt x="70" y="5803"/>
                    </a:lnTo>
                    <a:lnTo>
                      <a:pt x="67" y="5960"/>
                    </a:lnTo>
                    <a:lnTo>
                      <a:pt x="65" y="6064"/>
                    </a:lnTo>
                    <a:lnTo>
                      <a:pt x="63" y="6116"/>
                    </a:lnTo>
                    <a:lnTo>
                      <a:pt x="61" y="6116"/>
                    </a:lnTo>
                    <a:lnTo>
                      <a:pt x="61" y="6115"/>
                    </a:lnTo>
                    <a:lnTo>
                      <a:pt x="61" y="6324"/>
                    </a:lnTo>
                    <a:lnTo>
                      <a:pt x="61" y="6428"/>
                    </a:lnTo>
                    <a:lnTo>
                      <a:pt x="60" y="6506"/>
                    </a:lnTo>
                    <a:lnTo>
                      <a:pt x="57" y="6402"/>
                    </a:lnTo>
                    <a:lnTo>
                      <a:pt x="56" y="6324"/>
                    </a:lnTo>
                    <a:lnTo>
                      <a:pt x="56" y="6220"/>
                    </a:lnTo>
                    <a:lnTo>
                      <a:pt x="57" y="6090"/>
                    </a:lnTo>
                    <a:lnTo>
                      <a:pt x="58" y="5960"/>
                    </a:lnTo>
                    <a:lnTo>
                      <a:pt x="60" y="6194"/>
                    </a:lnTo>
                    <a:lnTo>
                      <a:pt x="61" y="6324"/>
                    </a:lnTo>
                    <a:lnTo>
                      <a:pt x="61" y="6115"/>
                    </a:lnTo>
                    <a:lnTo>
                      <a:pt x="60" y="6090"/>
                    </a:lnTo>
                    <a:lnTo>
                      <a:pt x="59" y="6038"/>
                    </a:lnTo>
                    <a:lnTo>
                      <a:pt x="59" y="5960"/>
                    </a:lnTo>
                    <a:lnTo>
                      <a:pt x="58" y="5933"/>
                    </a:lnTo>
                    <a:lnTo>
                      <a:pt x="59" y="5855"/>
                    </a:lnTo>
                    <a:lnTo>
                      <a:pt x="59" y="5777"/>
                    </a:lnTo>
                    <a:lnTo>
                      <a:pt x="59" y="5725"/>
                    </a:lnTo>
                    <a:lnTo>
                      <a:pt x="59" y="5569"/>
                    </a:lnTo>
                    <a:lnTo>
                      <a:pt x="59" y="5465"/>
                    </a:lnTo>
                    <a:lnTo>
                      <a:pt x="58" y="5335"/>
                    </a:lnTo>
                    <a:lnTo>
                      <a:pt x="57" y="5205"/>
                    </a:lnTo>
                    <a:lnTo>
                      <a:pt x="59" y="5205"/>
                    </a:lnTo>
                    <a:lnTo>
                      <a:pt x="60" y="5153"/>
                    </a:lnTo>
                    <a:lnTo>
                      <a:pt x="60" y="5127"/>
                    </a:lnTo>
                    <a:lnTo>
                      <a:pt x="61" y="5075"/>
                    </a:lnTo>
                    <a:lnTo>
                      <a:pt x="61" y="4997"/>
                    </a:lnTo>
                    <a:lnTo>
                      <a:pt x="61" y="4476"/>
                    </a:lnTo>
                    <a:lnTo>
                      <a:pt x="68" y="4502"/>
                    </a:lnTo>
                    <a:lnTo>
                      <a:pt x="67" y="4346"/>
                    </a:lnTo>
                    <a:lnTo>
                      <a:pt x="66" y="4242"/>
                    </a:lnTo>
                    <a:lnTo>
                      <a:pt x="65" y="4138"/>
                    </a:lnTo>
                    <a:lnTo>
                      <a:pt x="63" y="4086"/>
                    </a:lnTo>
                    <a:lnTo>
                      <a:pt x="62" y="4008"/>
                    </a:lnTo>
                    <a:lnTo>
                      <a:pt x="61" y="3956"/>
                    </a:lnTo>
                    <a:lnTo>
                      <a:pt x="59" y="3852"/>
                    </a:lnTo>
                    <a:lnTo>
                      <a:pt x="60" y="3669"/>
                    </a:lnTo>
                    <a:lnTo>
                      <a:pt x="61" y="3513"/>
                    </a:lnTo>
                    <a:lnTo>
                      <a:pt x="62" y="3409"/>
                    </a:lnTo>
                    <a:lnTo>
                      <a:pt x="64" y="3331"/>
                    </a:lnTo>
                    <a:lnTo>
                      <a:pt x="66" y="3253"/>
                    </a:lnTo>
                    <a:lnTo>
                      <a:pt x="70" y="3149"/>
                    </a:lnTo>
                    <a:lnTo>
                      <a:pt x="71" y="3123"/>
                    </a:lnTo>
                    <a:lnTo>
                      <a:pt x="71" y="2967"/>
                    </a:lnTo>
                    <a:lnTo>
                      <a:pt x="70" y="2941"/>
                    </a:lnTo>
                    <a:lnTo>
                      <a:pt x="70" y="2915"/>
                    </a:lnTo>
                    <a:lnTo>
                      <a:pt x="70" y="2889"/>
                    </a:lnTo>
                    <a:lnTo>
                      <a:pt x="69" y="2889"/>
                    </a:lnTo>
                    <a:lnTo>
                      <a:pt x="69" y="2915"/>
                    </a:lnTo>
                    <a:lnTo>
                      <a:pt x="68" y="2915"/>
                    </a:lnTo>
                    <a:lnTo>
                      <a:pt x="68" y="2941"/>
                    </a:lnTo>
                    <a:lnTo>
                      <a:pt x="67" y="2967"/>
                    </a:lnTo>
                    <a:lnTo>
                      <a:pt x="64" y="3097"/>
                    </a:lnTo>
                    <a:lnTo>
                      <a:pt x="63" y="3097"/>
                    </a:lnTo>
                    <a:lnTo>
                      <a:pt x="63" y="3123"/>
                    </a:lnTo>
                    <a:lnTo>
                      <a:pt x="62" y="3097"/>
                    </a:lnTo>
                    <a:lnTo>
                      <a:pt x="62" y="3097"/>
                    </a:lnTo>
                    <a:lnTo>
                      <a:pt x="61" y="3071"/>
                    </a:lnTo>
                    <a:lnTo>
                      <a:pt x="60" y="2993"/>
                    </a:lnTo>
                    <a:lnTo>
                      <a:pt x="60" y="2863"/>
                    </a:lnTo>
                    <a:lnTo>
                      <a:pt x="60" y="2759"/>
                    </a:lnTo>
                    <a:lnTo>
                      <a:pt x="60" y="2654"/>
                    </a:lnTo>
                    <a:lnTo>
                      <a:pt x="61" y="2498"/>
                    </a:lnTo>
                    <a:lnTo>
                      <a:pt x="61" y="2420"/>
                    </a:lnTo>
                    <a:lnTo>
                      <a:pt x="61" y="2108"/>
                    </a:lnTo>
                    <a:lnTo>
                      <a:pt x="60" y="1978"/>
                    </a:lnTo>
                    <a:lnTo>
                      <a:pt x="60" y="1874"/>
                    </a:lnTo>
                    <a:lnTo>
                      <a:pt x="60" y="1770"/>
                    </a:lnTo>
                    <a:lnTo>
                      <a:pt x="59" y="1692"/>
                    </a:lnTo>
                    <a:lnTo>
                      <a:pt x="59" y="1587"/>
                    </a:lnTo>
                    <a:lnTo>
                      <a:pt x="57" y="1249"/>
                    </a:lnTo>
                    <a:lnTo>
                      <a:pt x="55" y="885"/>
                    </a:lnTo>
                    <a:lnTo>
                      <a:pt x="56" y="729"/>
                    </a:lnTo>
                    <a:lnTo>
                      <a:pt x="57" y="703"/>
                    </a:lnTo>
                    <a:lnTo>
                      <a:pt x="58" y="703"/>
                    </a:lnTo>
                    <a:lnTo>
                      <a:pt x="59" y="755"/>
                    </a:lnTo>
                    <a:lnTo>
                      <a:pt x="60" y="807"/>
                    </a:lnTo>
                    <a:lnTo>
                      <a:pt x="60" y="833"/>
                    </a:lnTo>
                    <a:lnTo>
                      <a:pt x="61" y="833"/>
                    </a:lnTo>
                    <a:lnTo>
                      <a:pt x="62" y="807"/>
                    </a:lnTo>
                    <a:lnTo>
                      <a:pt x="60" y="703"/>
                    </a:lnTo>
                    <a:lnTo>
                      <a:pt x="56" y="416"/>
                    </a:lnTo>
                    <a:lnTo>
                      <a:pt x="56" y="364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9" y="364"/>
                    </a:lnTo>
                    <a:lnTo>
                      <a:pt x="59" y="338"/>
                    </a:lnTo>
                    <a:lnTo>
                      <a:pt x="57" y="234"/>
                    </a:lnTo>
                    <a:lnTo>
                      <a:pt x="54" y="156"/>
                    </a:lnTo>
                    <a:lnTo>
                      <a:pt x="53" y="156"/>
                    </a:lnTo>
                    <a:lnTo>
                      <a:pt x="52" y="130"/>
                    </a:lnTo>
                    <a:lnTo>
                      <a:pt x="51" y="78"/>
                    </a:lnTo>
                    <a:lnTo>
                      <a:pt x="51" y="26"/>
                    </a:lnTo>
                    <a:lnTo>
                      <a:pt x="50" y="0"/>
                    </a:lnTo>
                    <a:lnTo>
                      <a:pt x="20" y="0"/>
                    </a:lnTo>
                    <a:lnTo>
                      <a:pt x="19" y="234"/>
                    </a:lnTo>
                    <a:lnTo>
                      <a:pt x="19" y="286"/>
                    </a:lnTo>
                    <a:lnTo>
                      <a:pt x="19" y="390"/>
                    </a:lnTo>
                    <a:lnTo>
                      <a:pt x="18" y="442"/>
                    </a:lnTo>
                    <a:lnTo>
                      <a:pt x="18" y="520"/>
                    </a:lnTo>
                    <a:lnTo>
                      <a:pt x="18" y="677"/>
                    </a:lnTo>
                    <a:lnTo>
                      <a:pt x="18" y="729"/>
                    </a:lnTo>
                    <a:lnTo>
                      <a:pt x="19" y="859"/>
                    </a:lnTo>
                    <a:lnTo>
                      <a:pt x="19" y="911"/>
                    </a:lnTo>
                    <a:lnTo>
                      <a:pt x="19" y="1067"/>
                    </a:lnTo>
                    <a:lnTo>
                      <a:pt x="19" y="1145"/>
                    </a:lnTo>
                    <a:lnTo>
                      <a:pt x="18" y="1275"/>
                    </a:lnTo>
                    <a:lnTo>
                      <a:pt x="18" y="1353"/>
                    </a:lnTo>
                    <a:lnTo>
                      <a:pt x="17" y="1457"/>
                    </a:lnTo>
                    <a:lnTo>
                      <a:pt x="17" y="1561"/>
                    </a:lnTo>
                    <a:lnTo>
                      <a:pt x="16" y="1666"/>
                    </a:lnTo>
                    <a:lnTo>
                      <a:pt x="22" y="1587"/>
                    </a:lnTo>
                    <a:lnTo>
                      <a:pt x="24" y="1640"/>
                    </a:lnTo>
                    <a:lnTo>
                      <a:pt x="25" y="1666"/>
                    </a:lnTo>
                    <a:lnTo>
                      <a:pt x="26" y="1744"/>
                    </a:lnTo>
                    <a:lnTo>
                      <a:pt x="26" y="1822"/>
                    </a:lnTo>
                    <a:lnTo>
                      <a:pt x="26" y="1900"/>
                    </a:lnTo>
                    <a:lnTo>
                      <a:pt x="25" y="2004"/>
                    </a:lnTo>
                    <a:lnTo>
                      <a:pt x="24" y="2134"/>
                    </a:lnTo>
                    <a:lnTo>
                      <a:pt x="23" y="2238"/>
                    </a:lnTo>
                    <a:lnTo>
                      <a:pt x="21" y="2498"/>
                    </a:lnTo>
                    <a:lnTo>
                      <a:pt x="20" y="2628"/>
                    </a:lnTo>
                    <a:lnTo>
                      <a:pt x="19" y="2785"/>
                    </a:lnTo>
                    <a:lnTo>
                      <a:pt x="19" y="2915"/>
                    </a:lnTo>
                    <a:lnTo>
                      <a:pt x="19" y="3175"/>
                    </a:lnTo>
                    <a:lnTo>
                      <a:pt x="19" y="3305"/>
                    </a:lnTo>
                    <a:lnTo>
                      <a:pt x="22" y="3071"/>
                    </a:lnTo>
                    <a:lnTo>
                      <a:pt x="23" y="3123"/>
                    </a:lnTo>
                    <a:lnTo>
                      <a:pt x="23" y="3253"/>
                    </a:lnTo>
                    <a:lnTo>
                      <a:pt x="22" y="3331"/>
                    </a:lnTo>
                    <a:lnTo>
                      <a:pt x="21" y="3435"/>
                    </a:lnTo>
                    <a:lnTo>
                      <a:pt x="19" y="3539"/>
                    </a:lnTo>
                    <a:lnTo>
                      <a:pt x="18" y="3669"/>
                    </a:lnTo>
                    <a:lnTo>
                      <a:pt x="16" y="3773"/>
                    </a:lnTo>
                    <a:lnTo>
                      <a:pt x="11" y="3982"/>
                    </a:lnTo>
                    <a:lnTo>
                      <a:pt x="9" y="4086"/>
                    </a:lnTo>
                    <a:lnTo>
                      <a:pt x="8" y="4190"/>
                    </a:lnTo>
                    <a:lnTo>
                      <a:pt x="6" y="4294"/>
                    </a:lnTo>
                    <a:lnTo>
                      <a:pt x="5" y="4398"/>
                    </a:lnTo>
                    <a:lnTo>
                      <a:pt x="5" y="4476"/>
                    </a:lnTo>
                    <a:lnTo>
                      <a:pt x="4" y="4476"/>
                    </a:lnTo>
                    <a:lnTo>
                      <a:pt x="3" y="4424"/>
                    </a:lnTo>
                    <a:lnTo>
                      <a:pt x="2" y="4242"/>
                    </a:lnTo>
                    <a:lnTo>
                      <a:pt x="1" y="4424"/>
                    </a:lnTo>
                    <a:lnTo>
                      <a:pt x="0" y="4580"/>
                    </a:lnTo>
                    <a:lnTo>
                      <a:pt x="0" y="4632"/>
                    </a:lnTo>
                    <a:lnTo>
                      <a:pt x="1" y="4710"/>
                    </a:lnTo>
                    <a:lnTo>
                      <a:pt x="1" y="4710"/>
                    </a:lnTo>
                    <a:lnTo>
                      <a:pt x="1" y="4736"/>
                    </a:lnTo>
                    <a:lnTo>
                      <a:pt x="6" y="4736"/>
                    </a:lnTo>
                    <a:lnTo>
                      <a:pt x="6" y="4762"/>
                    </a:lnTo>
                    <a:lnTo>
                      <a:pt x="7" y="4762"/>
                    </a:lnTo>
                    <a:lnTo>
                      <a:pt x="8" y="4788"/>
                    </a:lnTo>
                    <a:lnTo>
                      <a:pt x="9" y="4788"/>
                    </a:lnTo>
                    <a:lnTo>
                      <a:pt x="9" y="4840"/>
                    </a:lnTo>
                    <a:lnTo>
                      <a:pt x="10" y="4867"/>
                    </a:lnTo>
                    <a:lnTo>
                      <a:pt x="10" y="4919"/>
                    </a:lnTo>
                    <a:lnTo>
                      <a:pt x="11" y="4997"/>
                    </a:lnTo>
                    <a:lnTo>
                      <a:pt x="11" y="5075"/>
                    </a:lnTo>
                    <a:lnTo>
                      <a:pt x="10" y="5101"/>
                    </a:lnTo>
                    <a:lnTo>
                      <a:pt x="8" y="5127"/>
                    </a:lnTo>
                    <a:lnTo>
                      <a:pt x="7" y="5101"/>
                    </a:lnTo>
                    <a:lnTo>
                      <a:pt x="4" y="5101"/>
                    </a:lnTo>
                    <a:lnTo>
                      <a:pt x="3" y="5127"/>
                    </a:lnTo>
                    <a:lnTo>
                      <a:pt x="2" y="5179"/>
                    </a:lnTo>
                    <a:lnTo>
                      <a:pt x="1" y="5257"/>
                    </a:lnTo>
                    <a:lnTo>
                      <a:pt x="0" y="5387"/>
                    </a:lnTo>
                    <a:lnTo>
                      <a:pt x="0" y="5439"/>
                    </a:lnTo>
                    <a:lnTo>
                      <a:pt x="0" y="5569"/>
                    </a:lnTo>
                    <a:lnTo>
                      <a:pt x="0" y="5647"/>
                    </a:lnTo>
                    <a:lnTo>
                      <a:pt x="1" y="5725"/>
                    </a:lnTo>
                    <a:lnTo>
                      <a:pt x="2" y="5829"/>
                    </a:lnTo>
                    <a:lnTo>
                      <a:pt x="4" y="6168"/>
                    </a:lnTo>
                    <a:lnTo>
                      <a:pt x="5" y="6272"/>
                    </a:lnTo>
                    <a:lnTo>
                      <a:pt x="5" y="6402"/>
                    </a:lnTo>
                    <a:lnTo>
                      <a:pt x="6" y="6532"/>
                    </a:lnTo>
                    <a:lnTo>
                      <a:pt x="7" y="6766"/>
                    </a:lnTo>
                    <a:lnTo>
                      <a:pt x="8" y="6896"/>
                    </a:lnTo>
                    <a:lnTo>
                      <a:pt x="8" y="7157"/>
                    </a:lnTo>
                    <a:lnTo>
                      <a:pt x="7" y="7261"/>
                    </a:lnTo>
                    <a:lnTo>
                      <a:pt x="7" y="7365"/>
                    </a:lnTo>
                    <a:lnTo>
                      <a:pt x="6" y="7469"/>
                    </a:lnTo>
                    <a:lnTo>
                      <a:pt x="7" y="7391"/>
                    </a:lnTo>
                    <a:lnTo>
                      <a:pt x="9" y="7339"/>
                    </a:lnTo>
                    <a:lnTo>
                      <a:pt x="10" y="7313"/>
                    </a:lnTo>
                    <a:lnTo>
                      <a:pt x="11" y="7313"/>
                    </a:lnTo>
                    <a:lnTo>
                      <a:pt x="13" y="7391"/>
                    </a:lnTo>
                    <a:lnTo>
                      <a:pt x="14" y="7521"/>
                    </a:lnTo>
                    <a:lnTo>
                      <a:pt x="14" y="7677"/>
                    </a:lnTo>
                    <a:lnTo>
                      <a:pt x="14" y="7807"/>
                    </a:lnTo>
                    <a:lnTo>
                      <a:pt x="13" y="7911"/>
                    </a:lnTo>
                    <a:lnTo>
                      <a:pt x="13" y="8015"/>
                    </a:lnTo>
                    <a:lnTo>
                      <a:pt x="10" y="8458"/>
                    </a:lnTo>
                    <a:lnTo>
                      <a:pt x="9" y="8692"/>
                    </a:lnTo>
                    <a:lnTo>
                      <a:pt x="9" y="8796"/>
                    </a:lnTo>
                    <a:lnTo>
                      <a:pt x="9" y="9004"/>
                    </a:lnTo>
                    <a:lnTo>
                      <a:pt x="9" y="9108"/>
                    </a:lnTo>
                    <a:lnTo>
                      <a:pt x="10" y="9213"/>
                    </a:lnTo>
                    <a:lnTo>
                      <a:pt x="11" y="9291"/>
                    </a:lnTo>
                    <a:lnTo>
                      <a:pt x="12" y="9369"/>
                    </a:lnTo>
                    <a:lnTo>
                      <a:pt x="11" y="9421"/>
                    </a:lnTo>
                    <a:lnTo>
                      <a:pt x="10" y="9473"/>
                    </a:lnTo>
                    <a:lnTo>
                      <a:pt x="10" y="9473"/>
                    </a:lnTo>
                    <a:lnTo>
                      <a:pt x="10" y="9551"/>
                    </a:lnTo>
                    <a:lnTo>
                      <a:pt x="11" y="9759"/>
                    </a:lnTo>
                    <a:lnTo>
                      <a:pt x="13" y="10097"/>
                    </a:lnTo>
                    <a:lnTo>
                      <a:pt x="13" y="10227"/>
                    </a:lnTo>
                    <a:lnTo>
                      <a:pt x="14" y="10358"/>
                    </a:lnTo>
                    <a:lnTo>
                      <a:pt x="14" y="10462"/>
                    </a:lnTo>
                    <a:lnTo>
                      <a:pt x="15" y="10592"/>
                    </a:lnTo>
                    <a:lnTo>
                      <a:pt x="16" y="10696"/>
                    </a:lnTo>
                    <a:lnTo>
                      <a:pt x="16" y="10774"/>
                    </a:lnTo>
                    <a:lnTo>
                      <a:pt x="17" y="10852"/>
                    </a:lnTo>
                    <a:lnTo>
                      <a:pt x="18" y="10930"/>
                    </a:lnTo>
                    <a:lnTo>
                      <a:pt x="19" y="10982"/>
                    </a:lnTo>
                    <a:lnTo>
                      <a:pt x="17" y="11034"/>
                    </a:lnTo>
                    <a:lnTo>
                      <a:pt x="15" y="11112"/>
                    </a:lnTo>
                    <a:lnTo>
                      <a:pt x="14" y="11190"/>
                    </a:lnTo>
                    <a:lnTo>
                      <a:pt x="13" y="11268"/>
                    </a:lnTo>
                    <a:lnTo>
                      <a:pt x="13" y="11373"/>
                    </a:lnTo>
                    <a:lnTo>
                      <a:pt x="12" y="11477"/>
                    </a:lnTo>
                    <a:lnTo>
                      <a:pt x="12" y="11711"/>
                    </a:lnTo>
                    <a:lnTo>
                      <a:pt x="12" y="11841"/>
                    </a:lnTo>
                    <a:lnTo>
                      <a:pt x="13" y="11971"/>
                    </a:lnTo>
                    <a:lnTo>
                      <a:pt x="13" y="12101"/>
                    </a:lnTo>
                    <a:lnTo>
                      <a:pt x="14" y="12231"/>
                    </a:lnTo>
                    <a:lnTo>
                      <a:pt x="16" y="12700"/>
                    </a:lnTo>
                    <a:lnTo>
                      <a:pt x="16" y="12804"/>
                    </a:lnTo>
                    <a:lnTo>
                      <a:pt x="17" y="12908"/>
                    </a:lnTo>
                    <a:lnTo>
                      <a:pt x="17" y="13012"/>
                    </a:lnTo>
                    <a:lnTo>
                      <a:pt x="17" y="13116"/>
                    </a:lnTo>
                    <a:lnTo>
                      <a:pt x="16" y="13246"/>
                    </a:lnTo>
                    <a:lnTo>
                      <a:pt x="15" y="13350"/>
                    </a:lnTo>
                    <a:lnTo>
                      <a:pt x="13" y="13402"/>
                    </a:lnTo>
                    <a:lnTo>
                      <a:pt x="11" y="13428"/>
                    </a:lnTo>
                    <a:lnTo>
                      <a:pt x="12" y="14652"/>
                    </a:lnTo>
                    <a:lnTo>
                      <a:pt x="10" y="14626"/>
                    </a:lnTo>
                    <a:lnTo>
                      <a:pt x="10" y="15016"/>
                    </a:lnTo>
                    <a:lnTo>
                      <a:pt x="10" y="15094"/>
                    </a:lnTo>
                    <a:lnTo>
                      <a:pt x="10" y="15198"/>
                    </a:lnTo>
                    <a:lnTo>
                      <a:pt x="10" y="15302"/>
                    </a:lnTo>
                    <a:lnTo>
                      <a:pt x="11" y="15406"/>
                    </a:lnTo>
                    <a:lnTo>
                      <a:pt x="12" y="15510"/>
                    </a:lnTo>
                    <a:lnTo>
                      <a:pt x="13" y="15588"/>
                    </a:lnTo>
                    <a:lnTo>
                      <a:pt x="13" y="15667"/>
                    </a:lnTo>
                    <a:lnTo>
                      <a:pt x="14" y="15745"/>
                    </a:lnTo>
                    <a:lnTo>
                      <a:pt x="15" y="15797"/>
                    </a:lnTo>
                    <a:lnTo>
                      <a:pt x="16" y="15875"/>
                    </a:lnTo>
                    <a:lnTo>
                      <a:pt x="17" y="15927"/>
                    </a:lnTo>
                    <a:lnTo>
                      <a:pt x="16" y="16031"/>
                    </a:lnTo>
                    <a:lnTo>
                      <a:pt x="15" y="16031"/>
                    </a:lnTo>
                    <a:lnTo>
                      <a:pt x="14" y="16005"/>
                    </a:lnTo>
                    <a:lnTo>
                      <a:pt x="13" y="15979"/>
                    </a:lnTo>
                    <a:lnTo>
                      <a:pt x="12" y="16265"/>
                    </a:lnTo>
                    <a:lnTo>
                      <a:pt x="12" y="16395"/>
                    </a:lnTo>
                    <a:lnTo>
                      <a:pt x="12" y="16629"/>
                    </a:lnTo>
                    <a:lnTo>
                      <a:pt x="11" y="16681"/>
                    </a:lnTo>
                    <a:lnTo>
                      <a:pt x="11" y="17020"/>
                    </a:lnTo>
                    <a:lnTo>
                      <a:pt x="12" y="17098"/>
                    </a:lnTo>
                    <a:lnTo>
                      <a:pt x="12" y="17176"/>
                    </a:lnTo>
                    <a:lnTo>
                      <a:pt x="12" y="17254"/>
                    </a:lnTo>
                    <a:lnTo>
                      <a:pt x="13" y="17332"/>
                    </a:lnTo>
                    <a:lnTo>
                      <a:pt x="13" y="17436"/>
                    </a:lnTo>
                    <a:lnTo>
                      <a:pt x="14" y="17514"/>
                    </a:lnTo>
                    <a:lnTo>
                      <a:pt x="14" y="17592"/>
                    </a:lnTo>
                    <a:lnTo>
                      <a:pt x="15" y="17696"/>
                    </a:lnTo>
                    <a:lnTo>
                      <a:pt x="16" y="17800"/>
                    </a:lnTo>
                    <a:lnTo>
                      <a:pt x="18" y="18035"/>
                    </a:lnTo>
                    <a:lnTo>
                      <a:pt x="19" y="18165"/>
                    </a:lnTo>
                    <a:lnTo>
                      <a:pt x="14" y="18269"/>
                    </a:lnTo>
                    <a:lnTo>
                      <a:pt x="14" y="18295"/>
                    </a:lnTo>
                    <a:lnTo>
                      <a:pt x="14" y="18347"/>
                    </a:lnTo>
                    <a:lnTo>
                      <a:pt x="14" y="18451"/>
                    </a:lnTo>
                    <a:lnTo>
                      <a:pt x="14" y="18529"/>
                    </a:lnTo>
                    <a:lnTo>
                      <a:pt x="14" y="18607"/>
                    </a:lnTo>
                    <a:lnTo>
                      <a:pt x="14" y="18685"/>
                    </a:lnTo>
                    <a:lnTo>
                      <a:pt x="11" y="19232"/>
                    </a:lnTo>
                    <a:lnTo>
                      <a:pt x="11" y="19310"/>
                    </a:lnTo>
                    <a:lnTo>
                      <a:pt x="10" y="19570"/>
                    </a:lnTo>
                    <a:lnTo>
                      <a:pt x="10" y="19700"/>
                    </a:lnTo>
                    <a:lnTo>
                      <a:pt x="10" y="19830"/>
                    </a:lnTo>
                    <a:lnTo>
                      <a:pt x="9" y="19960"/>
                    </a:lnTo>
                    <a:lnTo>
                      <a:pt x="9" y="20455"/>
                    </a:lnTo>
                    <a:lnTo>
                      <a:pt x="10" y="20611"/>
                    </a:lnTo>
                    <a:lnTo>
                      <a:pt x="10" y="20741"/>
                    </a:lnTo>
                    <a:lnTo>
                      <a:pt x="11" y="20871"/>
                    </a:lnTo>
                    <a:lnTo>
                      <a:pt x="11" y="21001"/>
                    </a:lnTo>
                    <a:lnTo>
                      <a:pt x="11" y="21001"/>
                    </a:lnTo>
                    <a:lnTo>
                      <a:pt x="10" y="20975"/>
                    </a:lnTo>
                    <a:lnTo>
                      <a:pt x="9" y="20949"/>
                    </a:lnTo>
                    <a:lnTo>
                      <a:pt x="9" y="20897"/>
                    </a:lnTo>
                    <a:lnTo>
                      <a:pt x="10" y="21210"/>
                    </a:lnTo>
                    <a:lnTo>
                      <a:pt x="10" y="21600"/>
                    </a:lnTo>
                    <a:lnTo>
                      <a:pt x="1547" y="21600"/>
                    </a:lnTo>
                    <a:lnTo>
                      <a:pt x="1997" y="21574"/>
                    </a:lnTo>
                    <a:lnTo>
                      <a:pt x="2270" y="21574"/>
                    </a:lnTo>
                    <a:lnTo>
                      <a:pt x="2332" y="21600"/>
                    </a:lnTo>
                    <a:lnTo>
                      <a:pt x="8248" y="21600"/>
                    </a:lnTo>
                    <a:lnTo>
                      <a:pt x="8220" y="21574"/>
                    </a:lnTo>
                    <a:lnTo>
                      <a:pt x="8242" y="21574"/>
                    </a:lnTo>
                    <a:lnTo>
                      <a:pt x="8284" y="21600"/>
                    </a:lnTo>
                    <a:lnTo>
                      <a:pt x="11037" y="21600"/>
                    </a:lnTo>
                    <a:lnTo>
                      <a:pt x="11013" y="21574"/>
                    </a:lnTo>
                    <a:lnTo>
                      <a:pt x="11238" y="21574"/>
                    </a:lnTo>
                    <a:lnTo>
                      <a:pt x="11263" y="21600"/>
                    </a:lnTo>
                    <a:lnTo>
                      <a:pt x="12629" y="21600"/>
                    </a:lnTo>
                    <a:lnTo>
                      <a:pt x="12607" y="21574"/>
                    </a:lnTo>
                    <a:lnTo>
                      <a:pt x="12668" y="21574"/>
                    </a:lnTo>
                    <a:lnTo>
                      <a:pt x="12690" y="21600"/>
                    </a:lnTo>
                    <a:lnTo>
                      <a:pt x="21579" y="21600"/>
                    </a:lnTo>
                    <a:lnTo>
                      <a:pt x="21600" y="21574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73" name="Vorm"/>
              <p:cNvSpPr/>
              <p:nvPr/>
            </p:nvSpPr>
            <p:spPr>
              <a:xfrm>
                <a:off x="23920212" y="3432474"/>
                <a:ext cx="15405" cy="20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469"/>
                    </a:moveTo>
                    <a:lnTo>
                      <a:pt x="18092" y="7239"/>
                    </a:lnTo>
                    <a:lnTo>
                      <a:pt x="14854" y="2702"/>
                    </a:lnTo>
                    <a:lnTo>
                      <a:pt x="11161" y="142"/>
                    </a:lnTo>
                    <a:lnTo>
                      <a:pt x="7200" y="0"/>
                    </a:lnTo>
                    <a:lnTo>
                      <a:pt x="3423" y="2717"/>
                    </a:lnTo>
                    <a:lnTo>
                      <a:pt x="0" y="8735"/>
                    </a:lnTo>
                    <a:lnTo>
                      <a:pt x="4954" y="21600"/>
                    </a:lnTo>
                    <a:lnTo>
                      <a:pt x="21600" y="2046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74" name="Vorm"/>
              <p:cNvSpPr/>
              <p:nvPr/>
            </p:nvSpPr>
            <p:spPr>
              <a:xfrm>
                <a:off x="23934376" y="1879863"/>
                <a:ext cx="15404" cy="1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86"/>
                    </a:moveTo>
                    <a:lnTo>
                      <a:pt x="21381" y="16643"/>
                    </a:lnTo>
                    <a:lnTo>
                      <a:pt x="0" y="0"/>
                    </a:lnTo>
                    <a:lnTo>
                      <a:pt x="1866" y="21600"/>
                    </a:lnTo>
                    <a:lnTo>
                      <a:pt x="21600" y="21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75" name="Vorm"/>
              <p:cNvSpPr/>
              <p:nvPr/>
            </p:nvSpPr>
            <p:spPr>
              <a:xfrm>
                <a:off x="22419388" y="15403"/>
                <a:ext cx="1545050" cy="198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186"/>
                    </a:moveTo>
                    <a:lnTo>
                      <a:pt x="21583" y="4353"/>
                    </a:lnTo>
                    <a:lnTo>
                      <a:pt x="21567" y="4521"/>
                    </a:lnTo>
                    <a:lnTo>
                      <a:pt x="21554" y="4521"/>
                    </a:lnTo>
                    <a:lnTo>
                      <a:pt x="21546" y="4186"/>
                    </a:lnTo>
                    <a:lnTo>
                      <a:pt x="21545" y="3684"/>
                    </a:lnTo>
                    <a:lnTo>
                      <a:pt x="21545" y="3349"/>
                    </a:lnTo>
                    <a:lnTo>
                      <a:pt x="21549" y="2344"/>
                    </a:lnTo>
                    <a:lnTo>
                      <a:pt x="21532" y="2009"/>
                    </a:lnTo>
                    <a:lnTo>
                      <a:pt x="21524" y="1842"/>
                    </a:lnTo>
                    <a:lnTo>
                      <a:pt x="21517" y="1674"/>
                    </a:lnTo>
                    <a:lnTo>
                      <a:pt x="21520" y="1507"/>
                    </a:lnTo>
                    <a:lnTo>
                      <a:pt x="21516" y="1674"/>
                    </a:lnTo>
                    <a:lnTo>
                      <a:pt x="21513" y="1507"/>
                    </a:lnTo>
                    <a:lnTo>
                      <a:pt x="21515" y="1674"/>
                    </a:lnTo>
                    <a:lnTo>
                      <a:pt x="21502" y="2177"/>
                    </a:lnTo>
                    <a:lnTo>
                      <a:pt x="21489" y="2679"/>
                    </a:lnTo>
                    <a:lnTo>
                      <a:pt x="21474" y="3014"/>
                    </a:lnTo>
                    <a:lnTo>
                      <a:pt x="21460" y="3349"/>
                    </a:lnTo>
                    <a:lnTo>
                      <a:pt x="21448" y="3014"/>
                    </a:lnTo>
                    <a:lnTo>
                      <a:pt x="21429" y="2344"/>
                    </a:lnTo>
                    <a:lnTo>
                      <a:pt x="21406" y="1172"/>
                    </a:lnTo>
                    <a:lnTo>
                      <a:pt x="21395" y="0"/>
                    </a:lnTo>
                    <a:lnTo>
                      <a:pt x="17296" y="167"/>
                    </a:lnTo>
                    <a:lnTo>
                      <a:pt x="13849" y="167"/>
                    </a:lnTo>
                    <a:lnTo>
                      <a:pt x="14141" y="0"/>
                    </a:lnTo>
                    <a:lnTo>
                      <a:pt x="14101" y="0"/>
                    </a:lnTo>
                    <a:lnTo>
                      <a:pt x="10897" y="167"/>
                    </a:lnTo>
                    <a:lnTo>
                      <a:pt x="10748" y="167"/>
                    </a:lnTo>
                    <a:lnTo>
                      <a:pt x="10465" y="0"/>
                    </a:lnTo>
                    <a:lnTo>
                      <a:pt x="0" y="0"/>
                    </a:lnTo>
                    <a:lnTo>
                      <a:pt x="1028" y="167"/>
                    </a:lnTo>
                    <a:lnTo>
                      <a:pt x="2179" y="167"/>
                    </a:lnTo>
                    <a:lnTo>
                      <a:pt x="1986" y="335"/>
                    </a:lnTo>
                    <a:lnTo>
                      <a:pt x="17473" y="335"/>
                    </a:lnTo>
                    <a:lnTo>
                      <a:pt x="17907" y="167"/>
                    </a:lnTo>
                    <a:lnTo>
                      <a:pt x="21266" y="167"/>
                    </a:lnTo>
                    <a:lnTo>
                      <a:pt x="21329" y="4353"/>
                    </a:lnTo>
                    <a:lnTo>
                      <a:pt x="21334" y="5023"/>
                    </a:lnTo>
                    <a:lnTo>
                      <a:pt x="21338" y="5693"/>
                    </a:lnTo>
                    <a:lnTo>
                      <a:pt x="21339" y="7702"/>
                    </a:lnTo>
                    <a:lnTo>
                      <a:pt x="21335" y="8372"/>
                    </a:lnTo>
                    <a:lnTo>
                      <a:pt x="21329" y="9042"/>
                    </a:lnTo>
                    <a:lnTo>
                      <a:pt x="21220" y="9879"/>
                    </a:lnTo>
                    <a:lnTo>
                      <a:pt x="21235" y="9544"/>
                    </a:lnTo>
                    <a:lnTo>
                      <a:pt x="21249" y="9042"/>
                    </a:lnTo>
                    <a:lnTo>
                      <a:pt x="21260" y="8372"/>
                    </a:lnTo>
                    <a:lnTo>
                      <a:pt x="21264" y="7702"/>
                    </a:lnTo>
                    <a:lnTo>
                      <a:pt x="21263" y="6698"/>
                    </a:lnTo>
                    <a:lnTo>
                      <a:pt x="21259" y="6455"/>
                    </a:lnTo>
                    <a:lnTo>
                      <a:pt x="21258" y="7033"/>
                    </a:lnTo>
                    <a:lnTo>
                      <a:pt x="21251" y="7702"/>
                    </a:lnTo>
                    <a:lnTo>
                      <a:pt x="21240" y="8372"/>
                    </a:lnTo>
                    <a:lnTo>
                      <a:pt x="21214" y="10047"/>
                    </a:lnTo>
                    <a:lnTo>
                      <a:pt x="21202" y="10884"/>
                    </a:lnTo>
                    <a:lnTo>
                      <a:pt x="21197" y="11386"/>
                    </a:lnTo>
                    <a:lnTo>
                      <a:pt x="21196" y="12558"/>
                    </a:lnTo>
                    <a:lnTo>
                      <a:pt x="21201" y="13060"/>
                    </a:lnTo>
                    <a:lnTo>
                      <a:pt x="21218" y="13730"/>
                    </a:lnTo>
                    <a:lnTo>
                      <a:pt x="21247" y="14233"/>
                    </a:lnTo>
                    <a:lnTo>
                      <a:pt x="21322" y="11386"/>
                    </a:lnTo>
                    <a:lnTo>
                      <a:pt x="21334" y="11888"/>
                    </a:lnTo>
                    <a:lnTo>
                      <a:pt x="21347" y="12558"/>
                    </a:lnTo>
                    <a:lnTo>
                      <a:pt x="21403" y="15237"/>
                    </a:lnTo>
                    <a:lnTo>
                      <a:pt x="21417" y="15907"/>
                    </a:lnTo>
                    <a:lnTo>
                      <a:pt x="21430" y="16577"/>
                    </a:lnTo>
                    <a:lnTo>
                      <a:pt x="21441" y="17247"/>
                    </a:lnTo>
                    <a:lnTo>
                      <a:pt x="21450" y="17916"/>
                    </a:lnTo>
                    <a:lnTo>
                      <a:pt x="21457" y="18753"/>
                    </a:lnTo>
                    <a:lnTo>
                      <a:pt x="21462" y="19423"/>
                    </a:lnTo>
                    <a:lnTo>
                      <a:pt x="21463" y="20595"/>
                    </a:lnTo>
                    <a:lnTo>
                      <a:pt x="21462" y="21098"/>
                    </a:lnTo>
                    <a:lnTo>
                      <a:pt x="21458" y="21600"/>
                    </a:lnTo>
                    <a:lnTo>
                      <a:pt x="21488" y="21098"/>
                    </a:lnTo>
                    <a:lnTo>
                      <a:pt x="21503" y="20763"/>
                    </a:lnTo>
                    <a:lnTo>
                      <a:pt x="21508" y="20595"/>
                    </a:lnTo>
                    <a:lnTo>
                      <a:pt x="21509" y="19926"/>
                    </a:lnTo>
                    <a:lnTo>
                      <a:pt x="21516" y="19591"/>
                    </a:lnTo>
                    <a:lnTo>
                      <a:pt x="21535" y="19088"/>
                    </a:lnTo>
                    <a:lnTo>
                      <a:pt x="21564" y="18419"/>
                    </a:lnTo>
                    <a:lnTo>
                      <a:pt x="21572" y="18251"/>
                    </a:lnTo>
                    <a:lnTo>
                      <a:pt x="21555" y="18419"/>
                    </a:lnTo>
                    <a:lnTo>
                      <a:pt x="21520" y="18419"/>
                    </a:lnTo>
                    <a:lnTo>
                      <a:pt x="21512" y="18084"/>
                    </a:lnTo>
                    <a:lnTo>
                      <a:pt x="21506" y="17916"/>
                    </a:lnTo>
                    <a:lnTo>
                      <a:pt x="21502" y="17581"/>
                    </a:lnTo>
                    <a:lnTo>
                      <a:pt x="21499" y="17247"/>
                    </a:lnTo>
                    <a:lnTo>
                      <a:pt x="21497" y="16744"/>
                    </a:lnTo>
                    <a:lnTo>
                      <a:pt x="21496" y="13730"/>
                    </a:lnTo>
                    <a:lnTo>
                      <a:pt x="21493" y="12893"/>
                    </a:lnTo>
                    <a:lnTo>
                      <a:pt x="21491" y="12558"/>
                    </a:lnTo>
                    <a:lnTo>
                      <a:pt x="21490" y="12391"/>
                    </a:lnTo>
                    <a:lnTo>
                      <a:pt x="21488" y="12223"/>
                    </a:lnTo>
                    <a:lnTo>
                      <a:pt x="21483" y="11888"/>
                    </a:lnTo>
                    <a:lnTo>
                      <a:pt x="21477" y="11721"/>
                    </a:lnTo>
                    <a:lnTo>
                      <a:pt x="21459" y="11721"/>
                    </a:lnTo>
                    <a:lnTo>
                      <a:pt x="21446" y="11888"/>
                    </a:lnTo>
                    <a:lnTo>
                      <a:pt x="21431" y="12056"/>
                    </a:lnTo>
                    <a:lnTo>
                      <a:pt x="21414" y="12391"/>
                    </a:lnTo>
                    <a:lnTo>
                      <a:pt x="21446" y="11721"/>
                    </a:lnTo>
                    <a:lnTo>
                      <a:pt x="21457" y="11386"/>
                    </a:lnTo>
                    <a:lnTo>
                      <a:pt x="21487" y="10549"/>
                    </a:lnTo>
                    <a:lnTo>
                      <a:pt x="21499" y="9879"/>
                    </a:lnTo>
                    <a:lnTo>
                      <a:pt x="21508" y="9209"/>
                    </a:lnTo>
                    <a:lnTo>
                      <a:pt x="21515" y="8540"/>
                    </a:lnTo>
                    <a:lnTo>
                      <a:pt x="21539" y="6530"/>
                    </a:lnTo>
                    <a:lnTo>
                      <a:pt x="21553" y="5860"/>
                    </a:lnTo>
                    <a:lnTo>
                      <a:pt x="21573" y="5023"/>
                    </a:lnTo>
                    <a:lnTo>
                      <a:pt x="21589" y="4521"/>
                    </a:lnTo>
                    <a:lnTo>
                      <a:pt x="21600" y="4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76" name="Vorm"/>
              <p:cNvSpPr/>
              <p:nvPr/>
            </p:nvSpPr>
            <p:spPr>
              <a:xfrm>
                <a:off x="70379" y="55283"/>
                <a:ext cx="23893611" cy="131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67" y="12"/>
                    </a:moveTo>
                    <a:lnTo>
                      <a:pt x="7951" y="12"/>
                    </a:lnTo>
                    <a:lnTo>
                      <a:pt x="7955" y="12"/>
                    </a:lnTo>
                    <a:lnTo>
                      <a:pt x="7967" y="12"/>
                    </a:lnTo>
                    <a:close/>
                    <a:moveTo>
                      <a:pt x="12711" y="10"/>
                    </a:moveTo>
                    <a:lnTo>
                      <a:pt x="12705" y="10"/>
                    </a:lnTo>
                    <a:lnTo>
                      <a:pt x="12705" y="11"/>
                    </a:lnTo>
                    <a:lnTo>
                      <a:pt x="12711" y="10"/>
                    </a:lnTo>
                    <a:close/>
                    <a:moveTo>
                      <a:pt x="620" y="33"/>
                    </a:moveTo>
                    <a:lnTo>
                      <a:pt x="589" y="36"/>
                    </a:lnTo>
                    <a:lnTo>
                      <a:pt x="619" y="36"/>
                    </a:lnTo>
                    <a:lnTo>
                      <a:pt x="620" y="33"/>
                    </a:lnTo>
                    <a:close/>
                    <a:moveTo>
                      <a:pt x="1978" y="5"/>
                    </a:moveTo>
                    <a:lnTo>
                      <a:pt x="1964" y="4"/>
                    </a:lnTo>
                    <a:lnTo>
                      <a:pt x="1954" y="3"/>
                    </a:lnTo>
                    <a:lnTo>
                      <a:pt x="1948" y="1"/>
                    </a:lnTo>
                    <a:lnTo>
                      <a:pt x="1943" y="0"/>
                    </a:lnTo>
                    <a:lnTo>
                      <a:pt x="1926" y="1"/>
                    </a:lnTo>
                    <a:lnTo>
                      <a:pt x="1924" y="3"/>
                    </a:lnTo>
                    <a:lnTo>
                      <a:pt x="1940" y="4"/>
                    </a:lnTo>
                    <a:lnTo>
                      <a:pt x="1978" y="5"/>
                    </a:lnTo>
                    <a:close/>
                    <a:moveTo>
                      <a:pt x="1" y="18745"/>
                    </a:moveTo>
                    <a:lnTo>
                      <a:pt x="0" y="18699"/>
                    </a:lnTo>
                    <a:lnTo>
                      <a:pt x="0" y="18722"/>
                    </a:lnTo>
                    <a:lnTo>
                      <a:pt x="0" y="18735"/>
                    </a:lnTo>
                    <a:lnTo>
                      <a:pt x="1" y="18742"/>
                    </a:lnTo>
                    <a:lnTo>
                      <a:pt x="1" y="18745"/>
                    </a:lnTo>
                    <a:close/>
                    <a:moveTo>
                      <a:pt x="3563" y="36"/>
                    </a:moveTo>
                    <a:lnTo>
                      <a:pt x="3563" y="34"/>
                    </a:lnTo>
                    <a:lnTo>
                      <a:pt x="3525" y="36"/>
                    </a:lnTo>
                    <a:lnTo>
                      <a:pt x="3563" y="36"/>
                    </a:lnTo>
                    <a:close/>
                    <a:moveTo>
                      <a:pt x="21578" y="894"/>
                    </a:moveTo>
                    <a:lnTo>
                      <a:pt x="21578" y="844"/>
                    </a:lnTo>
                    <a:lnTo>
                      <a:pt x="21578" y="908"/>
                    </a:lnTo>
                    <a:lnTo>
                      <a:pt x="21578" y="894"/>
                    </a:lnTo>
                    <a:close/>
                    <a:moveTo>
                      <a:pt x="5341" y="21575"/>
                    </a:moveTo>
                    <a:lnTo>
                      <a:pt x="5283" y="21575"/>
                    </a:lnTo>
                    <a:lnTo>
                      <a:pt x="5258" y="21586"/>
                    </a:lnTo>
                    <a:lnTo>
                      <a:pt x="5341" y="21575"/>
                    </a:lnTo>
                    <a:close/>
                    <a:moveTo>
                      <a:pt x="21584" y="2693"/>
                    </a:moveTo>
                    <a:lnTo>
                      <a:pt x="21583" y="2578"/>
                    </a:lnTo>
                    <a:lnTo>
                      <a:pt x="21582" y="2311"/>
                    </a:lnTo>
                    <a:lnTo>
                      <a:pt x="21580" y="2347"/>
                    </a:lnTo>
                    <a:lnTo>
                      <a:pt x="21579" y="2417"/>
                    </a:lnTo>
                    <a:lnTo>
                      <a:pt x="21578" y="2515"/>
                    </a:lnTo>
                    <a:lnTo>
                      <a:pt x="21579" y="2635"/>
                    </a:lnTo>
                    <a:lnTo>
                      <a:pt x="21579" y="2921"/>
                    </a:lnTo>
                    <a:lnTo>
                      <a:pt x="21579" y="2867"/>
                    </a:lnTo>
                    <a:lnTo>
                      <a:pt x="21582" y="2881"/>
                    </a:lnTo>
                    <a:lnTo>
                      <a:pt x="21583" y="2852"/>
                    </a:lnTo>
                    <a:lnTo>
                      <a:pt x="21584" y="2787"/>
                    </a:lnTo>
                    <a:lnTo>
                      <a:pt x="21584" y="2693"/>
                    </a:lnTo>
                    <a:close/>
                    <a:moveTo>
                      <a:pt x="21600" y="1910"/>
                    </a:moveTo>
                    <a:lnTo>
                      <a:pt x="21599" y="1477"/>
                    </a:lnTo>
                    <a:lnTo>
                      <a:pt x="21599" y="1612"/>
                    </a:lnTo>
                    <a:lnTo>
                      <a:pt x="21598" y="1711"/>
                    </a:lnTo>
                    <a:lnTo>
                      <a:pt x="21597" y="1867"/>
                    </a:lnTo>
                    <a:lnTo>
                      <a:pt x="21599" y="1834"/>
                    </a:lnTo>
                    <a:lnTo>
                      <a:pt x="21600" y="1845"/>
                    </a:lnTo>
                    <a:lnTo>
                      <a:pt x="21600" y="1910"/>
                    </a:lnTo>
                    <a:close/>
                    <a:moveTo>
                      <a:pt x="6284" y="21575"/>
                    </a:moveTo>
                    <a:lnTo>
                      <a:pt x="6243" y="21600"/>
                    </a:lnTo>
                    <a:lnTo>
                      <a:pt x="6260" y="21600"/>
                    </a:lnTo>
                    <a:lnTo>
                      <a:pt x="6284" y="21575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778" name="object 45"/>
            <p:cNvSpPr/>
            <p:nvPr/>
          </p:nvSpPr>
          <p:spPr>
            <a:xfrm>
              <a:off x="23274859" y="3966"/>
              <a:ext cx="286347" cy="1"/>
            </a:xfrm>
            <a:prstGeom prst="line">
              <a:avLst/>
            </a:prstGeom>
            <a:noFill/>
            <a:ln w="3175" cap="flat">
              <a:solidFill>
                <a:srgbClr val="FFB9BB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2794" name="object 46"/>
            <p:cNvGrpSpPr/>
            <p:nvPr/>
          </p:nvGrpSpPr>
          <p:grpSpPr>
            <a:xfrm>
              <a:off x="62461" y="25916"/>
              <a:ext cx="23877491" cy="13260770"/>
              <a:chOff x="0" y="0"/>
              <a:chExt cx="23877489" cy="13260768"/>
            </a:xfrm>
          </p:grpSpPr>
          <p:sp>
            <p:nvSpPr>
              <p:cNvPr id="2779" name="Driehoek"/>
              <p:cNvSpPr/>
              <p:nvPr/>
            </p:nvSpPr>
            <p:spPr>
              <a:xfrm>
                <a:off x="0" y="6577418"/>
                <a:ext cx="15404" cy="10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111" y="1155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80" name="Vorm"/>
              <p:cNvSpPr/>
              <p:nvPr/>
            </p:nvSpPr>
            <p:spPr>
              <a:xfrm>
                <a:off x="7485" y="3280772"/>
                <a:ext cx="15405" cy="21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2"/>
                    </a:moveTo>
                    <a:lnTo>
                      <a:pt x="17412" y="1892"/>
                    </a:lnTo>
                    <a:lnTo>
                      <a:pt x="17412" y="0"/>
                    </a:lnTo>
                    <a:lnTo>
                      <a:pt x="10159" y="0"/>
                    </a:lnTo>
                    <a:lnTo>
                      <a:pt x="10159" y="1892"/>
                    </a:lnTo>
                    <a:lnTo>
                      <a:pt x="6936" y="1892"/>
                    </a:lnTo>
                    <a:lnTo>
                      <a:pt x="6936" y="3311"/>
                    </a:lnTo>
                    <a:lnTo>
                      <a:pt x="3547" y="3311"/>
                    </a:lnTo>
                    <a:lnTo>
                      <a:pt x="3547" y="7883"/>
                    </a:lnTo>
                    <a:lnTo>
                      <a:pt x="0" y="7883"/>
                    </a:lnTo>
                    <a:lnTo>
                      <a:pt x="0" y="21600"/>
                    </a:lnTo>
                    <a:lnTo>
                      <a:pt x="6688" y="21600"/>
                    </a:lnTo>
                    <a:lnTo>
                      <a:pt x="6688" y="7883"/>
                    </a:lnTo>
                    <a:lnTo>
                      <a:pt x="17894" y="7883"/>
                    </a:lnTo>
                    <a:lnTo>
                      <a:pt x="17894" y="3311"/>
                    </a:lnTo>
                    <a:lnTo>
                      <a:pt x="21600" y="3311"/>
                    </a:lnTo>
                    <a:lnTo>
                      <a:pt x="21600" y="189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81" name="Vorm"/>
              <p:cNvSpPr/>
              <p:nvPr/>
            </p:nvSpPr>
            <p:spPr>
              <a:xfrm>
                <a:off x="11044" y="9070995"/>
                <a:ext cx="15405" cy="365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3"/>
                    </a:moveTo>
                    <a:lnTo>
                      <a:pt x="16155" y="0"/>
                    </a:lnTo>
                    <a:lnTo>
                      <a:pt x="16077" y="5912"/>
                    </a:lnTo>
                    <a:lnTo>
                      <a:pt x="11624" y="10998"/>
                    </a:lnTo>
                    <a:lnTo>
                      <a:pt x="824" y="18397"/>
                    </a:lnTo>
                    <a:lnTo>
                      <a:pt x="0" y="20561"/>
                    </a:lnTo>
                    <a:lnTo>
                      <a:pt x="6017" y="21600"/>
                    </a:lnTo>
                    <a:lnTo>
                      <a:pt x="21600" y="21443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82" name="Driehoek"/>
              <p:cNvSpPr/>
              <p:nvPr/>
            </p:nvSpPr>
            <p:spPr>
              <a:xfrm>
                <a:off x="11932849" y="26986"/>
                <a:ext cx="117839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159" y="17007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83" name="Vorm"/>
              <p:cNvSpPr/>
              <p:nvPr/>
            </p:nvSpPr>
            <p:spPr>
              <a:xfrm>
                <a:off x="11648866" y="33202"/>
                <a:ext cx="488497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70"/>
                    </a:moveTo>
                    <a:lnTo>
                      <a:pt x="21046" y="8546"/>
                    </a:lnTo>
                    <a:lnTo>
                      <a:pt x="19654" y="7276"/>
                    </a:lnTo>
                    <a:lnTo>
                      <a:pt x="13813" y="4129"/>
                    </a:lnTo>
                    <a:lnTo>
                      <a:pt x="12436" y="2986"/>
                    </a:lnTo>
                    <a:lnTo>
                      <a:pt x="11904" y="1653"/>
                    </a:lnTo>
                    <a:lnTo>
                      <a:pt x="12557" y="0"/>
                    </a:lnTo>
                    <a:lnTo>
                      <a:pt x="2514" y="5337"/>
                    </a:lnTo>
                    <a:lnTo>
                      <a:pt x="778" y="7148"/>
                    </a:lnTo>
                    <a:lnTo>
                      <a:pt x="0" y="9880"/>
                    </a:lnTo>
                    <a:lnTo>
                      <a:pt x="270" y="14137"/>
                    </a:lnTo>
                    <a:lnTo>
                      <a:pt x="1680" y="20424"/>
                    </a:lnTo>
                    <a:lnTo>
                      <a:pt x="6505" y="21600"/>
                    </a:lnTo>
                    <a:lnTo>
                      <a:pt x="9421" y="20902"/>
                    </a:lnTo>
                    <a:lnTo>
                      <a:pt x="10341" y="20044"/>
                    </a:lnTo>
                    <a:lnTo>
                      <a:pt x="10995" y="18931"/>
                    </a:lnTo>
                    <a:lnTo>
                      <a:pt x="11794" y="16295"/>
                    </a:lnTo>
                    <a:lnTo>
                      <a:pt x="12383" y="13596"/>
                    </a:lnTo>
                    <a:lnTo>
                      <a:pt x="12776" y="12388"/>
                    </a:lnTo>
                    <a:lnTo>
                      <a:pt x="13330" y="11405"/>
                    </a:lnTo>
                    <a:lnTo>
                      <a:pt x="14114" y="10672"/>
                    </a:lnTo>
                    <a:lnTo>
                      <a:pt x="16659" y="10325"/>
                    </a:lnTo>
                    <a:lnTo>
                      <a:pt x="20977" y="11943"/>
                    </a:lnTo>
                    <a:lnTo>
                      <a:pt x="21600" y="1007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84" name="Driehoek"/>
              <p:cNvSpPr/>
              <p:nvPr/>
            </p:nvSpPr>
            <p:spPr>
              <a:xfrm>
                <a:off x="15973198" y="416"/>
                <a:ext cx="8208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7"/>
                    </a:moveTo>
                    <a:lnTo>
                      <a:pt x="18499" y="0"/>
                    </a:lnTo>
                    <a:lnTo>
                      <a:pt x="0" y="21600"/>
                    </a:lnTo>
                    <a:lnTo>
                      <a:pt x="21600" y="21447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85" name="Vorm"/>
              <p:cNvSpPr/>
              <p:nvPr/>
            </p:nvSpPr>
            <p:spPr>
              <a:xfrm>
                <a:off x="20475429" y="0"/>
                <a:ext cx="334845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32"/>
                    </a:moveTo>
                    <a:lnTo>
                      <a:pt x="21039" y="0"/>
                    </a:lnTo>
                    <a:lnTo>
                      <a:pt x="219" y="8371"/>
                    </a:lnTo>
                    <a:lnTo>
                      <a:pt x="0" y="14985"/>
                    </a:lnTo>
                    <a:lnTo>
                      <a:pt x="2168" y="19628"/>
                    </a:lnTo>
                    <a:lnTo>
                      <a:pt x="6188" y="21600"/>
                    </a:lnTo>
                    <a:lnTo>
                      <a:pt x="11523" y="20475"/>
                    </a:lnTo>
                    <a:lnTo>
                      <a:pt x="19347" y="11257"/>
                    </a:lnTo>
                    <a:lnTo>
                      <a:pt x="21600" y="633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86" name="Vorm"/>
              <p:cNvSpPr/>
              <p:nvPr/>
            </p:nvSpPr>
            <p:spPr>
              <a:xfrm>
                <a:off x="20604342" y="19824"/>
                <a:ext cx="35496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529"/>
                    </a:moveTo>
                    <a:lnTo>
                      <a:pt x="20561" y="3644"/>
                    </a:lnTo>
                    <a:lnTo>
                      <a:pt x="14123" y="0"/>
                    </a:lnTo>
                    <a:lnTo>
                      <a:pt x="12001" y="3819"/>
                    </a:lnTo>
                    <a:lnTo>
                      <a:pt x="866" y="16300"/>
                    </a:lnTo>
                    <a:lnTo>
                      <a:pt x="61" y="18010"/>
                    </a:lnTo>
                    <a:lnTo>
                      <a:pt x="0" y="19432"/>
                    </a:lnTo>
                    <a:lnTo>
                      <a:pt x="847" y="20518"/>
                    </a:lnTo>
                    <a:lnTo>
                      <a:pt x="5938" y="21600"/>
                    </a:lnTo>
                    <a:lnTo>
                      <a:pt x="10513" y="21429"/>
                    </a:lnTo>
                    <a:lnTo>
                      <a:pt x="11453" y="19262"/>
                    </a:lnTo>
                    <a:lnTo>
                      <a:pt x="20561" y="9290"/>
                    </a:lnTo>
                    <a:lnTo>
                      <a:pt x="21517" y="7351"/>
                    </a:lnTo>
                    <a:lnTo>
                      <a:pt x="21600" y="552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87" name="Vorm"/>
              <p:cNvSpPr/>
              <p:nvPr/>
            </p:nvSpPr>
            <p:spPr>
              <a:xfrm>
                <a:off x="21625483" y="14179"/>
                <a:ext cx="15218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45"/>
                    </a:moveTo>
                    <a:lnTo>
                      <a:pt x="14197" y="10461"/>
                    </a:lnTo>
                    <a:lnTo>
                      <a:pt x="9469" y="7425"/>
                    </a:lnTo>
                    <a:lnTo>
                      <a:pt x="1393" y="0"/>
                    </a:lnTo>
                    <a:lnTo>
                      <a:pt x="0" y="21600"/>
                    </a:lnTo>
                    <a:lnTo>
                      <a:pt x="21600" y="13245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88" name="Driehoek"/>
              <p:cNvSpPr/>
              <p:nvPr/>
            </p:nvSpPr>
            <p:spPr>
              <a:xfrm>
                <a:off x="23186350" y="13245365"/>
                <a:ext cx="24599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659" y="0"/>
                    </a:lnTo>
                    <a:lnTo>
                      <a:pt x="0" y="816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89" name="Vorm"/>
              <p:cNvSpPr/>
              <p:nvPr/>
            </p:nvSpPr>
            <p:spPr>
              <a:xfrm>
                <a:off x="23663926" y="13239086"/>
                <a:ext cx="124262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4921" y="4320"/>
                    </a:lnTo>
                    <a:lnTo>
                      <a:pt x="4921" y="0"/>
                    </a:lnTo>
                    <a:lnTo>
                      <a:pt x="0" y="0"/>
                    </a:lnTo>
                    <a:lnTo>
                      <a:pt x="0" y="4320"/>
                    </a:lnTo>
                    <a:lnTo>
                      <a:pt x="4705" y="4320"/>
                    </a:lnTo>
                    <a:lnTo>
                      <a:pt x="4705" y="21600"/>
                    </a:lnTo>
                    <a:lnTo>
                      <a:pt x="21600" y="2160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90" name="Driehoek"/>
              <p:cNvSpPr/>
              <p:nvPr/>
            </p:nvSpPr>
            <p:spPr>
              <a:xfrm>
                <a:off x="23855471" y="888599"/>
                <a:ext cx="15404" cy="29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013" y="1522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91" name="Vorm"/>
              <p:cNvSpPr/>
              <p:nvPr/>
            </p:nvSpPr>
            <p:spPr>
              <a:xfrm>
                <a:off x="23860777" y="127750"/>
                <a:ext cx="15405" cy="374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91"/>
                    </a:moveTo>
                    <a:lnTo>
                      <a:pt x="20642" y="1730"/>
                    </a:lnTo>
                    <a:lnTo>
                      <a:pt x="18142" y="382"/>
                    </a:lnTo>
                    <a:lnTo>
                      <a:pt x="13839" y="0"/>
                    </a:lnTo>
                    <a:lnTo>
                      <a:pt x="0" y="17035"/>
                    </a:lnTo>
                    <a:lnTo>
                      <a:pt x="5609" y="17266"/>
                    </a:lnTo>
                    <a:lnTo>
                      <a:pt x="10147" y="18224"/>
                    </a:lnTo>
                    <a:lnTo>
                      <a:pt x="16827" y="21600"/>
                    </a:lnTo>
                    <a:lnTo>
                      <a:pt x="21600" y="389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92" name="Vorm"/>
              <p:cNvSpPr/>
              <p:nvPr/>
            </p:nvSpPr>
            <p:spPr>
              <a:xfrm>
                <a:off x="23862086" y="502737"/>
                <a:ext cx="15404" cy="23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874" y="12233"/>
                    </a:lnTo>
                    <a:lnTo>
                      <a:pt x="9074" y="1741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93" name="Driehoek"/>
              <p:cNvSpPr/>
              <p:nvPr/>
            </p:nvSpPr>
            <p:spPr>
              <a:xfrm>
                <a:off x="23859667" y="1419069"/>
                <a:ext cx="15405" cy="17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71"/>
                    </a:moveTo>
                    <a:lnTo>
                      <a:pt x="4184" y="0"/>
                    </a:lnTo>
                    <a:lnTo>
                      <a:pt x="0" y="21600"/>
                    </a:lnTo>
                    <a:lnTo>
                      <a:pt x="21600" y="1317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795" name="object 47"/>
            <p:cNvSpPr/>
            <p:nvPr/>
          </p:nvSpPr>
          <p:spPr>
            <a:xfrm>
              <a:off x="22039000" y="11520160"/>
              <a:ext cx="1472528" cy="14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956" y="32"/>
                  </a:lnTo>
                  <a:lnTo>
                    <a:pt x="9130" y="128"/>
                  </a:lnTo>
                  <a:lnTo>
                    <a:pt x="8324" y="285"/>
                  </a:lnTo>
                  <a:lnTo>
                    <a:pt x="7540" y="501"/>
                  </a:lnTo>
                  <a:lnTo>
                    <a:pt x="6782" y="772"/>
                  </a:lnTo>
                  <a:lnTo>
                    <a:pt x="6050" y="1098"/>
                  </a:lnTo>
                  <a:lnTo>
                    <a:pt x="5349" y="1475"/>
                  </a:lnTo>
                  <a:lnTo>
                    <a:pt x="4680" y="1900"/>
                  </a:lnTo>
                  <a:lnTo>
                    <a:pt x="4045" y="2373"/>
                  </a:lnTo>
                  <a:lnTo>
                    <a:pt x="3447" y="2889"/>
                  </a:lnTo>
                  <a:lnTo>
                    <a:pt x="2889" y="3447"/>
                  </a:lnTo>
                  <a:lnTo>
                    <a:pt x="2373" y="4045"/>
                  </a:lnTo>
                  <a:lnTo>
                    <a:pt x="1900" y="4680"/>
                  </a:lnTo>
                  <a:lnTo>
                    <a:pt x="1475" y="5349"/>
                  </a:lnTo>
                  <a:lnTo>
                    <a:pt x="1098" y="6050"/>
                  </a:lnTo>
                  <a:lnTo>
                    <a:pt x="772" y="6782"/>
                  </a:lnTo>
                  <a:lnTo>
                    <a:pt x="501" y="7540"/>
                  </a:lnTo>
                  <a:lnTo>
                    <a:pt x="285" y="8324"/>
                  </a:lnTo>
                  <a:lnTo>
                    <a:pt x="128" y="9130"/>
                  </a:lnTo>
                  <a:lnTo>
                    <a:pt x="32" y="9956"/>
                  </a:lnTo>
                  <a:lnTo>
                    <a:pt x="0" y="10800"/>
                  </a:lnTo>
                  <a:lnTo>
                    <a:pt x="32" y="11644"/>
                  </a:lnTo>
                  <a:lnTo>
                    <a:pt x="128" y="12470"/>
                  </a:lnTo>
                  <a:lnTo>
                    <a:pt x="285" y="13276"/>
                  </a:lnTo>
                  <a:lnTo>
                    <a:pt x="501" y="14060"/>
                  </a:lnTo>
                  <a:lnTo>
                    <a:pt x="772" y="14818"/>
                  </a:lnTo>
                  <a:lnTo>
                    <a:pt x="1098" y="15550"/>
                  </a:lnTo>
                  <a:lnTo>
                    <a:pt x="1475" y="16251"/>
                  </a:lnTo>
                  <a:lnTo>
                    <a:pt x="1900" y="16920"/>
                  </a:lnTo>
                  <a:lnTo>
                    <a:pt x="2373" y="17555"/>
                  </a:lnTo>
                  <a:lnTo>
                    <a:pt x="2889" y="18153"/>
                  </a:lnTo>
                  <a:lnTo>
                    <a:pt x="3447" y="18711"/>
                  </a:lnTo>
                  <a:lnTo>
                    <a:pt x="4045" y="19227"/>
                  </a:lnTo>
                  <a:lnTo>
                    <a:pt x="4680" y="19700"/>
                  </a:lnTo>
                  <a:lnTo>
                    <a:pt x="5349" y="20125"/>
                  </a:lnTo>
                  <a:lnTo>
                    <a:pt x="6050" y="20502"/>
                  </a:lnTo>
                  <a:lnTo>
                    <a:pt x="6782" y="20828"/>
                  </a:lnTo>
                  <a:lnTo>
                    <a:pt x="7540" y="21099"/>
                  </a:lnTo>
                  <a:lnTo>
                    <a:pt x="8324" y="21315"/>
                  </a:lnTo>
                  <a:lnTo>
                    <a:pt x="9130" y="21472"/>
                  </a:lnTo>
                  <a:lnTo>
                    <a:pt x="9956" y="21567"/>
                  </a:lnTo>
                  <a:lnTo>
                    <a:pt x="10800" y="21600"/>
                  </a:lnTo>
                  <a:lnTo>
                    <a:pt x="11644" y="21567"/>
                  </a:lnTo>
                  <a:lnTo>
                    <a:pt x="12470" y="21472"/>
                  </a:lnTo>
                  <a:lnTo>
                    <a:pt x="13276" y="21315"/>
                  </a:lnTo>
                  <a:lnTo>
                    <a:pt x="14060" y="21099"/>
                  </a:lnTo>
                  <a:lnTo>
                    <a:pt x="14818" y="20828"/>
                  </a:lnTo>
                  <a:lnTo>
                    <a:pt x="15550" y="20502"/>
                  </a:lnTo>
                  <a:lnTo>
                    <a:pt x="16251" y="20125"/>
                  </a:lnTo>
                  <a:lnTo>
                    <a:pt x="16920" y="19700"/>
                  </a:lnTo>
                  <a:lnTo>
                    <a:pt x="17555" y="19227"/>
                  </a:lnTo>
                  <a:lnTo>
                    <a:pt x="18153" y="18711"/>
                  </a:lnTo>
                  <a:lnTo>
                    <a:pt x="18711" y="18153"/>
                  </a:lnTo>
                  <a:lnTo>
                    <a:pt x="19227" y="17555"/>
                  </a:lnTo>
                  <a:lnTo>
                    <a:pt x="19700" y="16920"/>
                  </a:lnTo>
                  <a:lnTo>
                    <a:pt x="20126" y="16251"/>
                  </a:lnTo>
                  <a:lnTo>
                    <a:pt x="20502" y="15550"/>
                  </a:lnTo>
                  <a:lnTo>
                    <a:pt x="20828" y="14818"/>
                  </a:lnTo>
                  <a:lnTo>
                    <a:pt x="21099" y="14060"/>
                  </a:lnTo>
                  <a:lnTo>
                    <a:pt x="21315" y="13276"/>
                  </a:lnTo>
                  <a:lnTo>
                    <a:pt x="21472" y="12470"/>
                  </a:lnTo>
                  <a:lnTo>
                    <a:pt x="21568" y="11644"/>
                  </a:lnTo>
                  <a:lnTo>
                    <a:pt x="21600" y="10800"/>
                  </a:lnTo>
                  <a:lnTo>
                    <a:pt x="21568" y="9956"/>
                  </a:lnTo>
                  <a:lnTo>
                    <a:pt x="21472" y="9130"/>
                  </a:lnTo>
                  <a:lnTo>
                    <a:pt x="21315" y="8324"/>
                  </a:lnTo>
                  <a:lnTo>
                    <a:pt x="21099" y="7540"/>
                  </a:lnTo>
                  <a:lnTo>
                    <a:pt x="20828" y="6782"/>
                  </a:lnTo>
                  <a:lnTo>
                    <a:pt x="20502" y="6050"/>
                  </a:lnTo>
                  <a:lnTo>
                    <a:pt x="20126" y="5349"/>
                  </a:lnTo>
                  <a:lnTo>
                    <a:pt x="19700" y="4680"/>
                  </a:lnTo>
                  <a:lnTo>
                    <a:pt x="19227" y="4045"/>
                  </a:lnTo>
                  <a:lnTo>
                    <a:pt x="18711" y="3447"/>
                  </a:lnTo>
                  <a:lnTo>
                    <a:pt x="18153" y="2889"/>
                  </a:lnTo>
                  <a:lnTo>
                    <a:pt x="17555" y="2373"/>
                  </a:lnTo>
                  <a:lnTo>
                    <a:pt x="16920" y="1900"/>
                  </a:lnTo>
                  <a:lnTo>
                    <a:pt x="16251" y="1475"/>
                  </a:lnTo>
                  <a:lnTo>
                    <a:pt x="15550" y="1098"/>
                  </a:lnTo>
                  <a:lnTo>
                    <a:pt x="14818" y="772"/>
                  </a:lnTo>
                  <a:lnTo>
                    <a:pt x="14060" y="501"/>
                  </a:lnTo>
                  <a:lnTo>
                    <a:pt x="13276" y="285"/>
                  </a:lnTo>
                  <a:lnTo>
                    <a:pt x="12470" y="128"/>
                  </a:lnTo>
                  <a:lnTo>
                    <a:pt x="11644" y="3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796" name="object 48" descr="object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87951" y="12022150"/>
              <a:ext cx="371520" cy="4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7" name="object 49" descr="object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4022" y="12037176"/>
              <a:ext cx="288385" cy="438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8" name="object 50" descr="object 5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13539" y="12037176"/>
              <a:ext cx="353237" cy="45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00" name="SUE | SWAC Again coral.jpg"/>
          <p:cNvSpPr>
            <a:spLocks noGrp="1"/>
          </p:cNvSpPr>
          <p:nvPr>
            <p:ph type="pic" idx="21"/>
          </p:nvPr>
        </p:nvSpPr>
        <p:spPr>
          <a:xfrm>
            <a:off x="5732184" y="948907"/>
            <a:ext cx="12967101" cy="125790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 MO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08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809" name="Rechthoek"/>
          <p:cNvSpPr>
            <a:spLocks noGrp="1"/>
          </p:cNvSpPr>
          <p:nvPr>
            <p:ph type="body" idx="21"/>
          </p:nvPr>
        </p:nvSpPr>
        <p:spPr>
          <a:xfrm>
            <a:off x="3031454" y="1885673"/>
            <a:ext cx="18957047" cy="10919939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10" name="Rechthoek"/>
          <p:cNvSpPr>
            <a:spLocks noGrp="1"/>
          </p:cNvSpPr>
          <p:nvPr>
            <p:ph type="body" idx="22"/>
          </p:nvPr>
        </p:nvSpPr>
        <p:spPr>
          <a:xfrm>
            <a:off x="2692829" y="1018242"/>
            <a:ext cx="18721182" cy="11337658"/>
          </a:xfrm>
          <a:prstGeom prst="rect">
            <a:avLst/>
          </a:prstGeom>
          <a:solidFill>
            <a:srgbClr val="FFFFFF"/>
          </a:solidFill>
          <a:ln w="50800">
            <a:solidFill>
              <a:srgbClr val="797979"/>
            </a:solidFill>
          </a:ln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11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2812" name="SUE | SWAC Visual- Moments that matters coral.jpg"/>
          <p:cNvSpPr>
            <a:spLocks noGrp="1"/>
          </p:cNvSpPr>
          <p:nvPr>
            <p:ph type="pic" idx="23"/>
          </p:nvPr>
        </p:nvSpPr>
        <p:spPr>
          <a:xfrm>
            <a:off x="4994721" y="591619"/>
            <a:ext cx="12967101" cy="12579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SWAC MOMENT coral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20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821" name="object 2"/>
          <p:cNvSpPr/>
          <p:nvPr/>
        </p:nvSpPr>
        <p:spPr>
          <a:xfrm>
            <a:off x="24163670" y="13358066"/>
            <a:ext cx="15405" cy="10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0" y="0"/>
                </a:moveTo>
                <a:lnTo>
                  <a:pt x="4231" y="278"/>
                </a:lnTo>
                <a:lnTo>
                  <a:pt x="0" y="2962"/>
                </a:lnTo>
                <a:lnTo>
                  <a:pt x="152" y="4318"/>
                </a:lnTo>
                <a:lnTo>
                  <a:pt x="2273" y="15768"/>
                </a:lnTo>
                <a:lnTo>
                  <a:pt x="8902" y="19916"/>
                </a:lnTo>
                <a:lnTo>
                  <a:pt x="16517" y="20585"/>
                </a:lnTo>
                <a:lnTo>
                  <a:pt x="21600" y="21600"/>
                </a:lnTo>
                <a:lnTo>
                  <a:pt x="17203" y="5862"/>
                </a:lnTo>
                <a:lnTo>
                  <a:pt x="1069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22" name="object 3"/>
          <p:cNvSpPr/>
          <p:nvPr/>
        </p:nvSpPr>
        <p:spPr>
          <a:xfrm>
            <a:off x="24148212" y="11336711"/>
            <a:ext cx="15405" cy="26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753" y="19006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23" name="object 4"/>
          <p:cNvSpPr/>
          <p:nvPr/>
        </p:nvSpPr>
        <p:spPr>
          <a:xfrm>
            <a:off x="24148609" y="9880178"/>
            <a:ext cx="15405" cy="109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45" y="0"/>
                </a:moveTo>
                <a:lnTo>
                  <a:pt x="6724" y="702"/>
                </a:lnTo>
                <a:lnTo>
                  <a:pt x="3473" y="1542"/>
                </a:lnTo>
                <a:lnTo>
                  <a:pt x="1417" y="2505"/>
                </a:lnTo>
                <a:lnTo>
                  <a:pt x="380" y="3575"/>
                </a:lnTo>
                <a:lnTo>
                  <a:pt x="667" y="5972"/>
                </a:lnTo>
                <a:lnTo>
                  <a:pt x="6961" y="12750"/>
                </a:lnTo>
                <a:lnTo>
                  <a:pt x="8026" y="15449"/>
                </a:lnTo>
                <a:lnTo>
                  <a:pt x="7549" y="16734"/>
                </a:lnTo>
                <a:lnTo>
                  <a:pt x="6161" y="17955"/>
                </a:lnTo>
                <a:lnTo>
                  <a:pt x="0" y="18930"/>
                </a:lnTo>
                <a:lnTo>
                  <a:pt x="21600" y="21600"/>
                </a:lnTo>
                <a:lnTo>
                  <a:pt x="9928" y="6253"/>
                </a:lnTo>
                <a:lnTo>
                  <a:pt x="9271" y="2859"/>
                </a:lnTo>
                <a:lnTo>
                  <a:pt x="10294" y="883"/>
                </a:lnTo>
                <a:lnTo>
                  <a:pt x="1134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826" name="object 5"/>
          <p:cNvGrpSpPr/>
          <p:nvPr/>
        </p:nvGrpSpPr>
        <p:grpSpPr>
          <a:xfrm>
            <a:off x="24167101" y="8952504"/>
            <a:ext cx="17176" cy="255378"/>
            <a:chOff x="0" y="0"/>
            <a:chExt cx="17175" cy="255376"/>
          </a:xfrm>
        </p:grpSpPr>
        <p:sp>
          <p:nvSpPr>
            <p:cNvPr id="2824" name="Vorm"/>
            <p:cNvSpPr/>
            <p:nvPr/>
          </p:nvSpPr>
          <p:spPr>
            <a:xfrm>
              <a:off x="0" y="0"/>
              <a:ext cx="15404" cy="23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76"/>
                  </a:moveTo>
                  <a:lnTo>
                    <a:pt x="14916" y="3115"/>
                  </a:lnTo>
                  <a:lnTo>
                    <a:pt x="9641" y="2994"/>
                  </a:lnTo>
                  <a:lnTo>
                    <a:pt x="5529" y="2315"/>
                  </a:lnTo>
                  <a:lnTo>
                    <a:pt x="0" y="0"/>
                  </a:lnTo>
                  <a:lnTo>
                    <a:pt x="12344" y="21600"/>
                  </a:lnTo>
                  <a:lnTo>
                    <a:pt x="19929" y="18119"/>
                  </a:lnTo>
                  <a:lnTo>
                    <a:pt x="21600" y="2376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25" name="Vorm"/>
            <p:cNvSpPr/>
            <p:nvPr/>
          </p:nvSpPr>
          <p:spPr>
            <a:xfrm>
              <a:off x="1771" y="170518"/>
              <a:ext cx="15405" cy="8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25"/>
                  </a:moveTo>
                  <a:lnTo>
                    <a:pt x="18412" y="0"/>
                  </a:lnTo>
                  <a:lnTo>
                    <a:pt x="11534" y="1055"/>
                  </a:lnTo>
                  <a:lnTo>
                    <a:pt x="0" y="7038"/>
                  </a:lnTo>
                  <a:lnTo>
                    <a:pt x="2203" y="17252"/>
                  </a:lnTo>
                  <a:lnTo>
                    <a:pt x="6144" y="21600"/>
                  </a:lnTo>
                  <a:lnTo>
                    <a:pt x="10800" y="21423"/>
                  </a:lnTo>
                  <a:lnTo>
                    <a:pt x="19146" y="12915"/>
                  </a:lnTo>
                  <a:lnTo>
                    <a:pt x="21600" y="252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830" name="object 6"/>
          <p:cNvGrpSpPr/>
          <p:nvPr/>
        </p:nvGrpSpPr>
        <p:grpSpPr>
          <a:xfrm>
            <a:off x="24160525" y="8105796"/>
            <a:ext cx="24662" cy="456996"/>
            <a:chOff x="0" y="0"/>
            <a:chExt cx="24661" cy="456995"/>
          </a:xfrm>
        </p:grpSpPr>
        <p:sp>
          <p:nvSpPr>
            <p:cNvPr id="2827" name="Vorm"/>
            <p:cNvSpPr/>
            <p:nvPr/>
          </p:nvSpPr>
          <p:spPr>
            <a:xfrm>
              <a:off x="0" y="0"/>
              <a:ext cx="15404" cy="1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18"/>
                  </a:moveTo>
                  <a:lnTo>
                    <a:pt x="15430" y="7947"/>
                  </a:lnTo>
                  <a:lnTo>
                    <a:pt x="0" y="0"/>
                  </a:lnTo>
                  <a:lnTo>
                    <a:pt x="14918" y="21600"/>
                  </a:lnTo>
                  <a:lnTo>
                    <a:pt x="20574" y="18330"/>
                  </a:lnTo>
                  <a:lnTo>
                    <a:pt x="21600" y="1391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28" name="Vorm"/>
            <p:cNvSpPr/>
            <p:nvPr/>
          </p:nvSpPr>
          <p:spPr>
            <a:xfrm>
              <a:off x="731" y="121580"/>
              <a:ext cx="15405" cy="25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9198" y="0"/>
                  </a:lnTo>
                  <a:lnTo>
                    <a:pt x="3816" y="1798"/>
                  </a:lnTo>
                  <a:lnTo>
                    <a:pt x="0" y="3487"/>
                  </a:lnTo>
                  <a:lnTo>
                    <a:pt x="1975" y="5911"/>
                  </a:lnTo>
                  <a:lnTo>
                    <a:pt x="13631" y="9916"/>
                  </a:lnTo>
                  <a:lnTo>
                    <a:pt x="8720" y="9704"/>
                  </a:lnTo>
                  <a:lnTo>
                    <a:pt x="10014" y="1165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29" name="Vorm"/>
            <p:cNvSpPr/>
            <p:nvPr/>
          </p:nvSpPr>
          <p:spPr>
            <a:xfrm>
              <a:off x="9257" y="110598"/>
              <a:ext cx="15405" cy="3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61"/>
                  </a:moveTo>
                  <a:lnTo>
                    <a:pt x="19336" y="5001"/>
                  </a:lnTo>
                  <a:lnTo>
                    <a:pt x="16890" y="1635"/>
                  </a:lnTo>
                  <a:lnTo>
                    <a:pt x="14169" y="42"/>
                  </a:lnTo>
                  <a:lnTo>
                    <a:pt x="11171" y="0"/>
                  </a:lnTo>
                  <a:lnTo>
                    <a:pt x="7846" y="1289"/>
                  </a:lnTo>
                  <a:lnTo>
                    <a:pt x="4154" y="3687"/>
                  </a:lnTo>
                  <a:lnTo>
                    <a:pt x="0" y="6973"/>
                  </a:lnTo>
                  <a:lnTo>
                    <a:pt x="9415" y="21600"/>
                  </a:lnTo>
                  <a:lnTo>
                    <a:pt x="12646" y="18794"/>
                  </a:lnTo>
                  <a:lnTo>
                    <a:pt x="17170" y="11348"/>
                  </a:lnTo>
                  <a:lnTo>
                    <a:pt x="19198" y="9380"/>
                  </a:lnTo>
                  <a:lnTo>
                    <a:pt x="21600" y="1036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831" name="object 7"/>
          <p:cNvSpPr/>
          <p:nvPr/>
        </p:nvSpPr>
        <p:spPr>
          <a:xfrm>
            <a:off x="24159223" y="8631118"/>
            <a:ext cx="15404" cy="3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24" y="0"/>
                </a:moveTo>
                <a:lnTo>
                  <a:pt x="13054" y="9283"/>
                </a:lnTo>
                <a:lnTo>
                  <a:pt x="10947" y="10421"/>
                </a:lnTo>
                <a:lnTo>
                  <a:pt x="8659" y="10660"/>
                </a:lnTo>
                <a:lnTo>
                  <a:pt x="6117" y="9788"/>
                </a:lnTo>
                <a:lnTo>
                  <a:pt x="3256" y="7590"/>
                </a:lnTo>
                <a:lnTo>
                  <a:pt x="0" y="3855"/>
                </a:lnTo>
                <a:lnTo>
                  <a:pt x="2280" y="12273"/>
                </a:lnTo>
                <a:lnTo>
                  <a:pt x="5657" y="17967"/>
                </a:lnTo>
                <a:lnTo>
                  <a:pt x="7602" y="19822"/>
                </a:lnTo>
                <a:lnTo>
                  <a:pt x="9636" y="21029"/>
                </a:lnTo>
                <a:lnTo>
                  <a:pt x="11694" y="21600"/>
                </a:lnTo>
                <a:lnTo>
                  <a:pt x="13715" y="21547"/>
                </a:lnTo>
                <a:lnTo>
                  <a:pt x="15636" y="20881"/>
                </a:lnTo>
                <a:lnTo>
                  <a:pt x="17399" y="19613"/>
                </a:lnTo>
                <a:lnTo>
                  <a:pt x="20192" y="15317"/>
                </a:lnTo>
                <a:lnTo>
                  <a:pt x="21600" y="8749"/>
                </a:lnTo>
                <a:lnTo>
                  <a:pt x="21124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32" name="object 8"/>
          <p:cNvSpPr/>
          <p:nvPr/>
        </p:nvSpPr>
        <p:spPr>
          <a:xfrm>
            <a:off x="24138996" y="9793837"/>
            <a:ext cx="15405" cy="3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4"/>
                </a:moveTo>
                <a:lnTo>
                  <a:pt x="17539" y="1014"/>
                </a:lnTo>
                <a:lnTo>
                  <a:pt x="17539" y="0"/>
                </a:lnTo>
                <a:lnTo>
                  <a:pt x="13131" y="0"/>
                </a:lnTo>
                <a:lnTo>
                  <a:pt x="13131" y="1014"/>
                </a:lnTo>
                <a:lnTo>
                  <a:pt x="9428" y="1014"/>
                </a:lnTo>
                <a:lnTo>
                  <a:pt x="9428" y="4158"/>
                </a:lnTo>
                <a:lnTo>
                  <a:pt x="0" y="4158"/>
                </a:lnTo>
                <a:lnTo>
                  <a:pt x="0" y="11561"/>
                </a:lnTo>
                <a:lnTo>
                  <a:pt x="1194" y="11561"/>
                </a:lnTo>
                <a:lnTo>
                  <a:pt x="1194" y="18254"/>
                </a:lnTo>
                <a:lnTo>
                  <a:pt x="13009" y="18254"/>
                </a:lnTo>
                <a:lnTo>
                  <a:pt x="13009" y="21600"/>
                </a:lnTo>
                <a:lnTo>
                  <a:pt x="15631" y="21600"/>
                </a:lnTo>
                <a:lnTo>
                  <a:pt x="15631" y="18254"/>
                </a:lnTo>
                <a:lnTo>
                  <a:pt x="16111" y="11561"/>
                </a:lnTo>
                <a:lnTo>
                  <a:pt x="19927" y="11561"/>
                </a:lnTo>
                <a:lnTo>
                  <a:pt x="19927" y="4158"/>
                </a:lnTo>
                <a:lnTo>
                  <a:pt x="21600" y="4158"/>
                </a:lnTo>
                <a:lnTo>
                  <a:pt x="21600" y="1014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835" name="object 9"/>
          <p:cNvGrpSpPr/>
          <p:nvPr/>
        </p:nvGrpSpPr>
        <p:grpSpPr>
          <a:xfrm>
            <a:off x="24161534" y="6704447"/>
            <a:ext cx="20927" cy="432058"/>
            <a:chOff x="0" y="0"/>
            <a:chExt cx="20925" cy="432057"/>
          </a:xfrm>
        </p:grpSpPr>
        <p:sp>
          <p:nvSpPr>
            <p:cNvPr id="2833" name="Vorm"/>
            <p:cNvSpPr/>
            <p:nvPr/>
          </p:nvSpPr>
          <p:spPr>
            <a:xfrm>
              <a:off x="0" y="0"/>
              <a:ext cx="15404" cy="26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38"/>
                  </a:moveTo>
                  <a:lnTo>
                    <a:pt x="18888" y="19938"/>
                  </a:lnTo>
                  <a:lnTo>
                    <a:pt x="18888" y="16232"/>
                  </a:lnTo>
                  <a:lnTo>
                    <a:pt x="13570" y="16232"/>
                  </a:lnTo>
                  <a:lnTo>
                    <a:pt x="13570" y="9714"/>
                  </a:lnTo>
                  <a:lnTo>
                    <a:pt x="5112" y="9714"/>
                  </a:lnTo>
                  <a:lnTo>
                    <a:pt x="5112" y="0"/>
                  </a:lnTo>
                  <a:lnTo>
                    <a:pt x="0" y="0"/>
                  </a:lnTo>
                  <a:lnTo>
                    <a:pt x="0" y="9714"/>
                  </a:lnTo>
                  <a:lnTo>
                    <a:pt x="1249" y="9714"/>
                  </a:lnTo>
                  <a:lnTo>
                    <a:pt x="1249" y="16232"/>
                  </a:lnTo>
                  <a:lnTo>
                    <a:pt x="5112" y="16232"/>
                  </a:lnTo>
                  <a:lnTo>
                    <a:pt x="5112" y="19938"/>
                  </a:lnTo>
                  <a:lnTo>
                    <a:pt x="10751" y="19938"/>
                  </a:lnTo>
                  <a:lnTo>
                    <a:pt x="10751" y="21472"/>
                  </a:lnTo>
                  <a:lnTo>
                    <a:pt x="14293" y="21472"/>
                  </a:lnTo>
                  <a:lnTo>
                    <a:pt x="14293" y="21600"/>
                  </a:lnTo>
                  <a:lnTo>
                    <a:pt x="15444" y="21600"/>
                  </a:lnTo>
                  <a:lnTo>
                    <a:pt x="15444" y="21472"/>
                  </a:lnTo>
                  <a:lnTo>
                    <a:pt x="21600" y="21472"/>
                  </a:lnTo>
                  <a:lnTo>
                    <a:pt x="21600" y="1993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34" name="Vorm"/>
            <p:cNvSpPr/>
            <p:nvPr/>
          </p:nvSpPr>
          <p:spPr>
            <a:xfrm>
              <a:off x="5522" y="162400"/>
              <a:ext cx="15404" cy="26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1" y="515"/>
                  </a:lnTo>
                  <a:lnTo>
                    <a:pt x="11368" y="2895"/>
                  </a:lnTo>
                  <a:lnTo>
                    <a:pt x="5553" y="5757"/>
                  </a:lnTo>
                  <a:lnTo>
                    <a:pt x="0" y="7720"/>
                  </a:lnTo>
                  <a:lnTo>
                    <a:pt x="6297" y="21600"/>
                  </a:lnTo>
                  <a:lnTo>
                    <a:pt x="12329" y="8479"/>
                  </a:lnTo>
                  <a:lnTo>
                    <a:pt x="16308" y="277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836" name="object 10"/>
          <p:cNvSpPr/>
          <p:nvPr/>
        </p:nvSpPr>
        <p:spPr>
          <a:xfrm>
            <a:off x="24152924" y="7981881"/>
            <a:ext cx="15404" cy="50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09" y="349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37" name="object 11"/>
          <p:cNvSpPr/>
          <p:nvPr/>
        </p:nvSpPr>
        <p:spPr>
          <a:xfrm>
            <a:off x="24172198" y="5761842"/>
            <a:ext cx="15405" cy="26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06" y="9474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840" name="object 12"/>
          <p:cNvGrpSpPr/>
          <p:nvPr/>
        </p:nvGrpSpPr>
        <p:grpSpPr>
          <a:xfrm>
            <a:off x="24170087" y="4487521"/>
            <a:ext cx="19902" cy="757415"/>
            <a:chOff x="0" y="0"/>
            <a:chExt cx="19901" cy="757413"/>
          </a:xfrm>
        </p:grpSpPr>
        <p:sp>
          <p:nvSpPr>
            <p:cNvPr id="2838" name="Vorm"/>
            <p:cNvSpPr/>
            <p:nvPr/>
          </p:nvSpPr>
          <p:spPr>
            <a:xfrm>
              <a:off x="0" y="0"/>
              <a:ext cx="15404" cy="230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197" y="10776"/>
                  </a:lnTo>
                  <a:lnTo>
                    <a:pt x="7276" y="53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39" name="Vorm"/>
            <p:cNvSpPr/>
            <p:nvPr/>
          </p:nvSpPr>
          <p:spPr>
            <a:xfrm>
              <a:off x="4497" y="230331"/>
              <a:ext cx="15405" cy="5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75"/>
                  </a:moveTo>
                  <a:lnTo>
                    <a:pt x="19260" y="13886"/>
                  </a:lnTo>
                  <a:lnTo>
                    <a:pt x="15208" y="8954"/>
                  </a:lnTo>
                  <a:lnTo>
                    <a:pt x="4679" y="0"/>
                  </a:lnTo>
                  <a:lnTo>
                    <a:pt x="6706" y="4576"/>
                  </a:lnTo>
                  <a:lnTo>
                    <a:pt x="6706" y="9438"/>
                  </a:lnTo>
                  <a:lnTo>
                    <a:pt x="4523" y="14724"/>
                  </a:lnTo>
                  <a:lnTo>
                    <a:pt x="0" y="20574"/>
                  </a:lnTo>
                  <a:lnTo>
                    <a:pt x="3390" y="21600"/>
                  </a:lnTo>
                  <a:lnTo>
                    <a:pt x="6509" y="21573"/>
                  </a:lnTo>
                  <a:lnTo>
                    <a:pt x="9435" y="20848"/>
                  </a:lnTo>
                  <a:lnTo>
                    <a:pt x="14698" y="18722"/>
                  </a:lnTo>
                  <a:lnTo>
                    <a:pt x="17117" y="18033"/>
                  </a:lnTo>
                  <a:lnTo>
                    <a:pt x="19417" y="18065"/>
                  </a:lnTo>
                  <a:lnTo>
                    <a:pt x="21600" y="1917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844" name="object 13"/>
          <p:cNvGrpSpPr/>
          <p:nvPr/>
        </p:nvGrpSpPr>
        <p:grpSpPr>
          <a:xfrm>
            <a:off x="24160539" y="5939963"/>
            <a:ext cx="18515" cy="348093"/>
            <a:chOff x="0" y="0"/>
            <a:chExt cx="18514" cy="348091"/>
          </a:xfrm>
        </p:grpSpPr>
        <p:sp>
          <p:nvSpPr>
            <p:cNvPr id="2841" name="Vorm"/>
            <p:cNvSpPr/>
            <p:nvPr/>
          </p:nvSpPr>
          <p:spPr>
            <a:xfrm>
              <a:off x="0" y="322382"/>
              <a:ext cx="15404" cy="2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141" y="8256"/>
                  </a:lnTo>
                  <a:lnTo>
                    <a:pt x="0" y="13240"/>
                  </a:lnTo>
                  <a:lnTo>
                    <a:pt x="211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42" name="Driehoek"/>
            <p:cNvSpPr/>
            <p:nvPr/>
          </p:nvSpPr>
          <p:spPr>
            <a:xfrm>
              <a:off x="500" y="0"/>
              <a:ext cx="15404" cy="2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8354" y="212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43" name="Vorm"/>
            <p:cNvSpPr/>
            <p:nvPr/>
          </p:nvSpPr>
          <p:spPr>
            <a:xfrm>
              <a:off x="3111" y="118346"/>
              <a:ext cx="15404" cy="20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1" y="10792"/>
                  </a:lnTo>
                  <a:lnTo>
                    <a:pt x="0" y="21600"/>
                  </a:lnTo>
                  <a:lnTo>
                    <a:pt x="4585" y="19493"/>
                  </a:lnTo>
                  <a:lnTo>
                    <a:pt x="10619" y="15775"/>
                  </a:lnTo>
                  <a:lnTo>
                    <a:pt x="16716" y="95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845" name="object 14"/>
          <p:cNvSpPr/>
          <p:nvPr/>
        </p:nvSpPr>
        <p:spPr>
          <a:xfrm>
            <a:off x="24156650" y="7092539"/>
            <a:ext cx="1" cy="291798"/>
          </a:xfrm>
          <a:prstGeom prst="line">
            <a:avLst/>
          </a:prstGeom>
          <a:ln w="3175">
            <a:solidFill>
              <a:srgbClr val="FFB9BB"/>
            </a:solidFill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848" name="object 15"/>
          <p:cNvGrpSpPr/>
          <p:nvPr/>
        </p:nvGrpSpPr>
        <p:grpSpPr>
          <a:xfrm>
            <a:off x="24153452" y="6279860"/>
            <a:ext cx="17307" cy="430564"/>
            <a:chOff x="0" y="0"/>
            <a:chExt cx="17305" cy="430562"/>
          </a:xfrm>
        </p:grpSpPr>
        <p:sp>
          <p:nvSpPr>
            <p:cNvPr id="2846" name="Driehoek"/>
            <p:cNvSpPr/>
            <p:nvPr/>
          </p:nvSpPr>
          <p:spPr>
            <a:xfrm>
              <a:off x="0" y="0"/>
              <a:ext cx="15404" cy="13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44"/>
                  </a:moveTo>
                  <a:lnTo>
                    <a:pt x="0" y="0"/>
                  </a:lnTo>
                  <a:lnTo>
                    <a:pt x="17036" y="21600"/>
                  </a:lnTo>
                  <a:lnTo>
                    <a:pt x="21600" y="5244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47" name="Vorm"/>
            <p:cNvSpPr/>
            <p:nvPr/>
          </p:nvSpPr>
          <p:spPr>
            <a:xfrm>
              <a:off x="1901" y="134828"/>
              <a:ext cx="15405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352" y="0"/>
                  </a:lnTo>
                  <a:lnTo>
                    <a:pt x="0" y="20113"/>
                  </a:lnTo>
                  <a:lnTo>
                    <a:pt x="10766" y="18641"/>
                  </a:lnTo>
                  <a:lnTo>
                    <a:pt x="16383" y="18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849" name="object 16"/>
          <p:cNvSpPr/>
          <p:nvPr/>
        </p:nvSpPr>
        <p:spPr>
          <a:xfrm>
            <a:off x="24160579" y="4563369"/>
            <a:ext cx="15405" cy="50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73"/>
                </a:moveTo>
                <a:lnTo>
                  <a:pt x="20837" y="16873"/>
                </a:lnTo>
                <a:lnTo>
                  <a:pt x="20837" y="15232"/>
                </a:lnTo>
                <a:lnTo>
                  <a:pt x="18319" y="15232"/>
                </a:lnTo>
                <a:lnTo>
                  <a:pt x="18319" y="14312"/>
                </a:lnTo>
                <a:lnTo>
                  <a:pt x="14424" y="14312"/>
                </a:lnTo>
                <a:lnTo>
                  <a:pt x="14424" y="8863"/>
                </a:lnTo>
                <a:lnTo>
                  <a:pt x="9688" y="8863"/>
                </a:lnTo>
                <a:lnTo>
                  <a:pt x="9688" y="0"/>
                </a:lnTo>
                <a:lnTo>
                  <a:pt x="5722" y="0"/>
                </a:lnTo>
                <a:lnTo>
                  <a:pt x="5722" y="8863"/>
                </a:lnTo>
                <a:lnTo>
                  <a:pt x="2134" y="8863"/>
                </a:lnTo>
                <a:lnTo>
                  <a:pt x="2134" y="14312"/>
                </a:lnTo>
                <a:lnTo>
                  <a:pt x="529" y="14312"/>
                </a:lnTo>
                <a:lnTo>
                  <a:pt x="529" y="15232"/>
                </a:lnTo>
                <a:lnTo>
                  <a:pt x="228" y="16873"/>
                </a:lnTo>
                <a:lnTo>
                  <a:pt x="0" y="20221"/>
                </a:lnTo>
                <a:lnTo>
                  <a:pt x="1064" y="20221"/>
                </a:lnTo>
                <a:lnTo>
                  <a:pt x="1064" y="20550"/>
                </a:lnTo>
                <a:lnTo>
                  <a:pt x="4808" y="20550"/>
                </a:lnTo>
                <a:lnTo>
                  <a:pt x="4808" y="21140"/>
                </a:lnTo>
                <a:lnTo>
                  <a:pt x="10986" y="21140"/>
                </a:lnTo>
                <a:lnTo>
                  <a:pt x="10986" y="21600"/>
                </a:lnTo>
                <a:lnTo>
                  <a:pt x="15951" y="21600"/>
                </a:lnTo>
                <a:lnTo>
                  <a:pt x="15951" y="21140"/>
                </a:lnTo>
                <a:lnTo>
                  <a:pt x="18926" y="21140"/>
                </a:lnTo>
                <a:lnTo>
                  <a:pt x="18926" y="20550"/>
                </a:lnTo>
                <a:lnTo>
                  <a:pt x="20608" y="20550"/>
                </a:lnTo>
                <a:lnTo>
                  <a:pt x="20608" y="20221"/>
                </a:lnTo>
                <a:lnTo>
                  <a:pt x="21600" y="20221"/>
                </a:lnTo>
                <a:lnTo>
                  <a:pt x="21600" y="16873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50" name="object 17"/>
          <p:cNvSpPr/>
          <p:nvPr/>
        </p:nvSpPr>
        <p:spPr>
          <a:xfrm>
            <a:off x="24161086" y="5518182"/>
            <a:ext cx="15405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5" y="0"/>
                </a:moveTo>
                <a:lnTo>
                  <a:pt x="2715" y="9305"/>
                </a:lnTo>
                <a:lnTo>
                  <a:pt x="0" y="16655"/>
                </a:lnTo>
                <a:lnTo>
                  <a:pt x="5587" y="21077"/>
                </a:lnTo>
                <a:lnTo>
                  <a:pt x="21600" y="21600"/>
                </a:lnTo>
                <a:lnTo>
                  <a:pt x="1172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51" name="object 18"/>
          <p:cNvSpPr/>
          <p:nvPr/>
        </p:nvSpPr>
        <p:spPr>
          <a:xfrm>
            <a:off x="24159536" y="3116150"/>
            <a:ext cx="15404" cy="28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510"/>
                </a:lnTo>
                <a:lnTo>
                  <a:pt x="204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52" name="object 19"/>
          <p:cNvSpPr/>
          <p:nvPr/>
        </p:nvSpPr>
        <p:spPr>
          <a:xfrm>
            <a:off x="24158134" y="5032892"/>
            <a:ext cx="15405" cy="28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0"/>
                </a:moveTo>
                <a:lnTo>
                  <a:pt x="4598" y="47"/>
                </a:lnTo>
                <a:lnTo>
                  <a:pt x="2915" y="766"/>
                </a:lnTo>
                <a:lnTo>
                  <a:pt x="3502" y="2382"/>
                </a:lnTo>
                <a:lnTo>
                  <a:pt x="0" y="8416"/>
                </a:lnTo>
                <a:lnTo>
                  <a:pt x="3016" y="13422"/>
                </a:lnTo>
                <a:lnTo>
                  <a:pt x="10811" y="17713"/>
                </a:lnTo>
                <a:lnTo>
                  <a:pt x="21600" y="21600"/>
                </a:lnTo>
                <a:lnTo>
                  <a:pt x="12969" y="401"/>
                </a:lnTo>
                <a:lnTo>
                  <a:pt x="81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53" name="object 20"/>
          <p:cNvSpPr/>
          <p:nvPr/>
        </p:nvSpPr>
        <p:spPr>
          <a:xfrm>
            <a:off x="24164166" y="4083830"/>
            <a:ext cx="15405" cy="20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7" y="0"/>
                </a:moveTo>
                <a:lnTo>
                  <a:pt x="0" y="21600"/>
                </a:lnTo>
                <a:lnTo>
                  <a:pt x="8937" y="15870"/>
                </a:lnTo>
                <a:lnTo>
                  <a:pt x="17155" y="9281"/>
                </a:lnTo>
                <a:lnTo>
                  <a:pt x="21600" y="3452"/>
                </a:lnTo>
                <a:lnTo>
                  <a:pt x="19217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856" name="object 21"/>
          <p:cNvGrpSpPr/>
          <p:nvPr/>
        </p:nvGrpSpPr>
        <p:grpSpPr>
          <a:xfrm>
            <a:off x="24160954" y="5321337"/>
            <a:ext cx="17500" cy="196860"/>
            <a:chOff x="0" y="0"/>
            <a:chExt cx="17498" cy="196858"/>
          </a:xfrm>
        </p:grpSpPr>
        <p:sp>
          <p:nvSpPr>
            <p:cNvPr id="2854" name="Vorm"/>
            <p:cNvSpPr/>
            <p:nvPr/>
          </p:nvSpPr>
          <p:spPr>
            <a:xfrm>
              <a:off x="0" y="0"/>
              <a:ext cx="15404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9"/>
                  </a:moveTo>
                  <a:lnTo>
                    <a:pt x="11796" y="8082"/>
                  </a:lnTo>
                  <a:lnTo>
                    <a:pt x="0" y="0"/>
                  </a:lnTo>
                  <a:lnTo>
                    <a:pt x="11796" y="21600"/>
                  </a:lnTo>
                  <a:lnTo>
                    <a:pt x="21600" y="172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55" name="Vorm"/>
            <p:cNvSpPr/>
            <p:nvPr/>
          </p:nvSpPr>
          <p:spPr>
            <a:xfrm>
              <a:off x="2095" y="145148"/>
              <a:ext cx="15404" cy="2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489" y="1646"/>
                  </a:lnTo>
                  <a:lnTo>
                    <a:pt x="0" y="8624"/>
                  </a:lnTo>
                  <a:lnTo>
                    <a:pt x="6167" y="21600"/>
                  </a:lnTo>
                  <a:lnTo>
                    <a:pt x="20051" y="59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860" name="object 22"/>
          <p:cNvGrpSpPr/>
          <p:nvPr/>
        </p:nvGrpSpPr>
        <p:grpSpPr>
          <a:xfrm>
            <a:off x="24132891" y="2375693"/>
            <a:ext cx="44763" cy="2187476"/>
            <a:chOff x="0" y="0"/>
            <a:chExt cx="44762" cy="2187474"/>
          </a:xfrm>
        </p:grpSpPr>
        <p:sp>
          <p:nvSpPr>
            <p:cNvPr id="2857" name="Vorm"/>
            <p:cNvSpPr/>
            <p:nvPr/>
          </p:nvSpPr>
          <p:spPr>
            <a:xfrm>
              <a:off x="0" y="0"/>
              <a:ext cx="33841" cy="10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919"/>
                  </a:moveTo>
                  <a:lnTo>
                    <a:pt x="19044" y="14533"/>
                  </a:lnTo>
                  <a:lnTo>
                    <a:pt x="18081" y="12845"/>
                  </a:lnTo>
                  <a:lnTo>
                    <a:pt x="17009" y="10075"/>
                  </a:lnTo>
                  <a:lnTo>
                    <a:pt x="13430" y="17440"/>
                  </a:lnTo>
                  <a:lnTo>
                    <a:pt x="12899" y="18209"/>
                  </a:lnTo>
                  <a:lnTo>
                    <a:pt x="12358" y="18770"/>
                  </a:lnTo>
                  <a:lnTo>
                    <a:pt x="11798" y="19069"/>
                  </a:lnTo>
                  <a:lnTo>
                    <a:pt x="11218" y="19055"/>
                  </a:lnTo>
                  <a:lnTo>
                    <a:pt x="10618" y="18675"/>
                  </a:lnTo>
                  <a:lnTo>
                    <a:pt x="9998" y="17876"/>
                  </a:lnTo>
                  <a:lnTo>
                    <a:pt x="9635" y="15874"/>
                  </a:lnTo>
                  <a:lnTo>
                    <a:pt x="9507" y="14321"/>
                  </a:lnTo>
                  <a:lnTo>
                    <a:pt x="9566" y="13134"/>
                  </a:lnTo>
                  <a:lnTo>
                    <a:pt x="9802" y="12229"/>
                  </a:lnTo>
                  <a:lnTo>
                    <a:pt x="10166" y="11523"/>
                  </a:lnTo>
                  <a:lnTo>
                    <a:pt x="12299" y="9025"/>
                  </a:lnTo>
                  <a:lnTo>
                    <a:pt x="12840" y="8066"/>
                  </a:lnTo>
                  <a:lnTo>
                    <a:pt x="12014" y="8501"/>
                  </a:lnTo>
                  <a:lnTo>
                    <a:pt x="11238" y="8519"/>
                  </a:lnTo>
                  <a:lnTo>
                    <a:pt x="10510" y="8186"/>
                  </a:lnTo>
                  <a:lnTo>
                    <a:pt x="9802" y="7567"/>
                  </a:lnTo>
                  <a:lnTo>
                    <a:pt x="6174" y="2492"/>
                  </a:lnTo>
                  <a:lnTo>
                    <a:pt x="5329" y="1541"/>
                  </a:lnTo>
                  <a:lnTo>
                    <a:pt x="4424" y="765"/>
                  </a:lnTo>
                  <a:lnTo>
                    <a:pt x="3431" y="229"/>
                  </a:lnTo>
                  <a:lnTo>
                    <a:pt x="2340" y="0"/>
                  </a:lnTo>
                  <a:lnTo>
                    <a:pt x="1140" y="143"/>
                  </a:lnTo>
                  <a:lnTo>
                    <a:pt x="3205" y="6732"/>
                  </a:lnTo>
                  <a:lnTo>
                    <a:pt x="2438" y="6458"/>
                  </a:lnTo>
                  <a:lnTo>
                    <a:pt x="1573" y="5874"/>
                  </a:lnTo>
                  <a:lnTo>
                    <a:pt x="727" y="5610"/>
                  </a:lnTo>
                  <a:lnTo>
                    <a:pt x="0" y="6297"/>
                  </a:lnTo>
                  <a:lnTo>
                    <a:pt x="944" y="6602"/>
                  </a:lnTo>
                  <a:lnTo>
                    <a:pt x="1848" y="7229"/>
                  </a:lnTo>
                  <a:lnTo>
                    <a:pt x="3343" y="9280"/>
                  </a:lnTo>
                  <a:lnTo>
                    <a:pt x="3864" y="10622"/>
                  </a:lnTo>
                  <a:lnTo>
                    <a:pt x="4178" y="12119"/>
                  </a:lnTo>
                  <a:lnTo>
                    <a:pt x="4266" y="13729"/>
                  </a:lnTo>
                  <a:lnTo>
                    <a:pt x="4080" y="15411"/>
                  </a:lnTo>
                  <a:lnTo>
                    <a:pt x="3578" y="17122"/>
                  </a:lnTo>
                  <a:lnTo>
                    <a:pt x="2733" y="18823"/>
                  </a:lnTo>
                  <a:lnTo>
                    <a:pt x="3578" y="20106"/>
                  </a:lnTo>
                  <a:lnTo>
                    <a:pt x="4778" y="20973"/>
                  </a:lnTo>
                  <a:lnTo>
                    <a:pt x="6262" y="21459"/>
                  </a:lnTo>
                  <a:lnTo>
                    <a:pt x="7973" y="21600"/>
                  </a:lnTo>
                  <a:lnTo>
                    <a:pt x="9861" y="21431"/>
                  </a:lnTo>
                  <a:lnTo>
                    <a:pt x="13931" y="20309"/>
                  </a:lnTo>
                  <a:lnTo>
                    <a:pt x="18002" y="18376"/>
                  </a:lnTo>
                  <a:lnTo>
                    <a:pt x="19890" y="17195"/>
                  </a:lnTo>
                  <a:lnTo>
                    <a:pt x="21600" y="159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58" name="Vorm"/>
            <p:cNvSpPr/>
            <p:nvPr/>
          </p:nvSpPr>
          <p:spPr>
            <a:xfrm>
              <a:off x="20255" y="1394185"/>
              <a:ext cx="17037" cy="7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32"/>
                  </a:moveTo>
                  <a:lnTo>
                    <a:pt x="21346" y="14331"/>
                  </a:lnTo>
                  <a:lnTo>
                    <a:pt x="21191" y="14531"/>
                  </a:lnTo>
                  <a:lnTo>
                    <a:pt x="21093" y="14517"/>
                  </a:lnTo>
                  <a:lnTo>
                    <a:pt x="21073" y="14531"/>
                  </a:lnTo>
                  <a:lnTo>
                    <a:pt x="20527" y="14886"/>
                  </a:lnTo>
                  <a:lnTo>
                    <a:pt x="20136" y="15076"/>
                  </a:lnTo>
                  <a:lnTo>
                    <a:pt x="19941" y="14331"/>
                  </a:lnTo>
                  <a:lnTo>
                    <a:pt x="19101" y="14244"/>
                  </a:lnTo>
                  <a:lnTo>
                    <a:pt x="17752" y="13801"/>
                  </a:lnTo>
                  <a:lnTo>
                    <a:pt x="17440" y="13689"/>
                  </a:lnTo>
                  <a:lnTo>
                    <a:pt x="18183" y="12026"/>
                  </a:lnTo>
                  <a:lnTo>
                    <a:pt x="18729" y="11735"/>
                  </a:lnTo>
                  <a:lnTo>
                    <a:pt x="19178" y="12342"/>
                  </a:lnTo>
                  <a:lnTo>
                    <a:pt x="20038" y="14342"/>
                  </a:lnTo>
                  <a:lnTo>
                    <a:pt x="20410" y="14389"/>
                  </a:lnTo>
                  <a:lnTo>
                    <a:pt x="20722" y="14503"/>
                  </a:lnTo>
                  <a:lnTo>
                    <a:pt x="21093" y="14517"/>
                  </a:lnTo>
                  <a:lnTo>
                    <a:pt x="20976" y="13689"/>
                  </a:lnTo>
                  <a:lnTo>
                    <a:pt x="20448" y="11735"/>
                  </a:lnTo>
                  <a:lnTo>
                    <a:pt x="17362" y="0"/>
                  </a:lnTo>
                  <a:lnTo>
                    <a:pt x="17070" y="1188"/>
                  </a:lnTo>
                  <a:lnTo>
                    <a:pt x="16854" y="2475"/>
                  </a:lnTo>
                  <a:lnTo>
                    <a:pt x="16776" y="7060"/>
                  </a:lnTo>
                  <a:lnTo>
                    <a:pt x="16913" y="9114"/>
                  </a:lnTo>
                  <a:lnTo>
                    <a:pt x="17402" y="13689"/>
                  </a:lnTo>
                  <a:lnTo>
                    <a:pt x="14980" y="12598"/>
                  </a:lnTo>
                  <a:lnTo>
                    <a:pt x="12811" y="11239"/>
                  </a:lnTo>
                  <a:lnTo>
                    <a:pt x="10820" y="9809"/>
                  </a:lnTo>
                  <a:lnTo>
                    <a:pt x="8847" y="8471"/>
                  </a:lnTo>
                  <a:lnTo>
                    <a:pt x="6972" y="7523"/>
                  </a:lnTo>
                  <a:lnTo>
                    <a:pt x="4921" y="7060"/>
                  </a:lnTo>
                  <a:lnTo>
                    <a:pt x="2617" y="7310"/>
                  </a:lnTo>
                  <a:lnTo>
                    <a:pt x="0" y="8471"/>
                  </a:lnTo>
                  <a:lnTo>
                    <a:pt x="274" y="10826"/>
                  </a:lnTo>
                  <a:lnTo>
                    <a:pt x="801" y="12602"/>
                  </a:lnTo>
                  <a:lnTo>
                    <a:pt x="1601" y="13977"/>
                  </a:lnTo>
                  <a:lnTo>
                    <a:pt x="3457" y="15629"/>
                  </a:lnTo>
                  <a:lnTo>
                    <a:pt x="5664" y="16911"/>
                  </a:lnTo>
                  <a:lnTo>
                    <a:pt x="6777" y="17685"/>
                  </a:lnTo>
                  <a:lnTo>
                    <a:pt x="7832" y="18704"/>
                  </a:lnTo>
                  <a:lnTo>
                    <a:pt x="8809" y="20087"/>
                  </a:lnTo>
                  <a:lnTo>
                    <a:pt x="8672" y="18704"/>
                  </a:lnTo>
                  <a:lnTo>
                    <a:pt x="8847" y="14389"/>
                  </a:lnTo>
                  <a:lnTo>
                    <a:pt x="9022" y="14331"/>
                  </a:lnTo>
                  <a:lnTo>
                    <a:pt x="9258" y="14389"/>
                  </a:lnTo>
                  <a:lnTo>
                    <a:pt x="9491" y="14517"/>
                  </a:lnTo>
                  <a:lnTo>
                    <a:pt x="10176" y="15076"/>
                  </a:lnTo>
                  <a:lnTo>
                    <a:pt x="11406" y="16158"/>
                  </a:lnTo>
                  <a:lnTo>
                    <a:pt x="11835" y="16491"/>
                  </a:lnTo>
                  <a:lnTo>
                    <a:pt x="12304" y="16782"/>
                  </a:lnTo>
                  <a:lnTo>
                    <a:pt x="12753" y="16997"/>
                  </a:lnTo>
                  <a:lnTo>
                    <a:pt x="13242" y="17128"/>
                  </a:lnTo>
                  <a:lnTo>
                    <a:pt x="13730" y="17150"/>
                  </a:lnTo>
                  <a:lnTo>
                    <a:pt x="14219" y="17042"/>
                  </a:lnTo>
                  <a:lnTo>
                    <a:pt x="15663" y="15722"/>
                  </a:lnTo>
                  <a:lnTo>
                    <a:pt x="16367" y="14331"/>
                  </a:lnTo>
                  <a:lnTo>
                    <a:pt x="16601" y="13801"/>
                  </a:lnTo>
                  <a:lnTo>
                    <a:pt x="18437" y="21600"/>
                  </a:lnTo>
                  <a:lnTo>
                    <a:pt x="21209" y="15076"/>
                  </a:lnTo>
                  <a:lnTo>
                    <a:pt x="21600" y="14132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59" name="Vorm"/>
            <p:cNvSpPr/>
            <p:nvPr/>
          </p:nvSpPr>
          <p:spPr>
            <a:xfrm>
              <a:off x="29358" y="769104"/>
              <a:ext cx="15405" cy="6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17"/>
                  </a:moveTo>
                  <a:lnTo>
                    <a:pt x="16558" y="4280"/>
                  </a:lnTo>
                  <a:lnTo>
                    <a:pt x="12049" y="1860"/>
                  </a:lnTo>
                  <a:lnTo>
                    <a:pt x="7991" y="565"/>
                  </a:lnTo>
                  <a:lnTo>
                    <a:pt x="4196" y="0"/>
                  </a:lnTo>
                  <a:lnTo>
                    <a:pt x="2189" y="19054"/>
                  </a:lnTo>
                  <a:lnTo>
                    <a:pt x="0" y="17731"/>
                  </a:lnTo>
                  <a:lnTo>
                    <a:pt x="1831" y="21600"/>
                  </a:lnTo>
                  <a:lnTo>
                    <a:pt x="5534" y="17462"/>
                  </a:lnTo>
                  <a:lnTo>
                    <a:pt x="11961" y="13290"/>
                  </a:lnTo>
                  <a:lnTo>
                    <a:pt x="21600" y="8217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864" name="object 23"/>
          <p:cNvGrpSpPr/>
          <p:nvPr/>
        </p:nvGrpSpPr>
        <p:grpSpPr>
          <a:xfrm>
            <a:off x="24132359" y="6458682"/>
            <a:ext cx="30694" cy="605779"/>
            <a:chOff x="0" y="0"/>
            <a:chExt cx="30692" cy="605778"/>
          </a:xfrm>
        </p:grpSpPr>
        <p:sp>
          <p:nvSpPr>
            <p:cNvPr id="2861" name="Vorm"/>
            <p:cNvSpPr/>
            <p:nvPr/>
          </p:nvSpPr>
          <p:spPr>
            <a:xfrm>
              <a:off x="0" y="434197"/>
              <a:ext cx="15404" cy="4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38"/>
                  </a:moveTo>
                  <a:lnTo>
                    <a:pt x="13792" y="3625"/>
                  </a:lnTo>
                  <a:lnTo>
                    <a:pt x="7275" y="0"/>
                  </a:lnTo>
                  <a:lnTo>
                    <a:pt x="2849" y="5160"/>
                  </a:lnTo>
                  <a:lnTo>
                    <a:pt x="0" y="21600"/>
                  </a:lnTo>
                  <a:lnTo>
                    <a:pt x="8320" y="13786"/>
                  </a:lnTo>
                  <a:lnTo>
                    <a:pt x="14571" y="14129"/>
                  </a:lnTo>
                  <a:lnTo>
                    <a:pt x="21334" y="1355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62" name="Vorm"/>
            <p:cNvSpPr/>
            <p:nvPr/>
          </p:nvSpPr>
          <p:spPr>
            <a:xfrm>
              <a:off x="7632" y="18792"/>
              <a:ext cx="15405" cy="58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230" y="1086"/>
                  </a:lnTo>
                  <a:lnTo>
                    <a:pt x="13317" y="3037"/>
                  </a:lnTo>
                  <a:lnTo>
                    <a:pt x="8403" y="5540"/>
                  </a:lnTo>
                  <a:lnTo>
                    <a:pt x="3132" y="8920"/>
                  </a:lnTo>
                  <a:lnTo>
                    <a:pt x="4319" y="9999"/>
                  </a:lnTo>
                  <a:lnTo>
                    <a:pt x="5743" y="11333"/>
                  </a:lnTo>
                  <a:lnTo>
                    <a:pt x="6764" y="13267"/>
                  </a:lnTo>
                  <a:lnTo>
                    <a:pt x="6599" y="16336"/>
                  </a:lnTo>
                  <a:lnTo>
                    <a:pt x="5080" y="17836"/>
                  </a:lnTo>
                  <a:lnTo>
                    <a:pt x="3514" y="17665"/>
                  </a:lnTo>
                  <a:lnTo>
                    <a:pt x="1875" y="16781"/>
                  </a:lnTo>
                  <a:lnTo>
                    <a:pt x="0" y="16338"/>
                  </a:lnTo>
                  <a:lnTo>
                    <a:pt x="1946" y="18897"/>
                  </a:lnTo>
                  <a:lnTo>
                    <a:pt x="3110" y="20182"/>
                  </a:lnTo>
                  <a:lnTo>
                    <a:pt x="4368" y="21161"/>
                  </a:lnTo>
                  <a:lnTo>
                    <a:pt x="5721" y="21600"/>
                  </a:lnTo>
                  <a:lnTo>
                    <a:pt x="7145" y="21266"/>
                  </a:lnTo>
                  <a:lnTo>
                    <a:pt x="8616" y="19927"/>
                  </a:lnTo>
                  <a:lnTo>
                    <a:pt x="9850" y="17836"/>
                  </a:lnTo>
                  <a:lnTo>
                    <a:pt x="10160" y="17349"/>
                  </a:lnTo>
                  <a:lnTo>
                    <a:pt x="10253" y="13267"/>
                  </a:lnTo>
                  <a:lnTo>
                    <a:pt x="11892" y="10539"/>
                  </a:lnTo>
                  <a:lnTo>
                    <a:pt x="13814" y="7858"/>
                  </a:lnTo>
                  <a:lnTo>
                    <a:pt x="15903" y="5351"/>
                  </a:lnTo>
                  <a:lnTo>
                    <a:pt x="18086" y="3037"/>
                  </a:lnTo>
                  <a:lnTo>
                    <a:pt x="19938" y="13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63" name="Driehoek"/>
            <p:cNvSpPr/>
            <p:nvPr/>
          </p:nvSpPr>
          <p:spPr>
            <a:xfrm>
              <a:off x="15288" y="0"/>
              <a:ext cx="15405" cy="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0"/>
                  </a:moveTo>
                  <a:lnTo>
                    <a:pt x="13887" y="0"/>
                  </a:lnTo>
                  <a:lnTo>
                    <a:pt x="0" y="21600"/>
                  </a:lnTo>
                  <a:lnTo>
                    <a:pt x="21600" y="161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865" name="object 24"/>
          <p:cNvSpPr/>
          <p:nvPr/>
        </p:nvSpPr>
        <p:spPr>
          <a:xfrm>
            <a:off x="24141999" y="5038619"/>
            <a:ext cx="15404" cy="442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61" y="0"/>
                </a:moveTo>
                <a:lnTo>
                  <a:pt x="0" y="11001"/>
                </a:lnTo>
                <a:lnTo>
                  <a:pt x="8285" y="10442"/>
                </a:lnTo>
                <a:lnTo>
                  <a:pt x="7804" y="16173"/>
                </a:lnTo>
                <a:lnTo>
                  <a:pt x="9722" y="19237"/>
                </a:lnTo>
                <a:lnTo>
                  <a:pt x="13213" y="20551"/>
                </a:lnTo>
                <a:lnTo>
                  <a:pt x="17445" y="21033"/>
                </a:lnTo>
                <a:lnTo>
                  <a:pt x="21600" y="21600"/>
                </a:lnTo>
                <a:lnTo>
                  <a:pt x="1376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66" name="object 25"/>
          <p:cNvSpPr/>
          <p:nvPr/>
        </p:nvSpPr>
        <p:spPr>
          <a:xfrm>
            <a:off x="24164450" y="2868685"/>
            <a:ext cx="15405" cy="25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292" y="1664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67" name="object 26"/>
          <p:cNvSpPr/>
          <p:nvPr/>
        </p:nvSpPr>
        <p:spPr>
          <a:xfrm>
            <a:off x="24164574" y="2360200"/>
            <a:ext cx="15405" cy="1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0" y="0"/>
                </a:moveTo>
                <a:lnTo>
                  <a:pt x="0" y="18577"/>
                </a:lnTo>
                <a:lnTo>
                  <a:pt x="21600" y="21600"/>
                </a:lnTo>
                <a:lnTo>
                  <a:pt x="853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870" name="object 27"/>
          <p:cNvGrpSpPr/>
          <p:nvPr/>
        </p:nvGrpSpPr>
        <p:grpSpPr>
          <a:xfrm>
            <a:off x="276591" y="6569980"/>
            <a:ext cx="1423" cy="129997"/>
            <a:chOff x="0" y="0"/>
            <a:chExt cx="1421" cy="129996"/>
          </a:xfrm>
        </p:grpSpPr>
        <p:sp>
          <p:nvSpPr>
            <p:cNvPr id="2868" name="Lijn"/>
            <p:cNvSpPr/>
            <p:nvPr/>
          </p:nvSpPr>
          <p:spPr>
            <a:xfrm>
              <a:off x="0" y="-1"/>
              <a:ext cx="1422" cy="1299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69" name="Lijn"/>
            <p:cNvSpPr/>
            <p:nvPr/>
          </p:nvSpPr>
          <p:spPr>
            <a:xfrm flipH="1" flipV="1">
              <a:off x="0" y="0"/>
              <a:ext cx="1422" cy="12999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871" name="object 28"/>
          <p:cNvSpPr/>
          <p:nvPr/>
        </p:nvSpPr>
        <p:spPr>
          <a:xfrm>
            <a:off x="267998" y="5605882"/>
            <a:ext cx="15404" cy="4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234" y="13995"/>
                </a:lnTo>
                <a:lnTo>
                  <a:pt x="14869" y="21600"/>
                </a:lnTo>
                <a:lnTo>
                  <a:pt x="19473" y="21352"/>
                </a:lnTo>
                <a:lnTo>
                  <a:pt x="21600" y="11791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72" name="object 29"/>
          <p:cNvSpPr/>
          <p:nvPr/>
        </p:nvSpPr>
        <p:spPr>
          <a:xfrm>
            <a:off x="11875817" y="212776"/>
            <a:ext cx="377979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8" y="0"/>
                </a:moveTo>
                <a:lnTo>
                  <a:pt x="217" y="944"/>
                </a:lnTo>
                <a:lnTo>
                  <a:pt x="0" y="5278"/>
                </a:lnTo>
                <a:lnTo>
                  <a:pt x="3322" y="19533"/>
                </a:lnTo>
                <a:lnTo>
                  <a:pt x="7653" y="18457"/>
                </a:lnTo>
                <a:lnTo>
                  <a:pt x="11604" y="18260"/>
                </a:lnTo>
                <a:lnTo>
                  <a:pt x="15217" y="18806"/>
                </a:lnTo>
                <a:lnTo>
                  <a:pt x="21600" y="21600"/>
                </a:lnTo>
                <a:lnTo>
                  <a:pt x="8145" y="5473"/>
                </a:lnTo>
                <a:lnTo>
                  <a:pt x="4546" y="1741"/>
                </a:lnTo>
                <a:lnTo>
                  <a:pt x="1818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73" name="object 30"/>
          <p:cNvSpPr/>
          <p:nvPr/>
        </p:nvSpPr>
        <p:spPr>
          <a:xfrm>
            <a:off x="2584816" y="248890"/>
            <a:ext cx="183248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767"/>
                </a:lnTo>
                <a:lnTo>
                  <a:pt x="65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74" name="object 31"/>
          <p:cNvSpPr/>
          <p:nvPr/>
        </p:nvSpPr>
        <p:spPr>
          <a:xfrm>
            <a:off x="2201649" y="270873"/>
            <a:ext cx="249580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46" y="11062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75" name="object 32"/>
          <p:cNvSpPr/>
          <p:nvPr/>
        </p:nvSpPr>
        <p:spPr>
          <a:xfrm>
            <a:off x="277543" y="11703300"/>
            <a:ext cx="15405" cy="15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1" y="0"/>
                </a:moveTo>
                <a:lnTo>
                  <a:pt x="10302" y="143"/>
                </a:lnTo>
                <a:lnTo>
                  <a:pt x="5282" y="1010"/>
                </a:lnTo>
                <a:lnTo>
                  <a:pt x="0" y="833"/>
                </a:lnTo>
                <a:lnTo>
                  <a:pt x="21600" y="21600"/>
                </a:lnTo>
                <a:lnTo>
                  <a:pt x="20706" y="8960"/>
                </a:lnTo>
                <a:lnTo>
                  <a:pt x="18320" y="2349"/>
                </a:lnTo>
                <a:lnTo>
                  <a:pt x="1475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76" name="object 33"/>
          <p:cNvSpPr/>
          <p:nvPr/>
        </p:nvSpPr>
        <p:spPr>
          <a:xfrm>
            <a:off x="20076740" y="217705"/>
            <a:ext cx="407645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013" y="16867"/>
                </a:lnTo>
                <a:lnTo>
                  <a:pt x="15226" y="20411"/>
                </a:lnTo>
                <a:lnTo>
                  <a:pt x="17937" y="21600"/>
                </a:lnTo>
                <a:lnTo>
                  <a:pt x="20083" y="19648"/>
                </a:lnTo>
                <a:lnTo>
                  <a:pt x="21600" y="13766"/>
                </a:lnTo>
                <a:lnTo>
                  <a:pt x="11370" y="4943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77" name="object 34"/>
          <p:cNvSpPr/>
          <p:nvPr/>
        </p:nvSpPr>
        <p:spPr>
          <a:xfrm>
            <a:off x="212099" y="6198382"/>
            <a:ext cx="15405" cy="11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66" y="0"/>
                </a:moveTo>
                <a:lnTo>
                  <a:pt x="0" y="251"/>
                </a:lnTo>
                <a:lnTo>
                  <a:pt x="4947" y="10094"/>
                </a:lnTo>
                <a:lnTo>
                  <a:pt x="10214" y="16822"/>
                </a:lnTo>
                <a:lnTo>
                  <a:pt x="15770" y="20601"/>
                </a:lnTo>
                <a:lnTo>
                  <a:pt x="21600" y="21600"/>
                </a:lnTo>
                <a:lnTo>
                  <a:pt x="16856" y="11173"/>
                </a:lnTo>
                <a:lnTo>
                  <a:pt x="11746" y="3807"/>
                </a:lnTo>
                <a:lnTo>
                  <a:pt x="6166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78" name="object 35"/>
          <p:cNvSpPr/>
          <p:nvPr/>
        </p:nvSpPr>
        <p:spPr>
          <a:xfrm>
            <a:off x="19643738" y="214345"/>
            <a:ext cx="377160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lnTo>
                  <a:pt x="11601" y="7200"/>
                </a:lnTo>
                <a:lnTo>
                  <a:pt x="11601" y="0"/>
                </a:lnTo>
                <a:lnTo>
                  <a:pt x="8157" y="0"/>
                </a:lnTo>
                <a:lnTo>
                  <a:pt x="8157" y="7200"/>
                </a:lnTo>
                <a:lnTo>
                  <a:pt x="0" y="7200"/>
                </a:lnTo>
                <a:lnTo>
                  <a:pt x="0" y="14400"/>
                </a:lnTo>
                <a:lnTo>
                  <a:pt x="715" y="14400"/>
                </a:lnTo>
                <a:lnTo>
                  <a:pt x="715" y="21600"/>
                </a:lnTo>
                <a:lnTo>
                  <a:pt x="7565" y="21600"/>
                </a:lnTo>
                <a:lnTo>
                  <a:pt x="7565" y="14400"/>
                </a:lnTo>
                <a:lnTo>
                  <a:pt x="21600" y="144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79" name="object 36"/>
          <p:cNvSpPr/>
          <p:nvPr/>
        </p:nvSpPr>
        <p:spPr>
          <a:xfrm>
            <a:off x="17128560" y="13427612"/>
            <a:ext cx="42177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0" y="1620"/>
                </a:lnTo>
                <a:lnTo>
                  <a:pt x="21600" y="21600"/>
                </a:lnTo>
                <a:lnTo>
                  <a:pt x="21097" y="8424"/>
                </a:lnTo>
                <a:lnTo>
                  <a:pt x="16878" y="1728"/>
                </a:lnTo>
                <a:lnTo>
                  <a:pt x="962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80" name="object 37"/>
          <p:cNvSpPr/>
          <p:nvPr/>
        </p:nvSpPr>
        <p:spPr>
          <a:xfrm>
            <a:off x="22335780" y="13483225"/>
            <a:ext cx="222936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060"/>
                </a:lnTo>
                <a:lnTo>
                  <a:pt x="80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81" name="object 38"/>
          <p:cNvSpPr/>
          <p:nvPr/>
        </p:nvSpPr>
        <p:spPr>
          <a:xfrm>
            <a:off x="24059015" y="213830"/>
            <a:ext cx="84061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1"/>
                </a:moveTo>
                <a:lnTo>
                  <a:pt x="6501" y="0"/>
                </a:lnTo>
                <a:lnTo>
                  <a:pt x="0" y="21600"/>
                </a:lnTo>
                <a:lnTo>
                  <a:pt x="21600" y="8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82" name="object 39"/>
          <p:cNvSpPr/>
          <p:nvPr/>
        </p:nvSpPr>
        <p:spPr>
          <a:xfrm>
            <a:off x="24141327" y="721957"/>
            <a:ext cx="15405" cy="4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34" y="3900"/>
                </a:lnTo>
                <a:lnTo>
                  <a:pt x="13289" y="8863"/>
                </a:lnTo>
                <a:lnTo>
                  <a:pt x="18011" y="14795"/>
                </a:lnTo>
                <a:lnTo>
                  <a:pt x="21600" y="21600"/>
                </a:lnTo>
                <a:lnTo>
                  <a:pt x="17601" y="13565"/>
                </a:lnTo>
                <a:lnTo>
                  <a:pt x="12829" y="6998"/>
                </a:lnTo>
                <a:lnTo>
                  <a:pt x="7040" y="2332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83" name="object 40"/>
          <p:cNvSpPr/>
          <p:nvPr/>
        </p:nvSpPr>
        <p:spPr>
          <a:xfrm>
            <a:off x="18379919" y="249752"/>
            <a:ext cx="26171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1" y="361"/>
                </a:moveTo>
                <a:lnTo>
                  <a:pt x="0" y="0"/>
                </a:lnTo>
                <a:lnTo>
                  <a:pt x="16242" y="17013"/>
                </a:lnTo>
                <a:lnTo>
                  <a:pt x="21600" y="21600"/>
                </a:lnTo>
                <a:lnTo>
                  <a:pt x="8711" y="3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887" name="object 41"/>
          <p:cNvGrpSpPr/>
          <p:nvPr/>
        </p:nvGrpSpPr>
        <p:grpSpPr>
          <a:xfrm>
            <a:off x="23889174" y="214420"/>
            <a:ext cx="290744" cy="233736"/>
            <a:chOff x="0" y="0"/>
            <a:chExt cx="290743" cy="233734"/>
          </a:xfrm>
        </p:grpSpPr>
        <p:sp>
          <p:nvSpPr>
            <p:cNvPr id="2884" name="Vorm"/>
            <p:cNvSpPr/>
            <p:nvPr/>
          </p:nvSpPr>
          <p:spPr>
            <a:xfrm>
              <a:off x="0" y="0"/>
              <a:ext cx="197368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392" y="3858"/>
                  </a:lnTo>
                  <a:lnTo>
                    <a:pt x="18587" y="0"/>
                  </a:lnTo>
                  <a:lnTo>
                    <a:pt x="0" y="77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85" name="Driehoek"/>
            <p:cNvSpPr/>
            <p:nvPr/>
          </p:nvSpPr>
          <p:spPr>
            <a:xfrm>
              <a:off x="197367" y="662"/>
              <a:ext cx="84319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63"/>
                  </a:moveTo>
                  <a:lnTo>
                    <a:pt x="0" y="0"/>
                  </a:lnTo>
                  <a:lnTo>
                    <a:pt x="21596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86" name="Vorm"/>
            <p:cNvSpPr/>
            <p:nvPr/>
          </p:nvSpPr>
          <p:spPr>
            <a:xfrm>
              <a:off x="275339" y="122088"/>
              <a:ext cx="15405" cy="11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81"/>
                  </a:moveTo>
                  <a:lnTo>
                    <a:pt x="11465" y="0"/>
                  </a:lnTo>
                  <a:lnTo>
                    <a:pt x="0" y="20620"/>
                  </a:lnTo>
                  <a:lnTo>
                    <a:pt x="13167" y="21600"/>
                  </a:lnTo>
                  <a:lnTo>
                    <a:pt x="21281" y="19284"/>
                  </a:lnTo>
                  <a:lnTo>
                    <a:pt x="21600" y="1248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888" name="object 42"/>
          <p:cNvSpPr/>
          <p:nvPr/>
        </p:nvSpPr>
        <p:spPr>
          <a:xfrm>
            <a:off x="7141598" y="13441751"/>
            <a:ext cx="94853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06" y="3882"/>
                </a:lnTo>
                <a:lnTo>
                  <a:pt x="0" y="14906"/>
                </a:lnTo>
                <a:lnTo>
                  <a:pt x="5955" y="21600"/>
                </a:lnTo>
                <a:lnTo>
                  <a:pt x="19882" y="524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919" name="object 43"/>
          <p:cNvGrpSpPr/>
          <p:nvPr/>
        </p:nvGrpSpPr>
        <p:grpSpPr>
          <a:xfrm>
            <a:off x="210935" y="219104"/>
            <a:ext cx="23964439" cy="13286686"/>
            <a:chOff x="0" y="0"/>
            <a:chExt cx="23964438" cy="13286685"/>
          </a:xfrm>
        </p:grpSpPr>
        <p:grpSp>
          <p:nvGrpSpPr>
            <p:cNvPr id="2897" name="object 44"/>
            <p:cNvGrpSpPr/>
            <p:nvPr/>
          </p:nvGrpSpPr>
          <p:grpSpPr>
            <a:xfrm>
              <a:off x="-1" y="0"/>
              <a:ext cx="23964439" cy="13277959"/>
              <a:chOff x="0" y="0"/>
              <a:chExt cx="23964437" cy="13277958"/>
            </a:xfrm>
          </p:grpSpPr>
          <p:sp>
            <p:nvSpPr>
              <p:cNvPr id="2889" name="Vorm"/>
              <p:cNvSpPr/>
              <p:nvPr/>
            </p:nvSpPr>
            <p:spPr>
              <a:xfrm>
                <a:off x="23228" y="30807"/>
                <a:ext cx="2604330" cy="44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" y="0"/>
                    </a:lnTo>
                    <a:lnTo>
                      <a:pt x="13" y="4469"/>
                    </a:lnTo>
                    <a:lnTo>
                      <a:pt x="11" y="5959"/>
                    </a:lnTo>
                    <a:lnTo>
                      <a:pt x="3" y="12662"/>
                    </a:lnTo>
                    <a:lnTo>
                      <a:pt x="1" y="14897"/>
                    </a:lnTo>
                    <a:lnTo>
                      <a:pt x="0" y="21600"/>
                    </a:lnTo>
                    <a:lnTo>
                      <a:pt x="260" y="21600"/>
                    </a:lnTo>
                    <a:lnTo>
                      <a:pt x="256" y="20110"/>
                    </a:lnTo>
                    <a:lnTo>
                      <a:pt x="251" y="16386"/>
                    </a:lnTo>
                    <a:lnTo>
                      <a:pt x="241" y="15641"/>
                    </a:lnTo>
                    <a:lnTo>
                      <a:pt x="235" y="14897"/>
                    </a:lnTo>
                    <a:lnTo>
                      <a:pt x="234" y="14152"/>
                    </a:lnTo>
                    <a:lnTo>
                      <a:pt x="233" y="11172"/>
                    </a:lnTo>
                    <a:lnTo>
                      <a:pt x="242" y="5959"/>
                    </a:lnTo>
                    <a:lnTo>
                      <a:pt x="249" y="3724"/>
                    </a:lnTo>
                    <a:lnTo>
                      <a:pt x="257" y="1490"/>
                    </a:lnTo>
                    <a:lnTo>
                      <a:pt x="6212" y="1490"/>
                    </a:lnTo>
                    <a:lnTo>
                      <a:pt x="6082" y="2167"/>
                    </a:lnTo>
                    <a:lnTo>
                      <a:pt x="8998" y="1490"/>
                    </a:lnTo>
                    <a:lnTo>
                      <a:pt x="16259" y="1490"/>
                    </a:lnTo>
                    <a:lnTo>
                      <a:pt x="16622" y="745"/>
                    </a:lnTo>
                    <a:lnTo>
                      <a:pt x="17536" y="7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90" name="Vorm"/>
              <p:cNvSpPr/>
              <p:nvPr/>
            </p:nvSpPr>
            <p:spPr>
              <a:xfrm>
                <a:off x="2269914" y="0"/>
                <a:ext cx="19777259" cy="77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17347" y="4320"/>
                    </a:lnTo>
                    <a:lnTo>
                      <a:pt x="17274" y="0"/>
                    </a:lnTo>
                    <a:lnTo>
                      <a:pt x="17208" y="0"/>
                    </a:lnTo>
                    <a:lnTo>
                      <a:pt x="17151" y="4320"/>
                    </a:lnTo>
                    <a:lnTo>
                      <a:pt x="17037" y="4320"/>
                    </a:lnTo>
                    <a:lnTo>
                      <a:pt x="16995" y="0"/>
                    </a:lnTo>
                    <a:lnTo>
                      <a:pt x="15339" y="0"/>
                    </a:lnTo>
                    <a:lnTo>
                      <a:pt x="15321" y="4320"/>
                    </a:lnTo>
                    <a:lnTo>
                      <a:pt x="10069" y="4320"/>
                    </a:lnTo>
                    <a:lnTo>
                      <a:pt x="10022" y="8640"/>
                    </a:lnTo>
                    <a:lnTo>
                      <a:pt x="9972" y="4320"/>
                    </a:lnTo>
                    <a:lnTo>
                      <a:pt x="8845" y="4320"/>
                    </a:lnTo>
                    <a:lnTo>
                      <a:pt x="8760" y="8640"/>
                    </a:lnTo>
                    <a:lnTo>
                      <a:pt x="7977" y="8640"/>
                    </a:lnTo>
                    <a:lnTo>
                      <a:pt x="7898" y="4320"/>
                    </a:lnTo>
                    <a:lnTo>
                      <a:pt x="7493" y="8640"/>
                    </a:lnTo>
                    <a:lnTo>
                      <a:pt x="7253" y="8640"/>
                    </a:lnTo>
                    <a:lnTo>
                      <a:pt x="7276" y="4320"/>
                    </a:lnTo>
                    <a:lnTo>
                      <a:pt x="7147" y="4320"/>
                    </a:lnTo>
                    <a:lnTo>
                      <a:pt x="7086" y="8640"/>
                    </a:lnTo>
                    <a:lnTo>
                      <a:pt x="3754" y="8640"/>
                    </a:lnTo>
                    <a:lnTo>
                      <a:pt x="3595" y="4320"/>
                    </a:lnTo>
                    <a:lnTo>
                      <a:pt x="2875" y="4320"/>
                    </a:lnTo>
                    <a:lnTo>
                      <a:pt x="2881" y="8640"/>
                    </a:lnTo>
                    <a:lnTo>
                      <a:pt x="2737" y="8640"/>
                    </a:lnTo>
                    <a:lnTo>
                      <a:pt x="2610" y="4320"/>
                    </a:lnTo>
                    <a:lnTo>
                      <a:pt x="2344" y="4320"/>
                    </a:lnTo>
                    <a:lnTo>
                      <a:pt x="2326" y="8640"/>
                    </a:lnTo>
                    <a:lnTo>
                      <a:pt x="2291" y="4320"/>
                    </a:lnTo>
                    <a:lnTo>
                      <a:pt x="565" y="4320"/>
                    </a:lnTo>
                    <a:lnTo>
                      <a:pt x="537" y="8640"/>
                    </a:lnTo>
                    <a:lnTo>
                      <a:pt x="409" y="8640"/>
                    </a:lnTo>
                    <a:lnTo>
                      <a:pt x="372" y="12960"/>
                    </a:lnTo>
                    <a:lnTo>
                      <a:pt x="79" y="12960"/>
                    </a:lnTo>
                    <a:lnTo>
                      <a:pt x="0" y="17280"/>
                    </a:lnTo>
                    <a:lnTo>
                      <a:pt x="242" y="17280"/>
                    </a:lnTo>
                    <a:lnTo>
                      <a:pt x="364" y="21600"/>
                    </a:lnTo>
                    <a:lnTo>
                      <a:pt x="393" y="17280"/>
                    </a:lnTo>
                    <a:lnTo>
                      <a:pt x="1093" y="21600"/>
                    </a:lnTo>
                    <a:lnTo>
                      <a:pt x="1208" y="21600"/>
                    </a:lnTo>
                    <a:lnTo>
                      <a:pt x="1321" y="17280"/>
                    </a:lnTo>
                    <a:lnTo>
                      <a:pt x="1892" y="17280"/>
                    </a:lnTo>
                    <a:lnTo>
                      <a:pt x="1902" y="21332"/>
                    </a:lnTo>
                    <a:lnTo>
                      <a:pt x="2592" y="17280"/>
                    </a:lnTo>
                    <a:lnTo>
                      <a:pt x="1977" y="17280"/>
                    </a:lnTo>
                    <a:lnTo>
                      <a:pt x="2043" y="12960"/>
                    </a:lnTo>
                    <a:lnTo>
                      <a:pt x="2724" y="12960"/>
                    </a:lnTo>
                    <a:lnTo>
                      <a:pt x="2738" y="17280"/>
                    </a:lnTo>
                    <a:lnTo>
                      <a:pt x="2632" y="17280"/>
                    </a:lnTo>
                    <a:lnTo>
                      <a:pt x="2688" y="21600"/>
                    </a:lnTo>
                    <a:lnTo>
                      <a:pt x="2923" y="21600"/>
                    </a:lnTo>
                    <a:lnTo>
                      <a:pt x="2921" y="17280"/>
                    </a:lnTo>
                    <a:lnTo>
                      <a:pt x="3451" y="17280"/>
                    </a:lnTo>
                    <a:lnTo>
                      <a:pt x="3525" y="21600"/>
                    </a:lnTo>
                    <a:lnTo>
                      <a:pt x="3594" y="21600"/>
                    </a:lnTo>
                    <a:lnTo>
                      <a:pt x="3657" y="17280"/>
                    </a:lnTo>
                    <a:lnTo>
                      <a:pt x="6428" y="17280"/>
                    </a:lnTo>
                    <a:lnTo>
                      <a:pt x="6395" y="21600"/>
                    </a:lnTo>
                    <a:lnTo>
                      <a:pt x="6946" y="14826"/>
                    </a:lnTo>
                    <a:lnTo>
                      <a:pt x="6730" y="18753"/>
                    </a:lnTo>
                    <a:lnTo>
                      <a:pt x="6812" y="18058"/>
                    </a:lnTo>
                    <a:lnTo>
                      <a:pt x="6886" y="17591"/>
                    </a:lnTo>
                    <a:lnTo>
                      <a:pt x="6953" y="17314"/>
                    </a:lnTo>
                    <a:lnTo>
                      <a:pt x="7016" y="17202"/>
                    </a:lnTo>
                    <a:lnTo>
                      <a:pt x="7078" y="17215"/>
                    </a:lnTo>
                    <a:lnTo>
                      <a:pt x="7204" y="17474"/>
                    </a:lnTo>
                    <a:lnTo>
                      <a:pt x="7060" y="13431"/>
                    </a:lnTo>
                    <a:lnTo>
                      <a:pt x="7434" y="8834"/>
                    </a:lnTo>
                    <a:lnTo>
                      <a:pt x="7439" y="12960"/>
                    </a:lnTo>
                    <a:lnTo>
                      <a:pt x="7486" y="12960"/>
                    </a:lnTo>
                    <a:lnTo>
                      <a:pt x="7489" y="17280"/>
                    </a:lnTo>
                    <a:lnTo>
                      <a:pt x="7316" y="17280"/>
                    </a:lnTo>
                    <a:lnTo>
                      <a:pt x="7223" y="21600"/>
                    </a:lnTo>
                    <a:lnTo>
                      <a:pt x="7835" y="21600"/>
                    </a:lnTo>
                    <a:lnTo>
                      <a:pt x="7785" y="17280"/>
                    </a:lnTo>
                    <a:lnTo>
                      <a:pt x="8334" y="17280"/>
                    </a:lnTo>
                    <a:lnTo>
                      <a:pt x="8421" y="21600"/>
                    </a:lnTo>
                    <a:lnTo>
                      <a:pt x="8381" y="17280"/>
                    </a:lnTo>
                    <a:lnTo>
                      <a:pt x="8583" y="17280"/>
                    </a:lnTo>
                    <a:lnTo>
                      <a:pt x="8665" y="12960"/>
                    </a:lnTo>
                    <a:lnTo>
                      <a:pt x="8651" y="17280"/>
                    </a:lnTo>
                    <a:lnTo>
                      <a:pt x="8641" y="17280"/>
                    </a:lnTo>
                    <a:lnTo>
                      <a:pt x="8600" y="21600"/>
                    </a:lnTo>
                    <a:lnTo>
                      <a:pt x="9167" y="17280"/>
                    </a:lnTo>
                    <a:lnTo>
                      <a:pt x="9207" y="17280"/>
                    </a:lnTo>
                    <a:lnTo>
                      <a:pt x="9268" y="21600"/>
                    </a:lnTo>
                    <a:lnTo>
                      <a:pt x="9909" y="21600"/>
                    </a:lnTo>
                    <a:lnTo>
                      <a:pt x="9669" y="17280"/>
                    </a:lnTo>
                    <a:lnTo>
                      <a:pt x="10379" y="17280"/>
                    </a:lnTo>
                    <a:lnTo>
                      <a:pt x="10431" y="12960"/>
                    </a:lnTo>
                    <a:lnTo>
                      <a:pt x="10878" y="12960"/>
                    </a:lnTo>
                    <a:lnTo>
                      <a:pt x="10858" y="17280"/>
                    </a:lnTo>
                    <a:lnTo>
                      <a:pt x="11324" y="17280"/>
                    </a:lnTo>
                    <a:lnTo>
                      <a:pt x="11385" y="12960"/>
                    </a:lnTo>
                    <a:lnTo>
                      <a:pt x="11671" y="12960"/>
                    </a:lnTo>
                    <a:lnTo>
                      <a:pt x="11752" y="8640"/>
                    </a:lnTo>
                    <a:lnTo>
                      <a:pt x="12493" y="8640"/>
                    </a:lnTo>
                    <a:lnTo>
                      <a:pt x="12423" y="12960"/>
                    </a:lnTo>
                    <a:lnTo>
                      <a:pt x="12042" y="12960"/>
                    </a:lnTo>
                    <a:lnTo>
                      <a:pt x="11963" y="17280"/>
                    </a:lnTo>
                    <a:lnTo>
                      <a:pt x="11451" y="17280"/>
                    </a:lnTo>
                    <a:lnTo>
                      <a:pt x="11390" y="21600"/>
                    </a:lnTo>
                    <a:lnTo>
                      <a:pt x="12911" y="21600"/>
                    </a:lnTo>
                    <a:lnTo>
                      <a:pt x="12947" y="17319"/>
                    </a:lnTo>
                    <a:lnTo>
                      <a:pt x="12109" y="21311"/>
                    </a:lnTo>
                    <a:lnTo>
                      <a:pt x="12144" y="17280"/>
                    </a:lnTo>
                    <a:lnTo>
                      <a:pt x="12781" y="17280"/>
                    </a:lnTo>
                    <a:lnTo>
                      <a:pt x="12873" y="12960"/>
                    </a:lnTo>
                    <a:lnTo>
                      <a:pt x="13164" y="12960"/>
                    </a:lnTo>
                    <a:lnTo>
                      <a:pt x="13208" y="17280"/>
                    </a:lnTo>
                    <a:lnTo>
                      <a:pt x="13077" y="17280"/>
                    </a:lnTo>
                    <a:lnTo>
                      <a:pt x="13064" y="21600"/>
                    </a:lnTo>
                    <a:lnTo>
                      <a:pt x="13166" y="21600"/>
                    </a:lnTo>
                    <a:lnTo>
                      <a:pt x="13245" y="17280"/>
                    </a:lnTo>
                    <a:lnTo>
                      <a:pt x="13679" y="17280"/>
                    </a:lnTo>
                    <a:lnTo>
                      <a:pt x="13428" y="21600"/>
                    </a:lnTo>
                    <a:lnTo>
                      <a:pt x="13749" y="21600"/>
                    </a:lnTo>
                    <a:lnTo>
                      <a:pt x="13870" y="17280"/>
                    </a:lnTo>
                    <a:lnTo>
                      <a:pt x="14361" y="17280"/>
                    </a:lnTo>
                    <a:lnTo>
                      <a:pt x="14438" y="21600"/>
                    </a:lnTo>
                    <a:lnTo>
                      <a:pt x="14792" y="21600"/>
                    </a:lnTo>
                    <a:lnTo>
                      <a:pt x="14696" y="17280"/>
                    </a:lnTo>
                    <a:lnTo>
                      <a:pt x="14629" y="17280"/>
                    </a:lnTo>
                    <a:lnTo>
                      <a:pt x="14594" y="12960"/>
                    </a:lnTo>
                    <a:lnTo>
                      <a:pt x="14589" y="12960"/>
                    </a:lnTo>
                    <a:lnTo>
                      <a:pt x="14616" y="8640"/>
                    </a:lnTo>
                    <a:lnTo>
                      <a:pt x="15371" y="8640"/>
                    </a:lnTo>
                    <a:lnTo>
                      <a:pt x="15442" y="12960"/>
                    </a:lnTo>
                    <a:lnTo>
                      <a:pt x="15504" y="12960"/>
                    </a:lnTo>
                    <a:lnTo>
                      <a:pt x="15441" y="16861"/>
                    </a:lnTo>
                    <a:lnTo>
                      <a:pt x="15430" y="16792"/>
                    </a:lnTo>
                    <a:lnTo>
                      <a:pt x="15401" y="16550"/>
                    </a:lnTo>
                    <a:lnTo>
                      <a:pt x="15406" y="16852"/>
                    </a:lnTo>
                    <a:lnTo>
                      <a:pt x="15435" y="17111"/>
                    </a:lnTo>
                    <a:lnTo>
                      <a:pt x="15437" y="17120"/>
                    </a:lnTo>
                    <a:lnTo>
                      <a:pt x="15434" y="17280"/>
                    </a:lnTo>
                    <a:lnTo>
                      <a:pt x="15481" y="17280"/>
                    </a:lnTo>
                    <a:lnTo>
                      <a:pt x="15491" y="17314"/>
                    </a:lnTo>
                    <a:lnTo>
                      <a:pt x="15579" y="17440"/>
                    </a:lnTo>
                    <a:lnTo>
                      <a:pt x="15537" y="17280"/>
                    </a:lnTo>
                    <a:lnTo>
                      <a:pt x="16697" y="17280"/>
                    </a:lnTo>
                    <a:lnTo>
                      <a:pt x="16739" y="12960"/>
                    </a:lnTo>
                    <a:lnTo>
                      <a:pt x="19063" y="12960"/>
                    </a:lnTo>
                    <a:lnTo>
                      <a:pt x="19116" y="17280"/>
                    </a:lnTo>
                    <a:lnTo>
                      <a:pt x="19211" y="17280"/>
                    </a:lnTo>
                    <a:lnTo>
                      <a:pt x="19216" y="12960"/>
                    </a:lnTo>
                    <a:lnTo>
                      <a:pt x="19421" y="12960"/>
                    </a:lnTo>
                    <a:lnTo>
                      <a:pt x="19345" y="17280"/>
                    </a:lnTo>
                    <a:lnTo>
                      <a:pt x="20058" y="17280"/>
                    </a:lnTo>
                    <a:lnTo>
                      <a:pt x="20033" y="12960"/>
                    </a:lnTo>
                    <a:lnTo>
                      <a:pt x="19562" y="12960"/>
                    </a:lnTo>
                    <a:lnTo>
                      <a:pt x="19619" y="8640"/>
                    </a:lnTo>
                    <a:lnTo>
                      <a:pt x="21295" y="8640"/>
                    </a:lnTo>
                    <a:lnTo>
                      <a:pt x="21441" y="10562"/>
                    </a:lnTo>
                    <a:lnTo>
                      <a:pt x="21415" y="8640"/>
                    </a:lnTo>
                    <a:lnTo>
                      <a:pt x="21557" y="864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91" name="Driehoek"/>
              <p:cNvSpPr/>
              <p:nvPr/>
            </p:nvSpPr>
            <p:spPr>
              <a:xfrm>
                <a:off x="21901484" y="34234"/>
                <a:ext cx="167146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385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92" name="Vorm"/>
              <p:cNvSpPr/>
              <p:nvPr/>
            </p:nvSpPr>
            <p:spPr>
              <a:xfrm>
                <a:off x="0" y="492917"/>
                <a:ext cx="23443208" cy="1278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574"/>
                    </a:moveTo>
                    <a:lnTo>
                      <a:pt x="21438" y="21574"/>
                    </a:lnTo>
                    <a:lnTo>
                      <a:pt x="21394" y="21548"/>
                    </a:lnTo>
                    <a:lnTo>
                      <a:pt x="21208" y="21548"/>
                    </a:lnTo>
                    <a:lnTo>
                      <a:pt x="21208" y="21522"/>
                    </a:lnTo>
                    <a:lnTo>
                      <a:pt x="21166" y="21548"/>
                    </a:lnTo>
                    <a:lnTo>
                      <a:pt x="20818" y="21548"/>
                    </a:lnTo>
                    <a:lnTo>
                      <a:pt x="20761" y="21522"/>
                    </a:lnTo>
                    <a:lnTo>
                      <a:pt x="17569" y="21522"/>
                    </a:lnTo>
                    <a:lnTo>
                      <a:pt x="17546" y="21548"/>
                    </a:lnTo>
                    <a:lnTo>
                      <a:pt x="17514" y="21522"/>
                    </a:lnTo>
                    <a:lnTo>
                      <a:pt x="15496" y="21522"/>
                    </a:lnTo>
                    <a:lnTo>
                      <a:pt x="15545" y="21496"/>
                    </a:lnTo>
                    <a:lnTo>
                      <a:pt x="14811" y="21496"/>
                    </a:lnTo>
                    <a:lnTo>
                      <a:pt x="15088" y="21522"/>
                    </a:lnTo>
                    <a:lnTo>
                      <a:pt x="10383" y="21522"/>
                    </a:lnTo>
                    <a:lnTo>
                      <a:pt x="10348" y="21548"/>
                    </a:lnTo>
                    <a:lnTo>
                      <a:pt x="10258" y="21548"/>
                    </a:lnTo>
                    <a:lnTo>
                      <a:pt x="10162" y="21522"/>
                    </a:lnTo>
                    <a:lnTo>
                      <a:pt x="10114" y="21522"/>
                    </a:lnTo>
                    <a:lnTo>
                      <a:pt x="10073" y="21548"/>
                    </a:lnTo>
                    <a:lnTo>
                      <a:pt x="9737" y="21548"/>
                    </a:lnTo>
                    <a:lnTo>
                      <a:pt x="9707" y="21522"/>
                    </a:lnTo>
                    <a:lnTo>
                      <a:pt x="8908" y="21522"/>
                    </a:lnTo>
                    <a:lnTo>
                      <a:pt x="8915" y="21548"/>
                    </a:lnTo>
                    <a:lnTo>
                      <a:pt x="8139" y="21548"/>
                    </a:lnTo>
                    <a:lnTo>
                      <a:pt x="8091" y="21522"/>
                    </a:lnTo>
                    <a:lnTo>
                      <a:pt x="6935" y="21522"/>
                    </a:lnTo>
                    <a:lnTo>
                      <a:pt x="6790" y="21548"/>
                    </a:lnTo>
                    <a:lnTo>
                      <a:pt x="6261" y="21548"/>
                    </a:lnTo>
                    <a:lnTo>
                      <a:pt x="6325" y="21522"/>
                    </a:lnTo>
                    <a:lnTo>
                      <a:pt x="5391" y="21522"/>
                    </a:lnTo>
                    <a:lnTo>
                      <a:pt x="5424" y="21507"/>
                    </a:lnTo>
                    <a:lnTo>
                      <a:pt x="5316" y="21522"/>
                    </a:lnTo>
                    <a:lnTo>
                      <a:pt x="5276" y="21522"/>
                    </a:lnTo>
                    <a:lnTo>
                      <a:pt x="5219" y="21496"/>
                    </a:lnTo>
                    <a:lnTo>
                      <a:pt x="4978" y="21496"/>
                    </a:lnTo>
                    <a:lnTo>
                      <a:pt x="4975" y="21522"/>
                    </a:lnTo>
                    <a:lnTo>
                      <a:pt x="4376" y="21522"/>
                    </a:lnTo>
                    <a:lnTo>
                      <a:pt x="4351" y="21496"/>
                    </a:lnTo>
                    <a:lnTo>
                      <a:pt x="4097" y="21496"/>
                    </a:lnTo>
                    <a:lnTo>
                      <a:pt x="4083" y="21522"/>
                    </a:lnTo>
                    <a:lnTo>
                      <a:pt x="3921" y="21522"/>
                    </a:lnTo>
                    <a:lnTo>
                      <a:pt x="3857" y="21496"/>
                    </a:lnTo>
                    <a:lnTo>
                      <a:pt x="3391" y="21496"/>
                    </a:lnTo>
                    <a:lnTo>
                      <a:pt x="3451" y="21522"/>
                    </a:lnTo>
                    <a:lnTo>
                      <a:pt x="2161" y="21522"/>
                    </a:lnTo>
                    <a:lnTo>
                      <a:pt x="2221" y="21496"/>
                    </a:lnTo>
                    <a:lnTo>
                      <a:pt x="2152" y="21496"/>
                    </a:lnTo>
                    <a:lnTo>
                      <a:pt x="2089" y="21522"/>
                    </a:lnTo>
                    <a:lnTo>
                      <a:pt x="1274" y="21522"/>
                    </a:lnTo>
                    <a:lnTo>
                      <a:pt x="1336" y="21496"/>
                    </a:lnTo>
                    <a:lnTo>
                      <a:pt x="864" y="21496"/>
                    </a:lnTo>
                    <a:lnTo>
                      <a:pt x="302" y="21522"/>
                    </a:lnTo>
                    <a:lnTo>
                      <a:pt x="57" y="21522"/>
                    </a:lnTo>
                    <a:lnTo>
                      <a:pt x="57" y="21496"/>
                    </a:lnTo>
                    <a:lnTo>
                      <a:pt x="66" y="21496"/>
                    </a:lnTo>
                    <a:lnTo>
                      <a:pt x="66" y="21470"/>
                    </a:lnTo>
                    <a:lnTo>
                      <a:pt x="65" y="21418"/>
                    </a:lnTo>
                    <a:lnTo>
                      <a:pt x="63" y="21001"/>
                    </a:lnTo>
                    <a:lnTo>
                      <a:pt x="64" y="20949"/>
                    </a:lnTo>
                    <a:lnTo>
                      <a:pt x="65" y="20845"/>
                    </a:lnTo>
                    <a:lnTo>
                      <a:pt x="67" y="20741"/>
                    </a:lnTo>
                    <a:lnTo>
                      <a:pt x="68" y="20663"/>
                    </a:lnTo>
                    <a:lnTo>
                      <a:pt x="69" y="20611"/>
                    </a:lnTo>
                    <a:lnTo>
                      <a:pt x="70" y="20637"/>
                    </a:lnTo>
                    <a:lnTo>
                      <a:pt x="70" y="20611"/>
                    </a:lnTo>
                    <a:lnTo>
                      <a:pt x="70" y="20533"/>
                    </a:lnTo>
                    <a:lnTo>
                      <a:pt x="70" y="20351"/>
                    </a:lnTo>
                    <a:lnTo>
                      <a:pt x="70" y="20273"/>
                    </a:lnTo>
                    <a:lnTo>
                      <a:pt x="70" y="20169"/>
                    </a:lnTo>
                    <a:lnTo>
                      <a:pt x="70" y="20091"/>
                    </a:lnTo>
                    <a:lnTo>
                      <a:pt x="69" y="19987"/>
                    </a:lnTo>
                    <a:lnTo>
                      <a:pt x="67" y="19544"/>
                    </a:lnTo>
                    <a:lnTo>
                      <a:pt x="66" y="19440"/>
                    </a:lnTo>
                    <a:lnTo>
                      <a:pt x="65" y="19336"/>
                    </a:lnTo>
                    <a:lnTo>
                      <a:pt x="65" y="19232"/>
                    </a:lnTo>
                    <a:lnTo>
                      <a:pt x="65" y="19128"/>
                    </a:lnTo>
                    <a:lnTo>
                      <a:pt x="64" y="18998"/>
                    </a:lnTo>
                    <a:lnTo>
                      <a:pt x="64" y="18789"/>
                    </a:lnTo>
                    <a:lnTo>
                      <a:pt x="64" y="18685"/>
                    </a:lnTo>
                    <a:lnTo>
                      <a:pt x="65" y="18581"/>
                    </a:lnTo>
                    <a:lnTo>
                      <a:pt x="64" y="18529"/>
                    </a:lnTo>
                    <a:lnTo>
                      <a:pt x="64" y="18477"/>
                    </a:lnTo>
                    <a:lnTo>
                      <a:pt x="63" y="18399"/>
                    </a:lnTo>
                    <a:lnTo>
                      <a:pt x="62" y="18295"/>
                    </a:lnTo>
                    <a:lnTo>
                      <a:pt x="63" y="18191"/>
                    </a:lnTo>
                    <a:lnTo>
                      <a:pt x="63" y="18009"/>
                    </a:lnTo>
                    <a:lnTo>
                      <a:pt x="65" y="17514"/>
                    </a:lnTo>
                    <a:lnTo>
                      <a:pt x="65" y="17410"/>
                    </a:lnTo>
                    <a:lnTo>
                      <a:pt x="65" y="17306"/>
                    </a:lnTo>
                    <a:lnTo>
                      <a:pt x="66" y="17176"/>
                    </a:lnTo>
                    <a:lnTo>
                      <a:pt x="66" y="17020"/>
                    </a:lnTo>
                    <a:lnTo>
                      <a:pt x="66" y="16838"/>
                    </a:lnTo>
                    <a:lnTo>
                      <a:pt x="65" y="16681"/>
                    </a:lnTo>
                    <a:lnTo>
                      <a:pt x="65" y="16577"/>
                    </a:lnTo>
                    <a:lnTo>
                      <a:pt x="64" y="16447"/>
                    </a:lnTo>
                    <a:lnTo>
                      <a:pt x="63" y="16213"/>
                    </a:lnTo>
                    <a:lnTo>
                      <a:pt x="66" y="16031"/>
                    </a:lnTo>
                    <a:lnTo>
                      <a:pt x="71" y="15771"/>
                    </a:lnTo>
                    <a:lnTo>
                      <a:pt x="71" y="15693"/>
                    </a:lnTo>
                    <a:lnTo>
                      <a:pt x="71" y="15667"/>
                    </a:lnTo>
                    <a:lnTo>
                      <a:pt x="70" y="15614"/>
                    </a:lnTo>
                    <a:lnTo>
                      <a:pt x="70" y="15588"/>
                    </a:lnTo>
                    <a:lnTo>
                      <a:pt x="68" y="15588"/>
                    </a:lnTo>
                    <a:lnTo>
                      <a:pt x="67" y="15640"/>
                    </a:lnTo>
                    <a:lnTo>
                      <a:pt x="65" y="15693"/>
                    </a:lnTo>
                    <a:lnTo>
                      <a:pt x="63" y="15771"/>
                    </a:lnTo>
                    <a:lnTo>
                      <a:pt x="61" y="15771"/>
                    </a:lnTo>
                    <a:lnTo>
                      <a:pt x="61" y="15745"/>
                    </a:lnTo>
                    <a:lnTo>
                      <a:pt x="60" y="15745"/>
                    </a:lnTo>
                    <a:lnTo>
                      <a:pt x="60" y="15693"/>
                    </a:lnTo>
                    <a:lnTo>
                      <a:pt x="59" y="15667"/>
                    </a:lnTo>
                    <a:lnTo>
                      <a:pt x="59" y="15588"/>
                    </a:lnTo>
                    <a:lnTo>
                      <a:pt x="58" y="15536"/>
                    </a:lnTo>
                    <a:lnTo>
                      <a:pt x="58" y="15406"/>
                    </a:lnTo>
                    <a:lnTo>
                      <a:pt x="58" y="15302"/>
                    </a:lnTo>
                    <a:lnTo>
                      <a:pt x="57" y="15198"/>
                    </a:lnTo>
                    <a:lnTo>
                      <a:pt x="57" y="15068"/>
                    </a:lnTo>
                    <a:lnTo>
                      <a:pt x="57" y="15016"/>
                    </a:lnTo>
                    <a:lnTo>
                      <a:pt x="58" y="14938"/>
                    </a:lnTo>
                    <a:lnTo>
                      <a:pt x="59" y="14912"/>
                    </a:lnTo>
                    <a:lnTo>
                      <a:pt x="59" y="14886"/>
                    </a:lnTo>
                    <a:lnTo>
                      <a:pt x="65" y="14886"/>
                    </a:lnTo>
                    <a:lnTo>
                      <a:pt x="66" y="14860"/>
                    </a:lnTo>
                    <a:lnTo>
                      <a:pt x="66" y="14834"/>
                    </a:lnTo>
                    <a:lnTo>
                      <a:pt x="67" y="14808"/>
                    </a:lnTo>
                    <a:lnTo>
                      <a:pt x="65" y="14652"/>
                    </a:lnTo>
                    <a:lnTo>
                      <a:pt x="64" y="14573"/>
                    </a:lnTo>
                    <a:lnTo>
                      <a:pt x="62" y="14365"/>
                    </a:lnTo>
                    <a:lnTo>
                      <a:pt x="61" y="14287"/>
                    </a:lnTo>
                    <a:lnTo>
                      <a:pt x="61" y="14183"/>
                    </a:lnTo>
                    <a:lnTo>
                      <a:pt x="60" y="14079"/>
                    </a:lnTo>
                    <a:lnTo>
                      <a:pt x="59" y="13949"/>
                    </a:lnTo>
                    <a:lnTo>
                      <a:pt x="59" y="13845"/>
                    </a:lnTo>
                    <a:lnTo>
                      <a:pt x="59" y="13715"/>
                    </a:lnTo>
                    <a:lnTo>
                      <a:pt x="59" y="13480"/>
                    </a:lnTo>
                    <a:lnTo>
                      <a:pt x="59" y="13350"/>
                    </a:lnTo>
                    <a:lnTo>
                      <a:pt x="60" y="13220"/>
                    </a:lnTo>
                    <a:lnTo>
                      <a:pt x="61" y="13116"/>
                    </a:lnTo>
                    <a:lnTo>
                      <a:pt x="62" y="13220"/>
                    </a:lnTo>
                    <a:lnTo>
                      <a:pt x="62" y="13324"/>
                    </a:lnTo>
                    <a:lnTo>
                      <a:pt x="62" y="13637"/>
                    </a:lnTo>
                    <a:lnTo>
                      <a:pt x="62" y="13715"/>
                    </a:lnTo>
                    <a:lnTo>
                      <a:pt x="67" y="13194"/>
                    </a:lnTo>
                    <a:lnTo>
                      <a:pt x="68" y="13324"/>
                    </a:lnTo>
                    <a:lnTo>
                      <a:pt x="69" y="13428"/>
                    </a:lnTo>
                    <a:lnTo>
                      <a:pt x="70" y="13559"/>
                    </a:lnTo>
                    <a:lnTo>
                      <a:pt x="71" y="13637"/>
                    </a:lnTo>
                    <a:lnTo>
                      <a:pt x="72" y="13871"/>
                    </a:lnTo>
                    <a:lnTo>
                      <a:pt x="73" y="13949"/>
                    </a:lnTo>
                    <a:lnTo>
                      <a:pt x="73" y="13975"/>
                    </a:lnTo>
                    <a:lnTo>
                      <a:pt x="74" y="14001"/>
                    </a:lnTo>
                    <a:lnTo>
                      <a:pt x="74" y="14001"/>
                    </a:lnTo>
                    <a:lnTo>
                      <a:pt x="75" y="13975"/>
                    </a:lnTo>
                    <a:lnTo>
                      <a:pt x="76" y="13949"/>
                    </a:lnTo>
                    <a:lnTo>
                      <a:pt x="77" y="13871"/>
                    </a:lnTo>
                    <a:lnTo>
                      <a:pt x="78" y="13793"/>
                    </a:lnTo>
                    <a:lnTo>
                      <a:pt x="76" y="13767"/>
                    </a:lnTo>
                    <a:lnTo>
                      <a:pt x="73" y="13637"/>
                    </a:lnTo>
                    <a:lnTo>
                      <a:pt x="71" y="13559"/>
                    </a:lnTo>
                    <a:lnTo>
                      <a:pt x="71" y="13454"/>
                    </a:lnTo>
                    <a:lnTo>
                      <a:pt x="70" y="13324"/>
                    </a:lnTo>
                    <a:lnTo>
                      <a:pt x="70" y="13194"/>
                    </a:lnTo>
                    <a:lnTo>
                      <a:pt x="70" y="13116"/>
                    </a:lnTo>
                    <a:lnTo>
                      <a:pt x="69" y="13012"/>
                    </a:lnTo>
                    <a:lnTo>
                      <a:pt x="69" y="12596"/>
                    </a:lnTo>
                    <a:lnTo>
                      <a:pt x="69" y="12440"/>
                    </a:lnTo>
                    <a:lnTo>
                      <a:pt x="69" y="12309"/>
                    </a:lnTo>
                    <a:lnTo>
                      <a:pt x="68" y="12179"/>
                    </a:lnTo>
                    <a:lnTo>
                      <a:pt x="68" y="12049"/>
                    </a:lnTo>
                    <a:lnTo>
                      <a:pt x="67" y="11945"/>
                    </a:lnTo>
                    <a:lnTo>
                      <a:pt x="66" y="11841"/>
                    </a:lnTo>
                    <a:lnTo>
                      <a:pt x="64" y="11763"/>
                    </a:lnTo>
                    <a:lnTo>
                      <a:pt x="63" y="11711"/>
                    </a:lnTo>
                    <a:lnTo>
                      <a:pt x="60" y="11711"/>
                    </a:lnTo>
                    <a:lnTo>
                      <a:pt x="64" y="11347"/>
                    </a:lnTo>
                    <a:lnTo>
                      <a:pt x="64" y="11555"/>
                    </a:lnTo>
                    <a:lnTo>
                      <a:pt x="65" y="11451"/>
                    </a:lnTo>
                    <a:lnTo>
                      <a:pt x="66" y="11347"/>
                    </a:lnTo>
                    <a:lnTo>
                      <a:pt x="66" y="11268"/>
                    </a:lnTo>
                    <a:lnTo>
                      <a:pt x="66" y="11190"/>
                    </a:lnTo>
                    <a:lnTo>
                      <a:pt x="65" y="11138"/>
                    </a:lnTo>
                    <a:lnTo>
                      <a:pt x="64" y="11060"/>
                    </a:lnTo>
                    <a:lnTo>
                      <a:pt x="63" y="11008"/>
                    </a:lnTo>
                    <a:lnTo>
                      <a:pt x="60" y="10904"/>
                    </a:lnTo>
                    <a:lnTo>
                      <a:pt x="59" y="10852"/>
                    </a:lnTo>
                    <a:lnTo>
                      <a:pt x="58" y="10774"/>
                    </a:lnTo>
                    <a:lnTo>
                      <a:pt x="57" y="10696"/>
                    </a:lnTo>
                    <a:lnTo>
                      <a:pt x="56" y="10592"/>
                    </a:lnTo>
                    <a:lnTo>
                      <a:pt x="55" y="10488"/>
                    </a:lnTo>
                    <a:lnTo>
                      <a:pt x="55" y="10358"/>
                    </a:lnTo>
                    <a:lnTo>
                      <a:pt x="55" y="10201"/>
                    </a:lnTo>
                    <a:lnTo>
                      <a:pt x="56" y="10097"/>
                    </a:lnTo>
                    <a:lnTo>
                      <a:pt x="56" y="9993"/>
                    </a:lnTo>
                    <a:lnTo>
                      <a:pt x="57" y="9915"/>
                    </a:lnTo>
                    <a:lnTo>
                      <a:pt x="58" y="9837"/>
                    </a:lnTo>
                    <a:lnTo>
                      <a:pt x="60" y="9837"/>
                    </a:lnTo>
                    <a:lnTo>
                      <a:pt x="60" y="9915"/>
                    </a:lnTo>
                    <a:lnTo>
                      <a:pt x="60" y="9837"/>
                    </a:lnTo>
                    <a:lnTo>
                      <a:pt x="57" y="9239"/>
                    </a:lnTo>
                    <a:lnTo>
                      <a:pt x="57" y="9134"/>
                    </a:lnTo>
                    <a:lnTo>
                      <a:pt x="58" y="9134"/>
                    </a:lnTo>
                    <a:lnTo>
                      <a:pt x="59" y="9187"/>
                    </a:lnTo>
                    <a:lnTo>
                      <a:pt x="59" y="9291"/>
                    </a:lnTo>
                    <a:lnTo>
                      <a:pt x="59" y="9134"/>
                    </a:lnTo>
                    <a:lnTo>
                      <a:pt x="58" y="8276"/>
                    </a:lnTo>
                    <a:lnTo>
                      <a:pt x="59" y="8276"/>
                    </a:lnTo>
                    <a:lnTo>
                      <a:pt x="57" y="8198"/>
                    </a:lnTo>
                    <a:lnTo>
                      <a:pt x="56" y="8093"/>
                    </a:lnTo>
                    <a:lnTo>
                      <a:pt x="54" y="7963"/>
                    </a:lnTo>
                    <a:lnTo>
                      <a:pt x="53" y="7859"/>
                    </a:lnTo>
                    <a:lnTo>
                      <a:pt x="52" y="7729"/>
                    </a:lnTo>
                    <a:lnTo>
                      <a:pt x="51" y="7651"/>
                    </a:lnTo>
                    <a:lnTo>
                      <a:pt x="51" y="7573"/>
                    </a:lnTo>
                    <a:lnTo>
                      <a:pt x="52" y="7547"/>
                    </a:lnTo>
                    <a:lnTo>
                      <a:pt x="52" y="7573"/>
                    </a:lnTo>
                    <a:lnTo>
                      <a:pt x="53" y="7677"/>
                    </a:lnTo>
                    <a:lnTo>
                      <a:pt x="53" y="7703"/>
                    </a:lnTo>
                    <a:lnTo>
                      <a:pt x="54" y="7703"/>
                    </a:lnTo>
                    <a:lnTo>
                      <a:pt x="53" y="7547"/>
                    </a:lnTo>
                    <a:lnTo>
                      <a:pt x="51" y="7313"/>
                    </a:lnTo>
                    <a:lnTo>
                      <a:pt x="50" y="7157"/>
                    </a:lnTo>
                    <a:lnTo>
                      <a:pt x="52" y="7105"/>
                    </a:lnTo>
                    <a:lnTo>
                      <a:pt x="53" y="7079"/>
                    </a:lnTo>
                    <a:lnTo>
                      <a:pt x="54" y="7105"/>
                    </a:lnTo>
                    <a:lnTo>
                      <a:pt x="56" y="7235"/>
                    </a:lnTo>
                    <a:lnTo>
                      <a:pt x="57" y="7313"/>
                    </a:lnTo>
                    <a:lnTo>
                      <a:pt x="57" y="7417"/>
                    </a:lnTo>
                    <a:lnTo>
                      <a:pt x="58" y="7521"/>
                    </a:lnTo>
                    <a:lnTo>
                      <a:pt x="58" y="7781"/>
                    </a:lnTo>
                    <a:lnTo>
                      <a:pt x="60" y="7677"/>
                    </a:lnTo>
                    <a:lnTo>
                      <a:pt x="63" y="7547"/>
                    </a:lnTo>
                    <a:lnTo>
                      <a:pt x="64" y="7469"/>
                    </a:lnTo>
                    <a:lnTo>
                      <a:pt x="64" y="7417"/>
                    </a:lnTo>
                    <a:lnTo>
                      <a:pt x="64" y="7365"/>
                    </a:lnTo>
                    <a:lnTo>
                      <a:pt x="64" y="7287"/>
                    </a:lnTo>
                    <a:lnTo>
                      <a:pt x="63" y="7235"/>
                    </a:lnTo>
                    <a:lnTo>
                      <a:pt x="63" y="7157"/>
                    </a:lnTo>
                    <a:lnTo>
                      <a:pt x="62" y="7079"/>
                    </a:lnTo>
                    <a:lnTo>
                      <a:pt x="61" y="7000"/>
                    </a:lnTo>
                    <a:lnTo>
                      <a:pt x="61" y="6896"/>
                    </a:lnTo>
                    <a:lnTo>
                      <a:pt x="61" y="6792"/>
                    </a:lnTo>
                    <a:lnTo>
                      <a:pt x="61" y="6636"/>
                    </a:lnTo>
                    <a:lnTo>
                      <a:pt x="61" y="6532"/>
                    </a:lnTo>
                    <a:lnTo>
                      <a:pt x="61" y="6506"/>
                    </a:lnTo>
                    <a:lnTo>
                      <a:pt x="62" y="6350"/>
                    </a:lnTo>
                    <a:lnTo>
                      <a:pt x="63" y="6168"/>
                    </a:lnTo>
                    <a:lnTo>
                      <a:pt x="65" y="6714"/>
                    </a:lnTo>
                    <a:lnTo>
                      <a:pt x="67" y="6636"/>
                    </a:lnTo>
                    <a:lnTo>
                      <a:pt x="69" y="6532"/>
                    </a:lnTo>
                    <a:lnTo>
                      <a:pt x="70" y="6454"/>
                    </a:lnTo>
                    <a:lnTo>
                      <a:pt x="71" y="6376"/>
                    </a:lnTo>
                    <a:lnTo>
                      <a:pt x="71" y="6272"/>
                    </a:lnTo>
                    <a:lnTo>
                      <a:pt x="72" y="6168"/>
                    </a:lnTo>
                    <a:lnTo>
                      <a:pt x="72" y="6116"/>
                    </a:lnTo>
                    <a:lnTo>
                      <a:pt x="74" y="5725"/>
                    </a:lnTo>
                    <a:lnTo>
                      <a:pt x="75" y="5491"/>
                    </a:lnTo>
                    <a:lnTo>
                      <a:pt x="77" y="5335"/>
                    </a:lnTo>
                    <a:lnTo>
                      <a:pt x="76" y="5387"/>
                    </a:lnTo>
                    <a:lnTo>
                      <a:pt x="72" y="5647"/>
                    </a:lnTo>
                    <a:lnTo>
                      <a:pt x="71" y="5725"/>
                    </a:lnTo>
                    <a:lnTo>
                      <a:pt x="70" y="5803"/>
                    </a:lnTo>
                    <a:lnTo>
                      <a:pt x="67" y="5960"/>
                    </a:lnTo>
                    <a:lnTo>
                      <a:pt x="65" y="6064"/>
                    </a:lnTo>
                    <a:lnTo>
                      <a:pt x="63" y="6116"/>
                    </a:lnTo>
                    <a:lnTo>
                      <a:pt x="61" y="6116"/>
                    </a:lnTo>
                    <a:lnTo>
                      <a:pt x="61" y="6115"/>
                    </a:lnTo>
                    <a:lnTo>
                      <a:pt x="61" y="6324"/>
                    </a:lnTo>
                    <a:lnTo>
                      <a:pt x="61" y="6428"/>
                    </a:lnTo>
                    <a:lnTo>
                      <a:pt x="60" y="6506"/>
                    </a:lnTo>
                    <a:lnTo>
                      <a:pt x="57" y="6402"/>
                    </a:lnTo>
                    <a:lnTo>
                      <a:pt x="56" y="6324"/>
                    </a:lnTo>
                    <a:lnTo>
                      <a:pt x="56" y="6220"/>
                    </a:lnTo>
                    <a:lnTo>
                      <a:pt x="57" y="6090"/>
                    </a:lnTo>
                    <a:lnTo>
                      <a:pt x="58" y="5960"/>
                    </a:lnTo>
                    <a:lnTo>
                      <a:pt x="60" y="6194"/>
                    </a:lnTo>
                    <a:lnTo>
                      <a:pt x="61" y="6324"/>
                    </a:lnTo>
                    <a:lnTo>
                      <a:pt x="61" y="6115"/>
                    </a:lnTo>
                    <a:lnTo>
                      <a:pt x="60" y="6090"/>
                    </a:lnTo>
                    <a:lnTo>
                      <a:pt x="59" y="6038"/>
                    </a:lnTo>
                    <a:lnTo>
                      <a:pt x="59" y="5960"/>
                    </a:lnTo>
                    <a:lnTo>
                      <a:pt x="58" y="5933"/>
                    </a:lnTo>
                    <a:lnTo>
                      <a:pt x="59" y="5855"/>
                    </a:lnTo>
                    <a:lnTo>
                      <a:pt x="59" y="5777"/>
                    </a:lnTo>
                    <a:lnTo>
                      <a:pt x="59" y="5725"/>
                    </a:lnTo>
                    <a:lnTo>
                      <a:pt x="59" y="5569"/>
                    </a:lnTo>
                    <a:lnTo>
                      <a:pt x="59" y="5465"/>
                    </a:lnTo>
                    <a:lnTo>
                      <a:pt x="58" y="5335"/>
                    </a:lnTo>
                    <a:lnTo>
                      <a:pt x="57" y="5205"/>
                    </a:lnTo>
                    <a:lnTo>
                      <a:pt x="59" y="5205"/>
                    </a:lnTo>
                    <a:lnTo>
                      <a:pt x="60" y="5153"/>
                    </a:lnTo>
                    <a:lnTo>
                      <a:pt x="60" y="5127"/>
                    </a:lnTo>
                    <a:lnTo>
                      <a:pt x="61" y="5075"/>
                    </a:lnTo>
                    <a:lnTo>
                      <a:pt x="61" y="4997"/>
                    </a:lnTo>
                    <a:lnTo>
                      <a:pt x="61" y="4476"/>
                    </a:lnTo>
                    <a:lnTo>
                      <a:pt x="68" y="4502"/>
                    </a:lnTo>
                    <a:lnTo>
                      <a:pt x="67" y="4346"/>
                    </a:lnTo>
                    <a:lnTo>
                      <a:pt x="66" y="4242"/>
                    </a:lnTo>
                    <a:lnTo>
                      <a:pt x="65" y="4138"/>
                    </a:lnTo>
                    <a:lnTo>
                      <a:pt x="63" y="4086"/>
                    </a:lnTo>
                    <a:lnTo>
                      <a:pt x="62" y="4008"/>
                    </a:lnTo>
                    <a:lnTo>
                      <a:pt x="61" y="3956"/>
                    </a:lnTo>
                    <a:lnTo>
                      <a:pt x="59" y="3852"/>
                    </a:lnTo>
                    <a:lnTo>
                      <a:pt x="60" y="3669"/>
                    </a:lnTo>
                    <a:lnTo>
                      <a:pt x="61" y="3513"/>
                    </a:lnTo>
                    <a:lnTo>
                      <a:pt x="62" y="3409"/>
                    </a:lnTo>
                    <a:lnTo>
                      <a:pt x="64" y="3331"/>
                    </a:lnTo>
                    <a:lnTo>
                      <a:pt x="66" y="3253"/>
                    </a:lnTo>
                    <a:lnTo>
                      <a:pt x="70" y="3149"/>
                    </a:lnTo>
                    <a:lnTo>
                      <a:pt x="71" y="3123"/>
                    </a:lnTo>
                    <a:lnTo>
                      <a:pt x="71" y="2967"/>
                    </a:lnTo>
                    <a:lnTo>
                      <a:pt x="70" y="2941"/>
                    </a:lnTo>
                    <a:lnTo>
                      <a:pt x="70" y="2915"/>
                    </a:lnTo>
                    <a:lnTo>
                      <a:pt x="70" y="2889"/>
                    </a:lnTo>
                    <a:lnTo>
                      <a:pt x="69" y="2889"/>
                    </a:lnTo>
                    <a:lnTo>
                      <a:pt x="69" y="2915"/>
                    </a:lnTo>
                    <a:lnTo>
                      <a:pt x="68" y="2915"/>
                    </a:lnTo>
                    <a:lnTo>
                      <a:pt x="68" y="2941"/>
                    </a:lnTo>
                    <a:lnTo>
                      <a:pt x="67" y="2967"/>
                    </a:lnTo>
                    <a:lnTo>
                      <a:pt x="64" y="3097"/>
                    </a:lnTo>
                    <a:lnTo>
                      <a:pt x="63" y="3097"/>
                    </a:lnTo>
                    <a:lnTo>
                      <a:pt x="63" y="3123"/>
                    </a:lnTo>
                    <a:lnTo>
                      <a:pt x="62" y="3097"/>
                    </a:lnTo>
                    <a:lnTo>
                      <a:pt x="62" y="3097"/>
                    </a:lnTo>
                    <a:lnTo>
                      <a:pt x="61" y="3071"/>
                    </a:lnTo>
                    <a:lnTo>
                      <a:pt x="60" y="2993"/>
                    </a:lnTo>
                    <a:lnTo>
                      <a:pt x="60" y="2863"/>
                    </a:lnTo>
                    <a:lnTo>
                      <a:pt x="60" y="2759"/>
                    </a:lnTo>
                    <a:lnTo>
                      <a:pt x="60" y="2654"/>
                    </a:lnTo>
                    <a:lnTo>
                      <a:pt x="61" y="2498"/>
                    </a:lnTo>
                    <a:lnTo>
                      <a:pt x="61" y="2420"/>
                    </a:lnTo>
                    <a:lnTo>
                      <a:pt x="61" y="2108"/>
                    </a:lnTo>
                    <a:lnTo>
                      <a:pt x="60" y="1978"/>
                    </a:lnTo>
                    <a:lnTo>
                      <a:pt x="60" y="1874"/>
                    </a:lnTo>
                    <a:lnTo>
                      <a:pt x="60" y="1770"/>
                    </a:lnTo>
                    <a:lnTo>
                      <a:pt x="59" y="1692"/>
                    </a:lnTo>
                    <a:lnTo>
                      <a:pt x="59" y="1587"/>
                    </a:lnTo>
                    <a:lnTo>
                      <a:pt x="57" y="1249"/>
                    </a:lnTo>
                    <a:lnTo>
                      <a:pt x="55" y="885"/>
                    </a:lnTo>
                    <a:lnTo>
                      <a:pt x="56" y="729"/>
                    </a:lnTo>
                    <a:lnTo>
                      <a:pt x="57" y="703"/>
                    </a:lnTo>
                    <a:lnTo>
                      <a:pt x="58" y="703"/>
                    </a:lnTo>
                    <a:lnTo>
                      <a:pt x="59" y="755"/>
                    </a:lnTo>
                    <a:lnTo>
                      <a:pt x="60" y="807"/>
                    </a:lnTo>
                    <a:lnTo>
                      <a:pt x="60" y="833"/>
                    </a:lnTo>
                    <a:lnTo>
                      <a:pt x="61" y="833"/>
                    </a:lnTo>
                    <a:lnTo>
                      <a:pt x="62" y="807"/>
                    </a:lnTo>
                    <a:lnTo>
                      <a:pt x="60" y="703"/>
                    </a:lnTo>
                    <a:lnTo>
                      <a:pt x="56" y="416"/>
                    </a:lnTo>
                    <a:lnTo>
                      <a:pt x="56" y="364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9" y="364"/>
                    </a:lnTo>
                    <a:lnTo>
                      <a:pt x="59" y="338"/>
                    </a:lnTo>
                    <a:lnTo>
                      <a:pt x="57" y="234"/>
                    </a:lnTo>
                    <a:lnTo>
                      <a:pt x="54" y="156"/>
                    </a:lnTo>
                    <a:lnTo>
                      <a:pt x="53" y="156"/>
                    </a:lnTo>
                    <a:lnTo>
                      <a:pt x="52" y="130"/>
                    </a:lnTo>
                    <a:lnTo>
                      <a:pt x="51" y="78"/>
                    </a:lnTo>
                    <a:lnTo>
                      <a:pt x="51" y="26"/>
                    </a:lnTo>
                    <a:lnTo>
                      <a:pt x="50" y="0"/>
                    </a:lnTo>
                    <a:lnTo>
                      <a:pt x="20" y="0"/>
                    </a:lnTo>
                    <a:lnTo>
                      <a:pt x="19" y="234"/>
                    </a:lnTo>
                    <a:lnTo>
                      <a:pt x="19" y="286"/>
                    </a:lnTo>
                    <a:lnTo>
                      <a:pt x="19" y="390"/>
                    </a:lnTo>
                    <a:lnTo>
                      <a:pt x="18" y="442"/>
                    </a:lnTo>
                    <a:lnTo>
                      <a:pt x="18" y="520"/>
                    </a:lnTo>
                    <a:lnTo>
                      <a:pt x="18" y="677"/>
                    </a:lnTo>
                    <a:lnTo>
                      <a:pt x="18" y="729"/>
                    </a:lnTo>
                    <a:lnTo>
                      <a:pt x="19" y="859"/>
                    </a:lnTo>
                    <a:lnTo>
                      <a:pt x="19" y="911"/>
                    </a:lnTo>
                    <a:lnTo>
                      <a:pt x="19" y="1067"/>
                    </a:lnTo>
                    <a:lnTo>
                      <a:pt x="19" y="1145"/>
                    </a:lnTo>
                    <a:lnTo>
                      <a:pt x="18" y="1275"/>
                    </a:lnTo>
                    <a:lnTo>
                      <a:pt x="18" y="1353"/>
                    </a:lnTo>
                    <a:lnTo>
                      <a:pt x="17" y="1457"/>
                    </a:lnTo>
                    <a:lnTo>
                      <a:pt x="17" y="1561"/>
                    </a:lnTo>
                    <a:lnTo>
                      <a:pt x="16" y="1666"/>
                    </a:lnTo>
                    <a:lnTo>
                      <a:pt x="22" y="1587"/>
                    </a:lnTo>
                    <a:lnTo>
                      <a:pt x="24" y="1640"/>
                    </a:lnTo>
                    <a:lnTo>
                      <a:pt x="25" y="1666"/>
                    </a:lnTo>
                    <a:lnTo>
                      <a:pt x="26" y="1744"/>
                    </a:lnTo>
                    <a:lnTo>
                      <a:pt x="26" y="1822"/>
                    </a:lnTo>
                    <a:lnTo>
                      <a:pt x="26" y="1900"/>
                    </a:lnTo>
                    <a:lnTo>
                      <a:pt x="25" y="2004"/>
                    </a:lnTo>
                    <a:lnTo>
                      <a:pt x="24" y="2134"/>
                    </a:lnTo>
                    <a:lnTo>
                      <a:pt x="23" y="2238"/>
                    </a:lnTo>
                    <a:lnTo>
                      <a:pt x="21" y="2498"/>
                    </a:lnTo>
                    <a:lnTo>
                      <a:pt x="20" y="2628"/>
                    </a:lnTo>
                    <a:lnTo>
                      <a:pt x="19" y="2785"/>
                    </a:lnTo>
                    <a:lnTo>
                      <a:pt x="19" y="2915"/>
                    </a:lnTo>
                    <a:lnTo>
                      <a:pt x="19" y="3175"/>
                    </a:lnTo>
                    <a:lnTo>
                      <a:pt x="19" y="3305"/>
                    </a:lnTo>
                    <a:lnTo>
                      <a:pt x="22" y="3071"/>
                    </a:lnTo>
                    <a:lnTo>
                      <a:pt x="23" y="3123"/>
                    </a:lnTo>
                    <a:lnTo>
                      <a:pt x="23" y="3253"/>
                    </a:lnTo>
                    <a:lnTo>
                      <a:pt x="22" y="3331"/>
                    </a:lnTo>
                    <a:lnTo>
                      <a:pt x="21" y="3435"/>
                    </a:lnTo>
                    <a:lnTo>
                      <a:pt x="19" y="3539"/>
                    </a:lnTo>
                    <a:lnTo>
                      <a:pt x="18" y="3669"/>
                    </a:lnTo>
                    <a:lnTo>
                      <a:pt x="16" y="3773"/>
                    </a:lnTo>
                    <a:lnTo>
                      <a:pt x="11" y="3982"/>
                    </a:lnTo>
                    <a:lnTo>
                      <a:pt x="9" y="4086"/>
                    </a:lnTo>
                    <a:lnTo>
                      <a:pt x="8" y="4190"/>
                    </a:lnTo>
                    <a:lnTo>
                      <a:pt x="6" y="4294"/>
                    </a:lnTo>
                    <a:lnTo>
                      <a:pt x="5" y="4398"/>
                    </a:lnTo>
                    <a:lnTo>
                      <a:pt x="5" y="4476"/>
                    </a:lnTo>
                    <a:lnTo>
                      <a:pt x="4" y="4476"/>
                    </a:lnTo>
                    <a:lnTo>
                      <a:pt x="3" y="4424"/>
                    </a:lnTo>
                    <a:lnTo>
                      <a:pt x="2" y="4242"/>
                    </a:lnTo>
                    <a:lnTo>
                      <a:pt x="1" y="4424"/>
                    </a:lnTo>
                    <a:lnTo>
                      <a:pt x="0" y="4580"/>
                    </a:lnTo>
                    <a:lnTo>
                      <a:pt x="0" y="4632"/>
                    </a:lnTo>
                    <a:lnTo>
                      <a:pt x="1" y="4710"/>
                    </a:lnTo>
                    <a:lnTo>
                      <a:pt x="1" y="4710"/>
                    </a:lnTo>
                    <a:lnTo>
                      <a:pt x="1" y="4736"/>
                    </a:lnTo>
                    <a:lnTo>
                      <a:pt x="6" y="4736"/>
                    </a:lnTo>
                    <a:lnTo>
                      <a:pt x="6" y="4762"/>
                    </a:lnTo>
                    <a:lnTo>
                      <a:pt x="7" y="4762"/>
                    </a:lnTo>
                    <a:lnTo>
                      <a:pt x="8" y="4788"/>
                    </a:lnTo>
                    <a:lnTo>
                      <a:pt x="9" y="4788"/>
                    </a:lnTo>
                    <a:lnTo>
                      <a:pt x="9" y="4840"/>
                    </a:lnTo>
                    <a:lnTo>
                      <a:pt x="10" y="4867"/>
                    </a:lnTo>
                    <a:lnTo>
                      <a:pt x="10" y="4919"/>
                    </a:lnTo>
                    <a:lnTo>
                      <a:pt x="11" y="4997"/>
                    </a:lnTo>
                    <a:lnTo>
                      <a:pt x="11" y="5075"/>
                    </a:lnTo>
                    <a:lnTo>
                      <a:pt x="10" y="5101"/>
                    </a:lnTo>
                    <a:lnTo>
                      <a:pt x="8" y="5127"/>
                    </a:lnTo>
                    <a:lnTo>
                      <a:pt x="7" y="5101"/>
                    </a:lnTo>
                    <a:lnTo>
                      <a:pt x="4" y="5101"/>
                    </a:lnTo>
                    <a:lnTo>
                      <a:pt x="3" y="5127"/>
                    </a:lnTo>
                    <a:lnTo>
                      <a:pt x="2" y="5179"/>
                    </a:lnTo>
                    <a:lnTo>
                      <a:pt x="1" y="5257"/>
                    </a:lnTo>
                    <a:lnTo>
                      <a:pt x="0" y="5387"/>
                    </a:lnTo>
                    <a:lnTo>
                      <a:pt x="0" y="5439"/>
                    </a:lnTo>
                    <a:lnTo>
                      <a:pt x="0" y="5569"/>
                    </a:lnTo>
                    <a:lnTo>
                      <a:pt x="0" y="5647"/>
                    </a:lnTo>
                    <a:lnTo>
                      <a:pt x="1" y="5725"/>
                    </a:lnTo>
                    <a:lnTo>
                      <a:pt x="2" y="5829"/>
                    </a:lnTo>
                    <a:lnTo>
                      <a:pt x="4" y="6168"/>
                    </a:lnTo>
                    <a:lnTo>
                      <a:pt x="5" y="6272"/>
                    </a:lnTo>
                    <a:lnTo>
                      <a:pt x="5" y="6402"/>
                    </a:lnTo>
                    <a:lnTo>
                      <a:pt x="6" y="6532"/>
                    </a:lnTo>
                    <a:lnTo>
                      <a:pt x="7" y="6766"/>
                    </a:lnTo>
                    <a:lnTo>
                      <a:pt x="8" y="6896"/>
                    </a:lnTo>
                    <a:lnTo>
                      <a:pt x="8" y="7157"/>
                    </a:lnTo>
                    <a:lnTo>
                      <a:pt x="7" y="7261"/>
                    </a:lnTo>
                    <a:lnTo>
                      <a:pt x="7" y="7365"/>
                    </a:lnTo>
                    <a:lnTo>
                      <a:pt x="6" y="7469"/>
                    </a:lnTo>
                    <a:lnTo>
                      <a:pt x="7" y="7391"/>
                    </a:lnTo>
                    <a:lnTo>
                      <a:pt x="9" y="7339"/>
                    </a:lnTo>
                    <a:lnTo>
                      <a:pt x="10" y="7313"/>
                    </a:lnTo>
                    <a:lnTo>
                      <a:pt x="11" y="7313"/>
                    </a:lnTo>
                    <a:lnTo>
                      <a:pt x="13" y="7391"/>
                    </a:lnTo>
                    <a:lnTo>
                      <a:pt x="14" y="7521"/>
                    </a:lnTo>
                    <a:lnTo>
                      <a:pt x="14" y="7677"/>
                    </a:lnTo>
                    <a:lnTo>
                      <a:pt x="14" y="7807"/>
                    </a:lnTo>
                    <a:lnTo>
                      <a:pt x="13" y="7911"/>
                    </a:lnTo>
                    <a:lnTo>
                      <a:pt x="13" y="8015"/>
                    </a:lnTo>
                    <a:lnTo>
                      <a:pt x="10" y="8458"/>
                    </a:lnTo>
                    <a:lnTo>
                      <a:pt x="9" y="8692"/>
                    </a:lnTo>
                    <a:lnTo>
                      <a:pt x="9" y="8796"/>
                    </a:lnTo>
                    <a:lnTo>
                      <a:pt x="9" y="9004"/>
                    </a:lnTo>
                    <a:lnTo>
                      <a:pt x="9" y="9108"/>
                    </a:lnTo>
                    <a:lnTo>
                      <a:pt x="10" y="9213"/>
                    </a:lnTo>
                    <a:lnTo>
                      <a:pt x="11" y="9291"/>
                    </a:lnTo>
                    <a:lnTo>
                      <a:pt x="12" y="9369"/>
                    </a:lnTo>
                    <a:lnTo>
                      <a:pt x="11" y="9421"/>
                    </a:lnTo>
                    <a:lnTo>
                      <a:pt x="10" y="9473"/>
                    </a:lnTo>
                    <a:lnTo>
                      <a:pt x="10" y="9473"/>
                    </a:lnTo>
                    <a:lnTo>
                      <a:pt x="10" y="9551"/>
                    </a:lnTo>
                    <a:lnTo>
                      <a:pt x="11" y="9759"/>
                    </a:lnTo>
                    <a:lnTo>
                      <a:pt x="13" y="10097"/>
                    </a:lnTo>
                    <a:lnTo>
                      <a:pt x="13" y="10227"/>
                    </a:lnTo>
                    <a:lnTo>
                      <a:pt x="14" y="10358"/>
                    </a:lnTo>
                    <a:lnTo>
                      <a:pt x="14" y="10462"/>
                    </a:lnTo>
                    <a:lnTo>
                      <a:pt x="15" y="10592"/>
                    </a:lnTo>
                    <a:lnTo>
                      <a:pt x="16" y="10696"/>
                    </a:lnTo>
                    <a:lnTo>
                      <a:pt x="16" y="10774"/>
                    </a:lnTo>
                    <a:lnTo>
                      <a:pt x="17" y="10852"/>
                    </a:lnTo>
                    <a:lnTo>
                      <a:pt x="18" y="10930"/>
                    </a:lnTo>
                    <a:lnTo>
                      <a:pt x="19" y="10982"/>
                    </a:lnTo>
                    <a:lnTo>
                      <a:pt x="17" y="11034"/>
                    </a:lnTo>
                    <a:lnTo>
                      <a:pt x="15" y="11112"/>
                    </a:lnTo>
                    <a:lnTo>
                      <a:pt x="14" y="11190"/>
                    </a:lnTo>
                    <a:lnTo>
                      <a:pt x="13" y="11268"/>
                    </a:lnTo>
                    <a:lnTo>
                      <a:pt x="13" y="11373"/>
                    </a:lnTo>
                    <a:lnTo>
                      <a:pt x="12" y="11477"/>
                    </a:lnTo>
                    <a:lnTo>
                      <a:pt x="12" y="11711"/>
                    </a:lnTo>
                    <a:lnTo>
                      <a:pt x="12" y="11841"/>
                    </a:lnTo>
                    <a:lnTo>
                      <a:pt x="13" y="11971"/>
                    </a:lnTo>
                    <a:lnTo>
                      <a:pt x="13" y="12101"/>
                    </a:lnTo>
                    <a:lnTo>
                      <a:pt x="14" y="12231"/>
                    </a:lnTo>
                    <a:lnTo>
                      <a:pt x="16" y="12700"/>
                    </a:lnTo>
                    <a:lnTo>
                      <a:pt x="16" y="12804"/>
                    </a:lnTo>
                    <a:lnTo>
                      <a:pt x="17" y="12908"/>
                    </a:lnTo>
                    <a:lnTo>
                      <a:pt x="17" y="13012"/>
                    </a:lnTo>
                    <a:lnTo>
                      <a:pt x="17" y="13116"/>
                    </a:lnTo>
                    <a:lnTo>
                      <a:pt x="16" y="13246"/>
                    </a:lnTo>
                    <a:lnTo>
                      <a:pt x="15" y="13350"/>
                    </a:lnTo>
                    <a:lnTo>
                      <a:pt x="13" y="13402"/>
                    </a:lnTo>
                    <a:lnTo>
                      <a:pt x="11" y="13428"/>
                    </a:lnTo>
                    <a:lnTo>
                      <a:pt x="12" y="14652"/>
                    </a:lnTo>
                    <a:lnTo>
                      <a:pt x="10" y="14626"/>
                    </a:lnTo>
                    <a:lnTo>
                      <a:pt x="10" y="15016"/>
                    </a:lnTo>
                    <a:lnTo>
                      <a:pt x="10" y="15094"/>
                    </a:lnTo>
                    <a:lnTo>
                      <a:pt x="10" y="15198"/>
                    </a:lnTo>
                    <a:lnTo>
                      <a:pt x="10" y="15302"/>
                    </a:lnTo>
                    <a:lnTo>
                      <a:pt x="11" y="15406"/>
                    </a:lnTo>
                    <a:lnTo>
                      <a:pt x="12" y="15510"/>
                    </a:lnTo>
                    <a:lnTo>
                      <a:pt x="13" y="15588"/>
                    </a:lnTo>
                    <a:lnTo>
                      <a:pt x="13" y="15667"/>
                    </a:lnTo>
                    <a:lnTo>
                      <a:pt x="14" y="15745"/>
                    </a:lnTo>
                    <a:lnTo>
                      <a:pt x="15" y="15797"/>
                    </a:lnTo>
                    <a:lnTo>
                      <a:pt x="16" y="15875"/>
                    </a:lnTo>
                    <a:lnTo>
                      <a:pt x="17" y="15927"/>
                    </a:lnTo>
                    <a:lnTo>
                      <a:pt x="16" y="16031"/>
                    </a:lnTo>
                    <a:lnTo>
                      <a:pt x="15" y="16031"/>
                    </a:lnTo>
                    <a:lnTo>
                      <a:pt x="14" y="16005"/>
                    </a:lnTo>
                    <a:lnTo>
                      <a:pt x="13" y="15979"/>
                    </a:lnTo>
                    <a:lnTo>
                      <a:pt x="12" y="16265"/>
                    </a:lnTo>
                    <a:lnTo>
                      <a:pt x="12" y="16395"/>
                    </a:lnTo>
                    <a:lnTo>
                      <a:pt x="12" y="16629"/>
                    </a:lnTo>
                    <a:lnTo>
                      <a:pt x="11" y="16681"/>
                    </a:lnTo>
                    <a:lnTo>
                      <a:pt x="11" y="17020"/>
                    </a:lnTo>
                    <a:lnTo>
                      <a:pt x="12" y="17098"/>
                    </a:lnTo>
                    <a:lnTo>
                      <a:pt x="12" y="17176"/>
                    </a:lnTo>
                    <a:lnTo>
                      <a:pt x="12" y="17254"/>
                    </a:lnTo>
                    <a:lnTo>
                      <a:pt x="13" y="17332"/>
                    </a:lnTo>
                    <a:lnTo>
                      <a:pt x="13" y="17436"/>
                    </a:lnTo>
                    <a:lnTo>
                      <a:pt x="14" y="17514"/>
                    </a:lnTo>
                    <a:lnTo>
                      <a:pt x="14" y="17592"/>
                    </a:lnTo>
                    <a:lnTo>
                      <a:pt x="15" y="17696"/>
                    </a:lnTo>
                    <a:lnTo>
                      <a:pt x="16" y="17800"/>
                    </a:lnTo>
                    <a:lnTo>
                      <a:pt x="18" y="18035"/>
                    </a:lnTo>
                    <a:lnTo>
                      <a:pt x="19" y="18165"/>
                    </a:lnTo>
                    <a:lnTo>
                      <a:pt x="14" y="18269"/>
                    </a:lnTo>
                    <a:lnTo>
                      <a:pt x="14" y="18295"/>
                    </a:lnTo>
                    <a:lnTo>
                      <a:pt x="14" y="18347"/>
                    </a:lnTo>
                    <a:lnTo>
                      <a:pt x="14" y="18451"/>
                    </a:lnTo>
                    <a:lnTo>
                      <a:pt x="14" y="18529"/>
                    </a:lnTo>
                    <a:lnTo>
                      <a:pt x="14" y="18607"/>
                    </a:lnTo>
                    <a:lnTo>
                      <a:pt x="14" y="18685"/>
                    </a:lnTo>
                    <a:lnTo>
                      <a:pt x="11" y="19232"/>
                    </a:lnTo>
                    <a:lnTo>
                      <a:pt x="11" y="19310"/>
                    </a:lnTo>
                    <a:lnTo>
                      <a:pt x="10" y="19570"/>
                    </a:lnTo>
                    <a:lnTo>
                      <a:pt x="10" y="19700"/>
                    </a:lnTo>
                    <a:lnTo>
                      <a:pt x="10" y="19830"/>
                    </a:lnTo>
                    <a:lnTo>
                      <a:pt x="9" y="19960"/>
                    </a:lnTo>
                    <a:lnTo>
                      <a:pt x="9" y="20455"/>
                    </a:lnTo>
                    <a:lnTo>
                      <a:pt x="10" y="20611"/>
                    </a:lnTo>
                    <a:lnTo>
                      <a:pt x="10" y="20741"/>
                    </a:lnTo>
                    <a:lnTo>
                      <a:pt x="11" y="20871"/>
                    </a:lnTo>
                    <a:lnTo>
                      <a:pt x="11" y="21001"/>
                    </a:lnTo>
                    <a:lnTo>
                      <a:pt x="11" y="21001"/>
                    </a:lnTo>
                    <a:lnTo>
                      <a:pt x="10" y="20975"/>
                    </a:lnTo>
                    <a:lnTo>
                      <a:pt x="9" y="20949"/>
                    </a:lnTo>
                    <a:lnTo>
                      <a:pt x="9" y="20897"/>
                    </a:lnTo>
                    <a:lnTo>
                      <a:pt x="10" y="21210"/>
                    </a:lnTo>
                    <a:lnTo>
                      <a:pt x="10" y="21600"/>
                    </a:lnTo>
                    <a:lnTo>
                      <a:pt x="1547" y="21600"/>
                    </a:lnTo>
                    <a:lnTo>
                      <a:pt x="1997" y="21574"/>
                    </a:lnTo>
                    <a:lnTo>
                      <a:pt x="2270" y="21574"/>
                    </a:lnTo>
                    <a:lnTo>
                      <a:pt x="2332" y="21600"/>
                    </a:lnTo>
                    <a:lnTo>
                      <a:pt x="8248" y="21600"/>
                    </a:lnTo>
                    <a:lnTo>
                      <a:pt x="8220" y="21574"/>
                    </a:lnTo>
                    <a:lnTo>
                      <a:pt x="8242" y="21574"/>
                    </a:lnTo>
                    <a:lnTo>
                      <a:pt x="8284" y="21600"/>
                    </a:lnTo>
                    <a:lnTo>
                      <a:pt x="11037" y="21600"/>
                    </a:lnTo>
                    <a:lnTo>
                      <a:pt x="11013" y="21574"/>
                    </a:lnTo>
                    <a:lnTo>
                      <a:pt x="11238" y="21574"/>
                    </a:lnTo>
                    <a:lnTo>
                      <a:pt x="11263" y="21600"/>
                    </a:lnTo>
                    <a:lnTo>
                      <a:pt x="12629" y="21600"/>
                    </a:lnTo>
                    <a:lnTo>
                      <a:pt x="12607" y="21574"/>
                    </a:lnTo>
                    <a:lnTo>
                      <a:pt x="12668" y="21574"/>
                    </a:lnTo>
                    <a:lnTo>
                      <a:pt x="12690" y="21600"/>
                    </a:lnTo>
                    <a:lnTo>
                      <a:pt x="21579" y="21600"/>
                    </a:lnTo>
                    <a:lnTo>
                      <a:pt x="21600" y="21574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93" name="Vorm"/>
              <p:cNvSpPr/>
              <p:nvPr/>
            </p:nvSpPr>
            <p:spPr>
              <a:xfrm>
                <a:off x="23920212" y="3432474"/>
                <a:ext cx="15405" cy="20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469"/>
                    </a:moveTo>
                    <a:lnTo>
                      <a:pt x="18092" y="7239"/>
                    </a:lnTo>
                    <a:lnTo>
                      <a:pt x="14854" y="2702"/>
                    </a:lnTo>
                    <a:lnTo>
                      <a:pt x="11161" y="142"/>
                    </a:lnTo>
                    <a:lnTo>
                      <a:pt x="7200" y="0"/>
                    </a:lnTo>
                    <a:lnTo>
                      <a:pt x="3423" y="2717"/>
                    </a:lnTo>
                    <a:lnTo>
                      <a:pt x="0" y="8735"/>
                    </a:lnTo>
                    <a:lnTo>
                      <a:pt x="4954" y="21600"/>
                    </a:lnTo>
                    <a:lnTo>
                      <a:pt x="21600" y="2046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94" name="Vorm"/>
              <p:cNvSpPr/>
              <p:nvPr/>
            </p:nvSpPr>
            <p:spPr>
              <a:xfrm>
                <a:off x="23934376" y="1879863"/>
                <a:ext cx="15404" cy="1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86"/>
                    </a:moveTo>
                    <a:lnTo>
                      <a:pt x="21381" y="16643"/>
                    </a:lnTo>
                    <a:lnTo>
                      <a:pt x="0" y="0"/>
                    </a:lnTo>
                    <a:lnTo>
                      <a:pt x="1866" y="21600"/>
                    </a:lnTo>
                    <a:lnTo>
                      <a:pt x="21600" y="21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95" name="Vorm"/>
              <p:cNvSpPr/>
              <p:nvPr/>
            </p:nvSpPr>
            <p:spPr>
              <a:xfrm>
                <a:off x="22419388" y="15403"/>
                <a:ext cx="1545050" cy="198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186"/>
                    </a:moveTo>
                    <a:lnTo>
                      <a:pt x="21583" y="4353"/>
                    </a:lnTo>
                    <a:lnTo>
                      <a:pt x="21567" y="4521"/>
                    </a:lnTo>
                    <a:lnTo>
                      <a:pt x="21554" y="4521"/>
                    </a:lnTo>
                    <a:lnTo>
                      <a:pt x="21546" y="4186"/>
                    </a:lnTo>
                    <a:lnTo>
                      <a:pt x="21545" y="3684"/>
                    </a:lnTo>
                    <a:lnTo>
                      <a:pt x="21545" y="3349"/>
                    </a:lnTo>
                    <a:lnTo>
                      <a:pt x="21549" y="2344"/>
                    </a:lnTo>
                    <a:lnTo>
                      <a:pt x="21532" y="2009"/>
                    </a:lnTo>
                    <a:lnTo>
                      <a:pt x="21524" y="1842"/>
                    </a:lnTo>
                    <a:lnTo>
                      <a:pt x="21517" y="1674"/>
                    </a:lnTo>
                    <a:lnTo>
                      <a:pt x="21520" y="1507"/>
                    </a:lnTo>
                    <a:lnTo>
                      <a:pt x="21516" y="1674"/>
                    </a:lnTo>
                    <a:lnTo>
                      <a:pt x="21513" y="1507"/>
                    </a:lnTo>
                    <a:lnTo>
                      <a:pt x="21515" y="1674"/>
                    </a:lnTo>
                    <a:lnTo>
                      <a:pt x="21502" y="2177"/>
                    </a:lnTo>
                    <a:lnTo>
                      <a:pt x="21489" y="2679"/>
                    </a:lnTo>
                    <a:lnTo>
                      <a:pt x="21474" y="3014"/>
                    </a:lnTo>
                    <a:lnTo>
                      <a:pt x="21460" y="3349"/>
                    </a:lnTo>
                    <a:lnTo>
                      <a:pt x="21448" y="3014"/>
                    </a:lnTo>
                    <a:lnTo>
                      <a:pt x="21429" y="2344"/>
                    </a:lnTo>
                    <a:lnTo>
                      <a:pt x="21406" y="1172"/>
                    </a:lnTo>
                    <a:lnTo>
                      <a:pt x="21395" y="0"/>
                    </a:lnTo>
                    <a:lnTo>
                      <a:pt x="17296" y="167"/>
                    </a:lnTo>
                    <a:lnTo>
                      <a:pt x="13849" y="167"/>
                    </a:lnTo>
                    <a:lnTo>
                      <a:pt x="14141" y="0"/>
                    </a:lnTo>
                    <a:lnTo>
                      <a:pt x="14101" y="0"/>
                    </a:lnTo>
                    <a:lnTo>
                      <a:pt x="10897" y="167"/>
                    </a:lnTo>
                    <a:lnTo>
                      <a:pt x="10748" y="167"/>
                    </a:lnTo>
                    <a:lnTo>
                      <a:pt x="10465" y="0"/>
                    </a:lnTo>
                    <a:lnTo>
                      <a:pt x="0" y="0"/>
                    </a:lnTo>
                    <a:lnTo>
                      <a:pt x="1028" y="167"/>
                    </a:lnTo>
                    <a:lnTo>
                      <a:pt x="2179" y="167"/>
                    </a:lnTo>
                    <a:lnTo>
                      <a:pt x="1986" y="335"/>
                    </a:lnTo>
                    <a:lnTo>
                      <a:pt x="17473" y="335"/>
                    </a:lnTo>
                    <a:lnTo>
                      <a:pt x="17907" y="167"/>
                    </a:lnTo>
                    <a:lnTo>
                      <a:pt x="21266" y="167"/>
                    </a:lnTo>
                    <a:lnTo>
                      <a:pt x="21329" y="4353"/>
                    </a:lnTo>
                    <a:lnTo>
                      <a:pt x="21334" y="5023"/>
                    </a:lnTo>
                    <a:lnTo>
                      <a:pt x="21338" y="5693"/>
                    </a:lnTo>
                    <a:lnTo>
                      <a:pt x="21339" y="7702"/>
                    </a:lnTo>
                    <a:lnTo>
                      <a:pt x="21335" y="8372"/>
                    </a:lnTo>
                    <a:lnTo>
                      <a:pt x="21329" y="9042"/>
                    </a:lnTo>
                    <a:lnTo>
                      <a:pt x="21220" y="9879"/>
                    </a:lnTo>
                    <a:lnTo>
                      <a:pt x="21235" y="9544"/>
                    </a:lnTo>
                    <a:lnTo>
                      <a:pt x="21249" y="9042"/>
                    </a:lnTo>
                    <a:lnTo>
                      <a:pt x="21260" y="8372"/>
                    </a:lnTo>
                    <a:lnTo>
                      <a:pt x="21264" y="7702"/>
                    </a:lnTo>
                    <a:lnTo>
                      <a:pt x="21263" y="6698"/>
                    </a:lnTo>
                    <a:lnTo>
                      <a:pt x="21259" y="6455"/>
                    </a:lnTo>
                    <a:lnTo>
                      <a:pt x="21258" y="7033"/>
                    </a:lnTo>
                    <a:lnTo>
                      <a:pt x="21251" y="7702"/>
                    </a:lnTo>
                    <a:lnTo>
                      <a:pt x="21240" y="8372"/>
                    </a:lnTo>
                    <a:lnTo>
                      <a:pt x="21214" y="10047"/>
                    </a:lnTo>
                    <a:lnTo>
                      <a:pt x="21202" y="10884"/>
                    </a:lnTo>
                    <a:lnTo>
                      <a:pt x="21197" y="11386"/>
                    </a:lnTo>
                    <a:lnTo>
                      <a:pt x="21196" y="12558"/>
                    </a:lnTo>
                    <a:lnTo>
                      <a:pt x="21201" y="13060"/>
                    </a:lnTo>
                    <a:lnTo>
                      <a:pt x="21218" y="13730"/>
                    </a:lnTo>
                    <a:lnTo>
                      <a:pt x="21247" y="14233"/>
                    </a:lnTo>
                    <a:lnTo>
                      <a:pt x="21322" y="11386"/>
                    </a:lnTo>
                    <a:lnTo>
                      <a:pt x="21334" y="11888"/>
                    </a:lnTo>
                    <a:lnTo>
                      <a:pt x="21347" y="12558"/>
                    </a:lnTo>
                    <a:lnTo>
                      <a:pt x="21403" y="15237"/>
                    </a:lnTo>
                    <a:lnTo>
                      <a:pt x="21417" y="15907"/>
                    </a:lnTo>
                    <a:lnTo>
                      <a:pt x="21430" y="16577"/>
                    </a:lnTo>
                    <a:lnTo>
                      <a:pt x="21441" y="17247"/>
                    </a:lnTo>
                    <a:lnTo>
                      <a:pt x="21450" y="17916"/>
                    </a:lnTo>
                    <a:lnTo>
                      <a:pt x="21457" y="18753"/>
                    </a:lnTo>
                    <a:lnTo>
                      <a:pt x="21462" y="19423"/>
                    </a:lnTo>
                    <a:lnTo>
                      <a:pt x="21463" y="20595"/>
                    </a:lnTo>
                    <a:lnTo>
                      <a:pt x="21462" y="21098"/>
                    </a:lnTo>
                    <a:lnTo>
                      <a:pt x="21458" y="21600"/>
                    </a:lnTo>
                    <a:lnTo>
                      <a:pt x="21488" y="21098"/>
                    </a:lnTo>
                    <a:lnTo>
                      <a:pt x="21503" y="20763"/>
                    </a:lnTo>
                    <a:lnTo>
                      <a:pt x="21508" y="20595"/>
                    </a:lnTo>
                    <a:lnTo>
                      <a:pt x="21509" y="19926"/>
                    </a:lnTo>
                    <a:lnTo>
                      <a:pt x="21516" y="19591"/>
                    </a:lnTo>
                    <a:lnTo>
                      <a:pt x="21535" y="19088"/>
                    </a:lnTo>
                    <a:lnTo>
                      <a:pt x="21564" y="18419"/>
                    </a:lnTo>
                    <a:lnTo>
                      <a:pt x="21572" y="18251"/>
                    </a:lnTo>
                    <a:lnTo>
                      <a:pt x="21555" y="18419"/>
                    </a:lnTo>
                    <a:lnTo>
                      <a:pt x="21520" y="18419"/>
                    </a:lnTo>
                    <a:lnTo>
                      <a:pt x="21512" y="18084"/>
                    </a:lnTo>
                    <a:lnTo>
                      <a:pt x="21506" y="17916"/>
                    </a:lnTo>
                    <a:lnTo>
                      <a:pt x="21502" y="17581"/>
                    </a:lnTo>
                    <a:lnTo>
                      <a:pt x="21499" y="17247"/>
                    </a:lnTo>
                    <a:lnTo>
                      <a:pt x="21497" y="16744"/>
                    </a:lnTo>
                    <a:lnTo>
                      <a:pt x="21496" y="13730"/>
                    </a:lnTo>
                    <a:lnTo>
                      <a:pt x="21493" y="12893"/>
                    </a:lnTo>
                    <a:lnTo>
                      <a:pt x="21491" y="12558"/>
                    </a:lnTo>
                    <a:lnTo>
                      <a:pt x="21490" y="12391"/>
                    </a:lnTo>
                    <a:lnTo>
                      <a:pt x="21488" y="12223"/>
                    </a:lnTo>
                    <a:lnTo>
                      <a:pt x="21483" y="11888"/>
                    </a:lnTo>
                    <a:lnTo>
                      <a:pt x="21477" y="11721"/>
                    </a:lnTo>
                    <a:lnTo>
                      <a:pt x="21459" y="11721"/>
                    </a:lnTo>
                    <a:lnTo>
                      <a:pt x="21446" y="11888"/>
                    </a:lnTo>
                    <a:lnTo>
                      <a:pt x="21431" y="12056"/>
                    </a:lnTo>
                    <a:lnTo>
                      <a:pt x="21414" y="12391"/>
                    </a:lnTo>
                    <a:lnTo>
                      <a:pt x="21446" y="11721"/>
                    </a:lnTo>
                    <a:lnTo>
                      <a:pt x="21457" y="11386"/>
                    </a:lnTo>
                    <a:lnTo>
                      <a:pt x="21487" y="10549"/>
                    </a:lnTo>
                    <a:lnTo>
                      <a:pt x="21499" y="9879"/>
                    </a:lnTo>
                    <a:lnTo>
                      <a:pt x="21508" y="9209"/>
                    </a:lnTo>
                    <a:lnTo>
                      <a:pt x="21515" y="8540"/>
                    </a:lnTo>
                    <a:lnTo>
                      <a:pt x="21539" y="6530"/>
                    </a:lnTo>
                    <a:lnTo>
                      <a:pt x="21553" y="5860"/>
                    </a:lnTo>
                    <a:lnTo>
                      <a:pt x="21573" y="5023"/>
                    </a:lnTo>
                    <a:lnTo>
                      <a:pt x="21589" y="4521"/>
                    </a:lnTo>
                    <a:lnTo>
                      <a:pt x="21600" y="4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96" name="Vorm"/>
              <p:cNvSpPr/>
              <p:nvPr/>
            </p:nvSpPr>
            <p:spPr>
              <a:xfrm>
                <a:off x="70379" y="55283"/>
                <a:ext cx="23893611" cy="131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67" y="12"/>
                    </a:moveTo>
                    <a:lnTo>
                      <a:pt x="7951" y="12"/>
                    </a:lnTo>
                    <a:lnTo>
                      <a:pt x="7955" y="12"/>
                    </a:lnTo>
                    <a:lnTo>
                      <a:pt x="7967" y="12"/>
                    </a:lnTo>
                    <a:close/>
                    <a:moveTo>
                      <a:pt x="12711" y="10"/>
                    </a:moveTo>
                    <a:lnTo>
                      <a:pt x="12705" y="10"/>
                    </a:lnTo>
                    <a:lnTo>
                      <a:pt x="12705" y="11"/>
                    </a:lnTo>
                    <a:lnTo>
                      <a:pt x="12711" y="10"/>
                    </a:lnTo>
                    <a:close/>
                    <a:moveTo>
                      <a:pt x="620" y="33"/>
                    </a:moveTo>
                    <a:lnTo>
                      <a:pt x="589" y="36"/>
                    </a:lnTo>
                    <a:lnTo>
                      <a:pt x="619" y="36"/>
                    </a:lnTo>
                    <a:lnTo>
                      <a:pt x="620" y="33"/>
                    </a:lnTo>
                    <a:close/>
                    <a:moveTo>
                      <a:pt x="1978" y="5"/>
                    </a:moveTo>
                    <a:lnTo>
                      <a:pt x="1964" y="4"/>
                    </a:lnTo>
                    <a:lnTo>
                      <a:pt x="1954" y="3"/>
                    </a:lnTo>
                    <a:lnTo>
                      <a:pt x="1948" y="1"/>
                    </a:lnTo>
                    <a:lnTo>
                      <a:pt x="1943" y="0"/>
                    </a:lnTo>
                    <a:lnTo>
                      <a:pt x="1926" y="1"/>
                    </a:lnTo>
                    <a:lnTo>
                      <a:pt x="1924" y="3"/>
                    </a:lnTo>
                    <a:lnTo>
                      <a:pt x="1940" y="4"/>
                    </a:lnTo>
                    <a:lnTo>
                      <a:pt x="1978" y="5"/>
                    </a:lnTo>
                    <a:close/>
                    <a:moveTo>
                      <a:pt x="1" y="18745"/>
                    </a:moveTo>
                    <a:lnTo>
                      <a:pt x="0" y="18699"/>
                    </a:lnTo>
                    <a:lnTo>
                      <a:pt x="0" y="18722"/>
                    </a:lnTo>
                    <a:lnTo>
                      <a:pt x="0" y="18735"/>
                    </a:lnTo>
                    <a:lnTo>
                      <a:pt x="1" y="18742"/>
                    </a:lnTo>
                    <a:lnTo>
                      <a:pt x="1" y="18745"/>
                    </a:lnTo>
                    <a:close/>
                    <a:moveTo>
                      <a:pt x="3563" y="36"/>
                    </a:moveTo>
                    <a:lnTo>
                      <a:pt x="3563" y="34"/>
                    </a:lnTo>
                    <a:lnTo>
                      <a:pt x="3525" y="36"/>
                    </a:lnTo>
                    <a:lnTo>
                      <a:pt x="3563" y="36"/>
                    </a:lnTo>
                    <a:close/>
                    <a:moveTo>
                      <a:pt x="21578" y="894"/>
                    </a:moveTo>
                    <a:lnTo>
                      <a:pt x="21578" y="844"/>
                    </a:lnTo>
                    <a:lnTo>
                      <a:pt x="21578" y="908"/>
                    </a:lnTo>
                    <a:lnTo>
                      <a:pt x="21578" y="894"/>
                    </a:lnTo>
                    <a:close/>
                    <a:moveTo>
                      <a:pt x="5341" y="21575"/>
                    </a:moveTo>
                    <a:lnTo>
                      <a:pt x="5283" y="21575"/>
                    </a:lnTo>
                    <a:lnTo>
                      <a:pt x="5258" y="21586"/>
                    </a:lnTo>
                    <a:lnTo>
                      <a:pt x="5341" y="21575"/>
                    </a:lnTo>
                    <a:close/>
                    <a:moveTo>
                      <a:pt x="21584" y="2693"/>
                    </a:moveTo>
                    <a:lnTo>
                      <a:pt x="21583" y="2578"/>
                    </a:lnTo>
                    <a:lnTo>
                      <a:pt x="21582" y="2311"/>
                    </a:lnTo>
                    <a:lnTo>
                      <a:pt x="21580" y="2347"/>
                    </a:lnTo>
                    <a:lnTo>
                      <a:pt x="21579" y="2417"/>
                    </a:lnTo>
                    <a:lnTo>
                      <a:pt x="21578" y="2515"/>
                    </a:lnTo>
                    <a:lnTo>
                      <a:pt x="21579" y="2635"/>
                    </a:lnTo>
                    <a:lnTo>
                      <a:pt x="21579" y="2921"/>
                    </a:lnTo>
                    <a:lnTo>
                      <a:pt x="21579" y="2867"/>
                    </a:lnTo>
                    <a:lnTo>
                      <a:pt x="21582" y="2881"/>
                    </a:lnTo>
                    <a:lnTo>
                      <a:pt x="21583" y="2852"/>
                    </a:lnTo>
                    <a:lnTo>
                      <a:pt x="21584" y="2787"/>
                    </a:lnTo>
                    <a:lnTo>
                      <a:pt x="21584" y="2693"/>
                    </a:lnTo>
                    <a:close/>
                    <a:moveTo>
                      <a:pt x="21600" y="1910"/>
                    </a:moveTo>
                    <a:lnTo>
                      <a:pt x="21599" y="1477"/>
                    </a:lnTo>
                    <a:lnTo>
                      <a:pt x="21599" y="1612"/>
                    </a:lnTo>
                    <a:lnTo>
                      <a:pt x="21598" y="1711"/>
                    </a:lnTo>
                    <a:lnTo>
                      <a:pt x="21597" y="1867"/>
                    </a:lnTo>
                    <a:lnTo>
                      <a:pt x="21599" y="1834"/>
                    </a:lnTo>
                    <a:lnTo>
                      <a:pt x="21600" y="1845"/>
                    </a:lnTo>
                    <a:lnTo>
                      <a:pt x="21600" y="1910"/>
                    </a:lnTo>
                    <a:close/>
                    <a:moveTo>
                      <a:pt x="6284" y="21575"/>
                    </a:moveTo>
                    <a:lnTo>
                      <a:pt x="6243" y="21600"/>
                    </a:lnTo>
                    <a:lnTo>
                      <a:pt x="6260" y="21600"/>
                    </a:lnTo>
                    <a:lnTo>
                      <a:pt x="6284" y="21575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898" name="object 45"/>
            <p:cNvSpPr/>
            <p:nvPr/>
          </p:nvSpPr>
          <p:spPr>
            <a:xfrm>
              <a:off x="23274859" y="3966"/>
              <a:ext cx="286347" cy="1"/>
            </a:xfrm>
            <a:prstGeom prst="line">
              <a:avLst/>
            </a:prstGeom>
            <a:noFill/>
            <a:ln w="3175" cap="flat">
              <a:solidFill>
                <a:srgbClr val="FFB9BB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2914" name="object 46"/>
            <p:cNvGrpSpPr/>
            <p:nvPr/>
          </p:nvGrpSpPr>
          <p:grpSpPr>
            <a:xfrm>
              <a:off x="62461" y="25916"/>
              <a:ext cx="23877491" cy="13260770"/>
              <a:chOff x="0" y="0"/>
              <a:chExt cx="23877489" cy="13260768"/>
            </a:xfrm>
          </p:grpSpPr>
          <p:sp>
            <p:nvSpPr>
              <p:cNvPr id="2899" name="Driehoek"/>
              <p:cNvSpPr/>
              <p:nvPr/>
            </p:nvSpPr>
            <p:spPr>
              <a:xfrm>
                <a:off x="0" y="6577418"/>
                <a:ext cx="15404" cy="10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111" y="1155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00" name="Vorm"/>
              <p:cNvSpPr/>
              <p:nvPr/>
            </p:nvSpPr>
            <p:spPr>
              <a:xfrm>
                <a:off x="7485" y="3280772"/>
                <a:ext cx="15405" cy="21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2"/>
                    </a:moveTo>
                    <a:lnTo>
                      <a:pt x="17412" y="1892"/>
                    </a:lnTo>
                    <a:lnTo>
                      <a:pt x="17412" y="0"/>
                    </a:lnTo>
                    <a:lnTo>
                      <a:pt x="10159" y="0"/>
                    </a:lnTo>
                    <a:lnTo>
                      <a:pt x="10159" y="1892"/>
                    </a:lnTo>
                    <a:lnTo>
                      <a:pt x="6936" y="1892"/>
                    </a:lnTo>
                    <a:lnTo>
                      <a:pt x="6936" y="3311"/>
                    </a:lnTo>
                    <a:lnTo>
                      <a:pt x="3547" y="3311"/>
                    </a:lnTo>
                    <a:lnTo>
                      <a:pt x="3547" y="7883"/>
                    </a:lnTo>
                    <a:lnTo>
                      <a:pt x="0" y="7883"/>
                    </a:lnTo>
                    <a:lnTo>
                      <a:pt x="0" y="21600"/>
                    </a:lnTo>
                    <a:lnTo>
                      <a:pt x="6688" y="21600"/>
                    </a:lnTo>
                    <a:lnTo>
                      <a:pt x="6688" y="7883"/>
                    </a:lnTo>
                    <a:lnTo>
                      <a:pt x="17894" y="7883"/>
                    </a:lnTo>
                    <a:lnTo>
                      <a:pt x="17894" y="3311"/>
                    </a:lnTo>
                    <a:lnTo>
                      <a:pt x="21600" y="3311"/>
                    </a:lnTo>
                    <a:lnTo>
                      <a:pt x="21600" y="189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01" name="Vorm"/>
              <p:cNvSpPr/>
              <p:nvPr/>
            </p:nvSpPr>
            <p:spPr>
              <a:xfrm>
                <a:off x="11044" y="9070995"/>
                <a:ext cx="15405" cy="365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3"/>
                    </a:moveTo>
                    <a:lnTo>
                      <a:pt x="16155" y="0"/>
                    </a:lnTo>
                    <a:lnTo>
                      <a:pt x="16077" y="5912"/>
                    </a:lnTo>
                    <a:lnTo>
                      <a:pt x="11624" y="10998"/>
                    </a:lnTo>
                    <a:lnTo>
                      <a:pt x="824" y="18397"/>
                    </a:lnTo>
                    <a:lnTo>
                      <a:pt x="0" y="20561"/>
                    </a:lnTo>
                    <a:lnTo>
                      <a:pt x="6017" y="21600"/>
                    </a:lnTo>
                    <a:lnTo>
                      <a:pt x="21600" y="21443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02" name="Driehoek"/>
              <p:cNvSpPr/>
              <p:nvPr/>
            </p:nvSpPr>
            <p:spPr>
              <a:xfrm>
                <a:off x="11932849" y="26986"/>
                <a:ext cx="117839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159" y="17007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03" name="Vorm"/>
              <p:cNvSpPr/>
              <p:nvPr/>
            </p:nvSpPr>
            <p:spPr>
              <a:xfrm>
                <a:off x="11648866" y="33202"/>
                <a:ext cx="488497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70"/>
                    </a:moveTo>
                    <a:lnTo>
                      <a:pt x="21046" y="8546"/>
                    </a:lnTo>
                    <a:lnTo>
                      <a:pt x="19654" y="7276"/>
                    </a:lnTo>
                    <a:lnTo>
                      <a:pt x="13813" y="4129"/>
                    </a:lnTo>
                    <a:lnTo>
                      <a:pt x="12436" y="2986"/>
                    </a:lnTo>
                    <a:lnTo>
                      <a:pt x="11904" y="1653"/>
                    </a:lnTo>
                    <a:lnTo>
                      <a:pt x="12557" y="0"/>
                    </a:lnTo>
                    <a:lnTo>
                      <a:pt x="2514" y="5337"/>
                    </a:lnTo>
                    <a:lnTo>
                      <a:pt x="778" y="7148"/>
                    </a:lnTo>
                    <a:lnTo>
                      <a:pt x="0" y="9880"/>
                    </a:lnTo>
                    <a:lnTo>
                      <a:pt x="270" y="14137"/>
                    </a:lnTo>
                    <a:lnTo>
                      <a:pt x="1680" y="20424"/>
                    </a:lnTo>
                    <a:lnTo>
                      <a:pt x="6505" y="21600"/>
                    </a:lnTo>
                    <a:lnTo>
                      <a:pt x="9421" y="20902"/>
                    </a:lnTo>
                    <a:lnTo>
                      <a:pt x="10341" y="20044"/>
                    </a:lnTo>
                    <a:lnTo>
                      <a:pt x="10995" y="18931"/>
                    </a:lnTo>
                    <a:lnTo>
                      <a:pt x="11794" y="16295"/>
                    </a:lnTo>
                    <a:lnTo>
                      <a:pt x="12383" y="13596"/>
                    </a:lnTo>
                    <a:lnTo>
                      <a:pt x="12776" y="12388"/>
                    </a:lnTo>
                    <a:lnTo>
                      <a:pt x="13330" y="11405"/>
                    </a:lnTo>
                    <a:lnTo>
                      <a:pt x="14114" y="10672"/>
                    </a:lnTo>
                    <a:lnTo>
                      <a:pt x="16659" y="10325"/>
                    </a:lnTo>
                    <a:lnTo>
                      <a:pt x="20977" y="11943"/>
                    </a:lnTo>
                    <a:lnTo>
                      <a:pt x="21600" y="1007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04" name="Driehoek"/>
              <p:cNvSpPr/>
              <p:nvPr/>
            </p:nvSpPr>
            <p:spPr>
              <a:xfrm>
                <a:off x="15973198" y="416"/>
                <a:ext cx="8208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7"/>
                    </a:moveTo>
                    <a:lnTo>
                      <a:pt x="18499" y="0"/>
                    </a:lnTo>
                    <a:lnTo>
                      <a:pt x="0" y="21600"/>
                    </a:lnTo>
                    <a:lnTo>
                      <a:pt x="21600" y="21447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05" name="Vorm"/>
              <p:cNvSpPr/>
              <p:nvPr/>
            </p:nvSpPr>
            <p:spPr>
              <a:xfrm>
                <a:off x="20475429" y="0"/>
                <a:ext cx="334845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32"/>
                    </a:moveTo>
                    <a:lnTo>
                      <a:pt x="21039" y="0"/>
                    </a:lnTo>
                    <a:lnTo>
                      <a:pt x="219" y="8371"/>
                    </a:lnTo>
                    <a:lnTo>
                      <a:pt x="0" y="14985"/>
                    </a:lnTo>
                    <a:lnTo>
                      <a:pt x="2168" y="19628"/>
                    </a:lnTo>
                    <a:lnTo>
                      <a:pt x="6188" y="21600"/>
                    </a:lnTo>
                    <a:lnTo>
                      <a:pt x="11523" y="20475"/>
                    </a:lnTo>
                    <a:lnTo>
                      <a:pt x="19347" y="11257"/>
                    </a:lnTo>
                    <a:lnTo>
                      <a:pt x="21600" y="633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06" name="Vorm"/>
              <p:cNvSpPr/>
              <p:nvPr/>
            </p:nvSpPr>
            <p:spPr>
              <a:xfrm>
                <a:off x="20604342" y="19824"/>
                <a:ext cx="35496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529"/>
                    </a:moveTo>
                    <a:lnTo>
                      <a:pt x="20561" y="3644"/>
                    </a:lnTo>
                    <a:lnTo>
                      <a:pt x="14123" y="0"/>
                    </a:lnTo>
                    <a:lnTo>
                      <a:pt x="12001" y="3819"/>
                    </a:lnTo>
                    <a:lnTo>
                      <a:pt x="866" y="16300"/>
                    </a:lnTo>
                    <a:lnTo>
                      <a:pt x="61" y="18010"/>
                    </a:lnTo>
                    <a:lnTo>
                      <a:pt x="0" y="19432"/>
                    </a:lnTo>
                    <a:lnTo>
                      <a:pt x="847" y="20518"/>
                    </a:lnTo>
                    <a:lnTo>
                      <a:pt x="5938" y="21600"/>
                    </a:lnTo>
                    <a:lnTo>
                      <a:pt x="10513" y="21429"/>
                    </a:lnTo>
                    <a:lnTo>
                      <a:pt x="11453" y="19262"/>
                    </a:lnTo>
                    <a:lnTo>
                      <a:pt x="20561" y="9290"/>
                    </a:lnTo>
                    <a:lnTo>
                      <a:pt x="21517" y="7351"/>
                    </a:lnTo>
                    <a:lnTo>
                      <a:pt x="21600" y="552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07" name="Vorm"/>
              <p:cNvSpPr/>
              <p:nvPr/>
            </p:nvSpPr>
            <p:spPr>
              <a:xfrm>
                <a:off x="21625483" y="14179"/>
                <a:ext cx="15218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45"/>
                    </a:moveTo>
                    <a:lnTo>
                      <a:pt x="14197" y="10461"/>
                    </a:lnTo>
                    <a:lnTo>
                      <a:pt x="9469" y="7425"/>
                    </a:lnTo>
                    <a:lnTo>
                      <a:pt x="1393" y="0"/>
                    </a:lnTo>
                    <a:lnTo>
                      <a:pt x="0" y="21600"/>
                    </a:lnTo>
                    <a:lnTo>
                      <a:pt x="21600" y="13245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08" name="Driehoek"/>
              <p:cNvSpPr/>
              <p:nvPr/>
            </p:nvSpPr>
            <p:spPr>
              <a:xfrm>
                <a:off x="23186350" y="13245365"/>
                <a:ext cx="24599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659" y="0"/>
                    </a:lnTo>
                    <a:lnTo>
                      <a:pt x="0" y="816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09" name="Vorm"/>
              <p:cNvSpPr/>
              <p:nvPr/>
            </p:nvSpPr>
            <p:spPr>
              <a:xfrm>
                <a:off x="23663926" y="13239086"/>
                <a:ext cx="124262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4921" y="4320"/>
                    </a:lnTo>
                    <a:lnTo>
                      <a:pt x="4921" y="0"/>
                    </a:lnTo>
                    <a:lnTo>
                      <a:pt x="0" y="0"/>
                    </a:lnTo>
                    <a:lnTo>
                      <a:pt x="0" y="4320"/>
                    </a:lnTo>
                    <a:lnTo>
                      <a:pt x="4705" y="4320"/>
                    </a:lnTo>
                    <a:lnTo>
                      <a:pt x="4705" y="21600"/>
                    </a:lnTo>
                    <a:lnTo>
                      <a:pt x="21600" y="2160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10" name="Driehoek"/>
              <p:cNvSpPr/>
              <p:nvPr/>
            </p:nvSpPr>
            <p:spPr>
              <a:xfrm>
                <a:off x="23855471" y="888599"/>
                <a:ext cx="15404" cy="29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013" y="1522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11" name="Vorm"/>
              <p:cNvSpPr/>
              <p:nvPr/>
            </p:nvSpPr>
            <p:spPr>
              <a:xfrm>
                <a:off x="23860777" y="127750"/>
                <a:ext cx="15405" cy="374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91"/>
                    </a:moveTo>
                    <a:lnTo>
                      <a:pt x="20642" y="1730"/>
                    </a:lnTo>
                    <a:lnTo>
                      <a:pt x="18142" y="382"/>
                    </a:lnTo>
                    <a:lnTo>
                      <a:pt x="13839" y="0"/>
                    </a:lnTo>
                    <a:lnTo>
                      <a:pt x="0" y="17035"/>
                    </a:lnTo>
                    <a:lnTo>
                      <a:pt x="5609" y="17266"/>
                    </a:lnTo>
                    <a:lnTo>
                      <a:pt x="10147" y="18224"/>
                    </a:lnTo>
                    <a:lnTo>
                      <a:pt x="16827" y="21600"/>
                    </a:lnTo>
                    <a:lnTo>
                      <a:pt x="21600" y="389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12" name="Vorm"/>
              <p:cNvSpPr/>
              <p:nvPr/>
            </p:nvSpPr>
            <p:spPr>
              <a:xfrm>
                <a:off x="23862086" y="502737"/>
                <a:ext cx="15404" cy="23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874" y="12233"/>
                    </a:lnTo>
                    <a:lnTo>
                      <a:pt x="9074" y="1741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13" name="Driehoek"/>
              <p:cNvSpPr/>
              <p:nvPr/>
            </p:nvSpPr>
            <p:spPr>
              <a:xfrm>
                <a:off x="23859667" y="1419069"/>
                <a:ext cx="15405" cy="17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71"/>
                    </a:moveTo>
                    <a:lnTo>
                      <a:pt x="4184" y="0"/>
                    </a:lnTo>
                    <a:lnTo>
                      <a:pt x="0" y="21600"/>
                    </a:lnTo>
                    <a:lnTo>
                      <a:pt x="21600" y="1317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915" name="object 47"/>
            <p:cNvSpPr/>
            <p:nvPr/>
          </p:nvSpPr>
          <p:spPr>
            <a:xfrm>
              <a:off x="22039000" y="11520160"/>
              <a:ext cx="1472528" cy="14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956" y="32"/>
                  </a:lnTo>
                  <a:lnTo>
                    <a:pt x="9130" y="128"/>
                  </a:lnTo>
                  <a:lnTo>
                    <a:pt x="8324" y="285"/>
                  </a:lnTo>
                  <a:lnTo>
                    <a:pt x="7540" y="501"/>
                  </a:lnTo>
                  <a:lnTo>
                    <a:pt x="6782" y="772"/>
                  </a:lnTo>
                  <a:lnTo>
                    <a:pt x="6050" y="1098"/>
                  </a:lnTo>
                  <a:lnTo>
                    <a:pt x="5349" y="1475"/>
                  </a:lnTo>
                  <a:lnTo>
                    <a:pt x="4680" y="1900"/>
                  </a:lnTo>
                  <a:lnTo>
                    <a:pt x="4045" y="2373"/>
                  </a:lnTo>
                  <a:lnTo>
                    <a:pt x="3447" y="2889"/>
                  </a:lnTo>
                  <a:lnTo>
                    <a:pt x="2889" y="3447"/>
                  </a:lnTo>
                  <a:lnTo>
                    <a:pt x="2373" y="4045"/>
                  </a:lnTo>
                  <a:lnTo>
                    <a:pt x="1900" y="4680"/>
                  </a:lnTo>
                  <a:lnTo>
                    <a:pt x="1475" y="5349"/>
                  </a:lnTo>
                  <a:lnTo>
                    <a:pt x="1098" y="6050"/>
                  </a:lnTo>
                  <a:lnTo>
                    <a:pt x="772" y="6782"/>
                  </a:lnTo>
                  <a:lnTo>
                    <a:pt x="501" y="7540"/>
                  </a:lnTo>
                  <a:lnTo>
                    <a:pt x="285" y="8324"/>
                  </a:lnTo>
                  <a:lnTo>
                    <a:pt x="128" y="9130"/>
                  </a:lnTo>
                  <a:lnTo>
                    <a:pt x="32" y="9956"/>
                  </a:lnTo>
                  <a:lnTo>
                    <a:pt x="0" y="10800"/>
                  </a:lnTo>
                  <a:lnTo>
                    <a:pt x="32" y="11644"/>
                  </a:lnTo>
                  <a:lnTo>
                    <a:pt x="128" y="12470"/>
                  </a:lnTo>
                  <a:lnTo>
                    <a:pt x="285" y="13276"/>
                  </a:lnTo>
                  <a:lnTo>
                    <a:pt x="501" y="14060"/>
                  </a:lnTo>
                  <a:lnTo>
                    <a:pt x="772" y="14818"/>
                  </a:lnTo>
                  <a:lnTo>
                    <a:pt x="1098" y="15550"/>
                  </a:lnTo>
                  <a:lnTo>
                    <a:pt x="1475" y="16251"/>
                  </a:lnTo>
                  <a:lnTo>
                    <a:pt x="1900" y="16920"/>
                  </a:lnTo>
                  <a:lnTo>
                    <a:pt x="2373" y="17555"/>
                  </a:lnTo>
                  <a:lnTo>
                    <a:pt x="2889" y="18153"/>
                  </a:lnTo>
                  <a:lnTo>
                    <a:pt x="3447" y="18711"/>
                  </a:lnTo>
                  <a:lnTo>
                    <a:pt x="4045" y="19227"/>
                  </a:lnTo>
                  <a:lnTo>
                    <a:pt x="4680" y="19700"/>
                  </a:lnTo>
                  <a:lnTo>
                    <a:pt x="5349" y="20125"/>
                  </a:lnTo>
                  <a:lnTo>
                    <a:pt x="6050" y="20502"/>
                  </a:lnTo>
                  <a:lnTo>
                    <a:pt x="6782" y="20828"/>
                  </a:lnTo>
                  <a:lnTo>
                    <a:pt x="7540" y="21099"/>
                  </a:lnTo>
                  <a:lnTo>
                    <a:pt x="8324" y="21315"/>
                  </a:lnTo>
                  <a:lnTo>
                    <a:pt x="9130" y="21472"/>
                  </a:lnTo>
                  <a:lnTo>
                    <a:pt x="9956" y="21567"/>
                  </a:lnTo>
                  <a:lnTo>
                    <a:pt x="10800" y="21600"/>
                  </a:lnTo>
                  <a:lnTo>
                    <a:pt x="11644" y="21567"/>
                  </a:lnTo>
                  <a:lnTo>
                    <a:pt x="12470" y="21472"/>
                  </a:lnTo>
                  <a:lnTo>
                    <a:pt x="13276" y="21315"/>
                  </a:lnTo>
                  <a:lnTo>
                    <a:pt x="14060" y="21099"/>
                  </a:lnTo>
                  <a:lnTo>
                    <a:pt x="14818" y="20828"/>
                  </a:lnTo>
                  <a:lnTo>
                    <a:pt x="15550" y="20502"/>
                  </a:lnTo>
                  <a:lnTo>
                    <a:pt x="16251" y="20125"/>
                  </a:lnTo>
                  <a:lnTo>
                    <a:pt x="16920" y="19700"/>
                  </a:lnTo>
                  <a:lnTo>
                    <a:pt x="17555" y="19227"/>
                  </a:lnTo>
                  <a:lnTo>
                    <a:pt x="18153" y="18711"/>
                  </a:lnTo>
                  <a:lnTo>
                    <a:pt x="18711" y="18153"/>
                  </a:lnTo>
                  <a:lnTo>
                    <a:pt x="19227" y="17555"/>
                  </a:lnTo>
                  <a:lnTo>
                    <a:pt x="19700" y="16920"/>
                  </a:lnTo>
                  <a:lnTo>
                    <a:pt x="20126" y="16251"/>
                  </a:lnTo>
                  <a:lnTo>
                    <a:pt x="20502" y="15550"/>
                  </a:lnTo>
                  <a:lnTo>
                    <a:pt x="20828" y="14818"/>
                  </a:lnTo>
                  <a:lnTo>
                    <a:pt x="21099" y="14060"/>
                  </a:lnTo>
                  <a:lnTo>
                    <a:pt x="21315" y="13276"/>
                  </a:lnTo>
                  <a:lnTo>
                    <a:pt x="21472" y="12470"/>
                  </a:lnTo>
                  <a:lnTo>
                    <a:pt x="21568" y="11644"/>
                  </a:lnTo>
                  <a:lnTo>
                    <a:pt x="21600" y="10800"/>
                  </a:lnTo>
                  <a:lnTo>
                    <a:pt x="21568" y="9956"/>
                  </a:lnTo>
                  <a:lnTo>
                    <a:pt x="21472" y="9130"/>
                  </a:lnTo>
                  <a:lnTo>
                    <a:pt x="21315" y="8324"/>
                  </a:lnTo>
                  <a:lnTo>
                    <a:pt x="21099" y="7540"/>
                  </a:lnTo>
                  <a:lnTo>
                    <a:pt x="20828" y="6782"/>
                  </a:lnTo>
                  <a:lnTo>
                    <a:pt x="20502" y="6050"/>
                  </a:lnTo>
                  <a:lnTo>
                    <a:pt x="20126" y="5349"/>
                  </a:lnTo>
                  <a:lnTo>
                    <a:pt x="19700" y="4680"/>
                  </a:lnTo>
                  <a:lnTo>
                    <a:pt x="19227" y="4045"/>
                  </a:lnTo>
                  <a:lnTo>
                    <a:pt x="18711" y="3447"/>
                  </a:lnTo>
                  <a:lnTo>
                    <a:pt x="18153" y="2889"/>
                  </a:lnTo>
                  <a:lnTo>
                    <a:pt x="17555" y="2373"/>
                  </a:lnTo>
                  <a:lnTo>
                    <a:pt x="16920" y="1900"/>
                  </a:lnTo>
                  <a:lnTo>
                    <a:pt x="16251" y="1475"/>
                  </a:lnTo>
                  <a:lnTo>
                    <a:pt x="15550" y="1098"/>
                  </a:lnTo>
                  <a:lnTo>
                    <a:pt x="14818" y="772"/>
                  </a:lnTo>
                  <a:lnTo>
                    <a:pt x="14060" y="501"/>
                  </a:lnTo>
                  <a:lnTo>
                    <a:pt x="13276" y="285"/>
                  </a:lnTo>
                  <a:lnTo>
                    <a:pt x="12470" y="128"/>
                  </a:lnTo>
                  <a:lnTo>
                    <a:pt x="11644" y="3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916" name="object 48" descr="object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87951" y="12022150"/>
              <a:ext cx="371520" cy="4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7" name="object 49" descr="object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4022" y="12037176"/>
              <a:ext cx="288385" cy="438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8" name="object 50" descr="object 5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13539" y="12037176"/>
              <a:ext cx="353237" cy="45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20" name="SUE | SWAC Visual- Moments that matters coral.jpg"/>
          <p:cNvSpPr>
            <a:spLocks noGrp="1"/>
          </p:cNvSpPr>
          <p:nvPr>
            <p:ph type="pic" idx="21"/>
          </p:nvPr>
        </p:nvSpPr>
        <p:spPr>
          <a:xfrm>
            <a:off x="4994721" y="591619"/>
            <a:ext cx="12967101" cy="12579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Canvas UK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7" name="Rechthoek"/>
          <p:cNvSpPr>
            <a:spLocks noGrp="1"/>
          </p:cNvSpPr>
          <p:nvPr>
            <p:ph type="body" idx="21"/>
          </p:nvPr>
        </p:nvSpPr>
        <p:spPr>
          <a:xfrm>
            <a:off x="3322804" y="1449239"/>
            <a:ext cx="18507139" cy="11291193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2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929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2" name="Rechthoek"/>
          <p:cNvGrpSpPr/>
          <p:nvPr/>
        </p:nvGrpSpPr>
        <p:grpSpPr>
          <a:xfrm>
            <a:off x="2919380" y="1045816"/>
            <a:ext cx="18545240" cy="11329292"/>
            <a:chOff x="0" y="0"/>
            <a:chExt cx="18545238" cy="11329291"/>
          </a:xfrm>
        </p:grpSpPr>
        <p:sp>
          <p:nvSpPr>
            <p:cNvPr id="2931" name="Rechthoek"/>
            <p:cNvSpPr>
              <a:spLocks noGrp="1"/>
            </p:cNvSpPr>
            <p:nvPr>
              <p:ph type="body" idx="22"/>
            </p:nvPr>
          </p:nvSpPr>
          <p:spPr>
            <a:xfrm>
              <a:off x="19050" y="19050"/>
              <a:ext cx="18507139" cy="11291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930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545239" cy="11329292"/>
            </a:xfrm>
            <a:prstGeom prst="rect">
              <a:avLst/>
            </a:prstGeom>
            <a:effectLst/>
          </p:spPr>
        </p:pic>
      </p:grpSp>
      <p:sp>
        <p:nvSpPr>
          <p:cNvPr id="2933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2934" name="SUE | Behavioural Design Canvas© NL.jpg"/>
          <p:cNvSpPr>
            <a:spLocks noGrp="1"/>
          </p:cNvSpPr>
          <p:nvPr>
            <p:ph type="pic" idx="24"/>
          </p:nvPr>
        </p:nvSpPr>
        <p:spPr>
          <a:xfrm>
            <a:off x="4518223" y="1011672"/>
            <a:ext cx="16116168" cy="113974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 Canvas NL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Rechthoek"/>
          <p:cNvSpPr>
            <a:spLocks noGrp="1"/>
          </p:cNvSpPr>
          <p:nvPr>
            <p:ph type="body" idx="21"/>
          </p:nvPr>
        </p:nvSpPr>
        <p:spPr>
          <a:xfrm>
            <a:off x="3322804" y="1449239"/>
            <a:ext cx="18507139" cy="11291193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4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943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6" name="Rechthoek"/>
          <p:cNvGrpSpPr/>
          <p:nvPr/>
        </p:nvGrpSpPr>
        <p:grpSpPr>
          <a:xfrm>
            <a:off x="2919380" y="1045816"/>
            <a:ext cx="18545240" cy="11329292"/>
            <a:chOff x="0" y="0"/>
            <a:chExt cx="18545238" cy="11329291"/>
          </a:xfrm>
        </p:grpSpPr>
        <p:sp>
          <p:nvSpPr>
            <p:cNvPr id="2945" name="Rechthoek"/>
            <p:cNvSpPr>
              <a:spLocks noGrp="1"/>
            </p:cNvSpPr>
            <p:nvPr>
              <p:ph type="body" idx="22"/>
            </p:nvPr>
          </p:nvSpPr>
          <p:spPr>
            <a:xfrm>
              <a:off x="19050" y="19050"/>
              <a:ext cx="18507139" cy="11291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944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545239" cy="11329292"/>
            </a:xfrm>
            <a:prstGeom prst="rect">
              <a:avLst/>
            </a:prstGeom>
            <a:effectLst/>
          </p:spPr>
        </p:pic>
      </p:grpSp>
      <p:sp>
        <p:nvSpPr>
          <p:cNvPr id="2947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2948" name="SUE | Behavioural Design Canvas© UK.jpg"/>
          <p:cNvSpPr>
            <a:spLocks noGrp="1"/>
          </p:cNvSpPr>
          <p:nvPr>
            <p:ph type="pic" idx="24"/>
          </p:nvPr>
        </p:nvSpPr>
        <p:spPr>
          <a:xfrm>
            <a:off x="4087217" y="978801"/>
            <a:ext cx="16209542" cy="114634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Canvas UK coral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956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2957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2958" name="object 2"/>
          <p:cNvSpPr/>
          <p:nvPr/>
        </p:nvSpPr>
        <p:spPr>
          <a:xfrm>
            <a:off x="24163670" y="13358066"/>
            <a:ext cx="15405" cy="10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0" y="0"/>
                </a:moveTo>
                <a:lnTo>
                  <a:pt x="4231" y="278"/>
                </a:lnTo>
                <a:lnTo>
                  <a:pt x="0" y="2962"/>
                </a:lnTo>
                <a:lnTo>
                  <a:pt x="152" y="4318"/>
                </a:lnTo>
                <a:lnTo>
                  <a:pt x="2273" y="15768"/>
                </a:lnTo>
                <a:lnTo>
                  <a:pt x="8902" y="19916"/>
                </a:lnTo>
                <a:lnTo>
                  <a:pt x="16517" y="20585"/>
                </a:lnTo>
                <a:lnTo>
                  <a:pt x="21600" y="21600"/>
                </a:lnTo>
                <a:lnTo>
                  <a:pt x="17203" y="5862"/>
                </a:lnTo>
                <a:lnTo>
                  <a:pt x="1069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59" name="object 3"/>
          <p:cNvSpPr/>
          <p:nvPr/>
        </p:nvSpPr>
        <p:spPr>
          <a:xfrm>
            <a:off x="24148212" y="11336711"/>
            <a:ext cx="15405" cy="26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753" y="19006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60" name="object 4"/>
          <p:cNvSpPr/>
          <p:nvPr/>
        </p:nvSpPr>
        <p:spPr>
          <a:xfrm>
            <a:off x="24148609" y="9880178"/>
            <a:ext cx="15405" cy="109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45" y="0"/>
                </a:moveTo>
                <a:lnTo>
                  <a:pt x="6724" y="702"/>
                </a:lnTo>
                <a:lnTo>
                  <a:pt x="3473" y="1542"/>
                </a:lnTo>
                <a:lnTo>
                  <a:pt x="1417" y="2505"/>
                </a:lnTo>
                <a:lnTo>
                  <a:pt x="380" y="3575"/>
                </a:lnTo>
                <a:lnTo>
                  <a:pt x="667" y="5972"/>
                </a:lnTo>
                <a:lnTo>
                  <a:pt x="6961" y="12750"/>
                </a:lnTo>
                <a:lnTo>
                  <a:pt x="8026" y="15449"/>
                </a:lnTo>
                <a:lnTo>
                  <a:pt x="7549" y="16734"/>
                </a:lnTo>
                <a:lnTo>
                  <a:pt x="6161" y="17955"/>
                </a:lnTo>
                <a:lnTo>
                  <a:pt x="0" y="18930"/>
                </a:lnTo>
                <a:lnTo>
                  <a:pt x="21600" y="21600"/>
                </a:lnTo>
                <a:lnTo>
                  <a:pt x="9928" y="6253"/>
                </a:lnTo>
                <a:lnTo>
                  <a:pt x="9271" y="2859"/>
                </a:lnTo>
                <a:lnTo>
                  <a:pt x="10294" y="883"/>
                </a:lnTo>
                <a:lnTo>
                  <a:pt x="1134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963" name="object 5"/>
          <p:cNvGrpSpPr/>
          <p:nvPr/>
        </p:nvGrpSpPr>
        <p:grpSpPr>
          <a:xfrm>
            <a:off x="24167101" y="8952504"/>
            <a:ext cx="17176" cy="255378"/>
            <a:chOff x="0" y="0"/>
            <a:chExt cx="17175" cy="255376"/>
          </a:xfrm>
        </p:grpSpPr>
        <p:sp>
          <p:nvSpPr>
            <p:cNvPr id="2961" name="Vorm"/>
            <p:cNvSpPr/>
            <p:nvPr/>
          </p:nvSpPr>
          <p:spPr>
            <a:xfrm>
              <a:off x="0" y="0"/>
              <a:ext cx="15404" cy="23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76"/>
                  </a:moveTo>
                  <a:lnTo>
                    <a:pt x="14916" y="3115"/>
                  </a:lnTo>
                  <a:lnTo>
                    <a:pt x="9641" y="2994"/>
                  </a:lnTo>
                  <a:lnTo>
                    <a:pt x="5529" y="2315"/>
                  </a:lnTo>
                  <a:lnTo>
                    <a:pt x="0" y="0"/>
                  </a:lnTo>
                  <a:lnTo>
                    <a:pt x="12344" y="21600"/>
                  </a:lnTo>
                  <a:lnTo>
                    <a:pt x="19929" y="18119"/>
                  </a:lnTo>
                  <a:lnTo>
                    <a:pt x="21600" y="2376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62" name="Vorm"/>
            <p:cNvSpPr/>
            <p:nvPr/>
          </p:nvSpPr>
          <p:spPr>
            <a:xfrm>
              <a:off x="1771" y="170518"/>
              <a:ext cx="15405" cy="8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25"/>
                  </a:moveTo>
                  <a:lnTo>
                    <a:pt x="18412" y="0"/>
                  </a:lnTo>
                  <a:lnTo>
                    <a:pt x="11534" y="1055"/>
                  </a:lnTo>
                  <a:lnTo>
                    <a:pt x="0" y="7038"/>
                  </a:lnTo>
                  <a:lnTo>
                    <a:pt x="2203" y="17252"/>
                  </a:lnTo>
                  <a:lnTo>
                    <a:pt x="6144" y="21600"/>
                  </a:lnTo>
                  <a:lnTo>
                    <a:pt x="10800" y="21423"/>
                  </a:lnTo>
                  <a:lnTo>
                    <a:pt x="19146" y="12915"/>
                  </a:lnTo>
                  <a:lnTo>
                    <a:pt x="21600" y="252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967" name="object 6"/>
          <p:cNvGrpSpPr/>
          <p:nvPr/>
        </p:nvGrpSpPr>
        <p:grpSpPr>
          <a:xfrm>
            <a:off x="24160525" y="8105796"/>
            <a:ext cx="24662" cy="456996"/>
            <a:chOff x="0" y="0"/>
            <a:chExt cx="24661" cy="456995"/>
          </a:xfrm>
        </p:grpSpPr>
        <p:sp>
          <p:nvSpPr>
            <p:cNvPr id="2964" name="Vorm"/>
            <p:cNvSpPr/>
            <p:nvPr/>
          </p:nvSpPr>
          <p:spPr>
            <a:xfrm>
              <a:off x="0" y="0"/>
              <a:ext cx="15404" cy="1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18"/>
                  </a:moveTo>
                  <a:lnTo>
                    <a:pt x="15430" y="7947"/>
                  </a:lnTo>
                  <a:lnTo>
                    <a:pt x="0" y="0"/>
                  </a:lnTo>
                  <a:lnTo>
                    <a:pt x="14918" y="21600"/>
                  </a:lnTo>
                  <a:lnTo>
                    <a:pt x="20574" y="18330"/>
                  </a:lnTo>
                  <a:lnTo>
                    <a:pt x="21600" y="1391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65" name="Vorm"/>
            <p:cNvSpPr/>
            <p:nvPr/>
          </p:nvSpPr>
          <p:spPr>
            <a:xfrm>
              <a:off x="731" y="121580"/>
              <a:ext cx="15405" cy="25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9198" y="0"/>
                  </a:lnTo>
                  <a:lnTo>
                    <a:pt x="3816" y="1798"/>
                  </a:lnTo>
                  <a:lnTo>
                    <a:pt x="0" y="3487"/>
                  </a:lnTo>
                  <a:lnTo>
                    <a:pt x="1975" y="5911"/>
                  </a:lnTo>
                  <a:lnTo>
                    <a:pt x="13631" y="9916"/>
                  </a:lnTo>
                  <a:lnTo>
                    <a:pt x="8720" y="9704"/>
                  </a:lnTo>
                  <a:lnTo>
                    <a:pt x="10014" y="1165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66" name="Vorm"/>
            <p:cNvSpPr/>
            <p:nvPr/>
          </p:nvSpPr>
          <p:spPr>
            <a:xfrm>
              <a:off x="9257" y="110598"/>
              <a:ext cx="15405" cy="3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61"/>
                  </a:moveTo>
                  <a:lnTo>
                    <a:pt x="19336" y="5001"/>
                  </a:lnTo>
                  <a:lnTo>
                    <a:pt x="16890" y="1635"/>
                  </a:lnTo>
                  <a:lnTo>
                    <a:pt x="14169" y="42"/>
                  </a:lnTo>
                  <a:lnTo>
                    <a:pt x="11171" y="0"/>
                  </a:lnTo>
                  <a:lnTo>
                    <a:pt x="7846" y="1289"/>
                  </a:lnTo>
                  <a:lnTo>
                    <a:pt x="4154" y="3687"/>
                  </a:lnTo>
                  <a:lnTo>
                    <a:pt x="0" y="6973"/>
                  </a:lnTo>
                  <a:lnTo>
                    <a:pt x="9415" y="21600"/>
                  </a:lnTo>
                  <a:lnTo>
                    <a:pt x="12646" y="18794"/>
                  </a:lnTo>
                  <a:lnTo>
                    <a:pt x="17170" y="11348"/>
                  </a:lnTo>
                  <a:lnTo>
                    <a:pt x="19198" y="9380"/>
                  </a:lnTo>
                  <a:lnTo>
                    <a:pt x="21600" y="1036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968" name="object 7"/>
          <p:cNvSpPr/>
          <p:nvPr/>
        </p:nvSpPr>
        <p:spPr>
          <a:xfrm>
            <a:off x="24159223" y="8631118"/>
            <a:ext cx="15404" cy="3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24" y="0"/>
                </a:moveTo>
                <a:lnTo>
                  <a:pt x="13054" y="9283"/>
                </a:lnTo>
                <a:lnTo>
                  <a:pt x="10947" y="10421"/>
                </a:lnTo>
                <a:lnTo>
                  <a:pt x="8659" y="10660"/>
                </a:lnTo>
                <a:lnTo>
                  <a:pt x="6117" y="9788"/>
                </a:lnTo>
                <a:lnTo>
                  <a:pt x="3256" y="7590"/>
                </a:lnTo>
                <a:lnTo>
                  <a:pt x="0" y="3855"/>
                </a:lnTo>
                <a:lnTo>
                  <a:pt x="2280" y="12273"/>
                </a:lnTo>
                <a:lnTo>
                  <a:pt x="5657" y="17967"/>
                </a:lnTo>
                <a:lnTo>
                  <a:pt x="7602" y="19822"/>
                </a:lnTo>
                <a:lnTo>
                  <a:pt x="9636" y="21029"/>
                </a:lnTo>
                <a:lnTo>
                  <a:pt x="11694" y="21600"/>
                </a:lnTo>
                <a:lnTo>
                  <a:pt x="13715" y="21547"/>
                </a:lnTo>
                <a:lnTo>
                  <a:pt x="15636" y="20881"/>
                </a:lnTo>
                <a:lnTo>
                  <a:pt x="17399" y="19613"/>
                </a:lnTo>
                <a:lnTo>
                  <a:pt x="20192" y="15317"/>
                </a:lnTo>
                <a:lnTo>
                  <a:pt x="21600" y="8749"/>
                </a:lnTo>
                <a:lnTo>
                  <a:pt x="21124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69" name="object 8"/>
          <p:cNvSpPr/>
          <p:nvPr/>
        </p:nvSpPr>
        <p:spPr>
          <a:xfrm>
            <a:off x="24138996" y="9793837"/>
            <a:ext cx="15405" cy="3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4"/>
                </a:moveTo>
                <a:lnTo>
                  <a:pt x="17539" y="1014"/>
                </a:lnTo>
                <a:lnTo>
                  <a:pt x="17539" y="0"/>
                </a:lnTo>
                <a:lnTo>
                  <a:pt x="13131" y="0"/>
                </a:lnTo>
                <a:lnTo>
                  <a:pt x="13131" y="1014"/>
                </a:lnTo>
                <a:lnTo>
                  <a:pt x="9428" y="1014"/>
                </a:lnTo>
                <a:lnTo>
                  <a:pt x="9428" y="4158"/>
                </a:lnTo>
                <a:lnTo>
                  <a:pt x="0" y="4158"/>
                </a:lnTo>
                <a:lnTo>
                  <a:pt x="0" y="11561"/>
                </a:lnTo>
                <a:lnTo>
                  <a:pt x="1194" y="11561"/>
                </a:lnTo>
                <a:lnTo>
                  <a:pt x="1194" y="18254"/>
                </a:lnTo>
                <a:lnTo>
                  <a:pt x="13009" y="18254"/>
                </a:lnTo>
                <a:lnTo>
                  <a:pt x="13009" y="21600"/>
                </a:lnTo>
                <a:lnTo>
                  <a:pt x="15631" y="21600"/>
                </a:lnTo>
                <a:lnTo>
                  <a:pt x="15631" y="18254"/>
                </a:lnTo>
                <a:lnTo>
                  <a:pt x="16111" y="11561"/>
                </a:lnTo>
                <a:lnTo>
                  <a:pt x="19927" y="11561"/>
                </a:lnTo>
                <a:lnTo>
                  <a:pt x="19927" y="4158"/>
                </a:lnTo>
                <a:lnTo>
                  <a:pt x="21600" y="4158"/>
                </a:lnTo>
                <a:lnTo>
                  <a:pt x="21600" y="1014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972" name="object 9"/>
          <p:cNvGrpSpPr/>
          <p:nvPr/>
        </p:nvGrpSpPr>
        <p:grpSpPr>
          <a:xfrm>
            <a:off x="24161534" y="6704447"/>
            <a:ext cx="20927" cy="432058"/>
            <a:chOff x="0" y="0"/>
            <a:chExt cx="20925" cy="432057"/>
          </a:xfrm>
        </p:grpSpPr>
        <p:sp>
          <p:nvSpPr>
            <p:cNvPr id="2970" name="Vorm"/>
            <p:cNvSpPr/>
            <p:nvPr/>
          </p:nvSpPr>
          <p:spPr>
            <a:xfrm>
              <a:off x="0" y="0"/>
              <a:ext cx="15404" cy="26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38"/>
                  </a:moveTo>
                  <a:lnTo>
                    <a:pt x="18888" y="19938"/>
                  </a:lnTo>
                  <a:lnTo>
                    <a:pt x="18888" y="16232"/>
                  </a:lnTo>
                  <a:lnTo>
                    <a:pt x="13570" y="16232"/>
                  </a:lnTo>
                  <a:lnTo>
                    <a:pt x="13570" y="9714"/>
                  </a:lnTo>
                  <a:lnTo>
                    <a:pt x="5112" y="9714"/>
                  </a:lnTo>
                  <a:lnTo>
                    <a:pt x="5112" y="0"/>
                  </a:lnTo>
                  <a:lnTo>
                    <a:pt x="0" y="0"/>
                  </a:lnTo>
                  <a:lnTo>
                    <a:pt x="0" y="9714"/>
                  </a:lnTo>
                  <a:lnTo>
                    <a:pt x="1249" y="9714"/>
                  </a:lnTo>
                  <a:lnTo>
                    <a:pt x="1249" y="16232"/>
                  </a:lnTo>
                  <a:lnTo>
                    <a:pt x="5112" y="16232"/>
                  </a:lnTo>
                  <a:lnTo>
                    <a:pt x="5112" y="19938"/>
                  </a:lnTo>
                  <a:lnTo>
                    <a:pt x="10751" y="19938"/>
                  </a:lnTo>
                  <a:lnTo>
                    <a:pt x="10751" y="21472"/>
                  </a:lnTo>
                  <a:lnTo>
                    <a:pt x="14293" y="21472"/>
                  </a:lnTo>
                  <a:lnTo>
                    <a:pt x="14293" y="21600"/>
                  </a:lnTo>
                  <a:lnTo>
                    <a:pt x="15444" y="21600"/>
                  </a:lnTo>
                  <a:lnTo>
                    <a:pt x="15444" y="21472"/>
                  </a:lnTo>
                  <a:lnTo>
                    <a:pt x="21600" y="21472"/>
                  </a:lnTo>
                  <a:lnTo>
                    <a:pt x="21600" y="1993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71" name="Vorm"/>
            <p:cNvSpPr/>
            <p:nvPr/>
          </p:nvSpPr>
          <p:spPr>
            <a:xfrm>
              <a:off x="5522" y="162400"/>
              <a:ext cx="15404" cy="26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1" y="515"/>
                  </a:lnTo>
                  <a:lnTo>
                    <a:pt x="11368" y="2895"/>
                  </a:lnTo>
                  <a:lnTo>
                    <a:pt x="5553" y="5757"/>
                  </a:lnTo>
                  <a:lnTo>
                    <a:pt x="0" y="7720"/>
                  </a:lnTo>
                  <a:lnTo>
                    <a:pt x="6297" y="21600"/>
                  </a:lnTo>
                  <a:lnTo>
                    <a:pt x="12329" y="8479"/>
                  </a:lnTo>
                  <a:lnTo>
                    <a:pt x="16308" y="277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973" name="object 10"/>
          <p:cNvSpPr/>
          <p:nvPr/>
        </p:nvSpPr>
        <p:spPr>
          <a:xfrm>
            <a:off x="24152924" y="7981881"/>
            <a:ext cx="15404" cy="50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09" y="349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74" name="object 11"/>
          <p:cNvSpPr/>
          <p:nvPr/>
        </p:nvSpPr>
        <p:spPr>
          <a:xfrm>
            <a:off x="24172198" y="5761842"/>
            <a:ext cx="15405" cy="26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06" y="9474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977" name="object 12"/>
          <p:cNvGrpSpPr/>
          <p:nvPr/>
        </p:nvGrpSpPr>
        <p:grpSpPr>
          <a:xfrm>
            <a:off x="24170087" y="4487521"/>
            <a:ext cx="19902" cy="757415"/>
            <a:chOff x="0" y="0"/>
            <a:chExt cx="19901" cy="757413"/>
          </a:xfrm>
        </p:grpSpPr>
        <p:sp>
          <p:nvSpPr>
            <p:cNvPr id="2975" name="Vorm"/>
            <p:cNvSpPr/>
            <p:nvPr/>
          </p:nvSpPr>
          <p:spPr>
            <a:xfrm>
              <a:off x="0" y="0"/>
              <a:ext cx="15404" cy="230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197" y="10776"/>
                  </a:lnTo>
                  <a:lnTo>
                    <a:pt x="7276" y="53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76" name="Vorm"/>
            <p:cNvSpPr/>
            <p:nvPr/>
          </p:nvSpPr>
          <p:spPr>
            <a:xfrm>
              <a:off x="4497" y="230331"/>
              <a:ext cx="15405" cy="5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75"/>
                  </a:moveTo>
                  <a:lnTo>
                    <a:pt x="19260" y="13886"/>
                  </a:lnTo>
                  <a:lnTo>
                    <a:pt x="15208" y="8954"/>
                  </a:lnTo>
                  <a:lnTo>
                    <a:pt x="4679" y="0"/>
                  </a:lnTo>
                  <a:lnTo>
                    <a:pt x="6706" y="4576"/>
                  </a:lnTo>
                  <a:lnTo>
                    <a:pt x="6706" y="9438"/>
                  </a:lnTo>
                  <a:lnTo>
                    <a:pt x="4523" y="14724"/>
                  </a:lnTo>
                  <a:lnTo>
                    <a:pt x="0" y="20574"/>
                  </a:lnTo>
                  <a:lnTo>
                    <a:pt x="3390" y="21600"/>
                  </a:lnTo>
                  <a:lnTo>
                    <a:pt x="6509" y="21573"/>
                  </a:lnTo>
                  <a:lnTo>
                    <a:pt x="9435" y="20848"/>
                  </a:lnTo>
                  <a:lnTo>
                    <a:pt x="14698" y="18722"/>
                  </a:lnTo>
                  <a:lnTo>
                    <a:pt x="17117" y="18033"/>
                  </a:lnTo>
                  <a:lnTo>
                    <a:pt x="19417" y="18065"/>
                  </a:lnTo>
                  <a:lnTo>
                    <a:pt x="21600" y="1917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981" name="object 13"/>
          <p:cNvGrpSpPr/>
          <p:nvPr/>
        </p:nvGrpSpPr>
        <p:grpSpPr>
          <a:xfrm>
            <a:off x="24160539" y="5939963"/>
            <a:ext cx="18515" cy="348093"/>
            <a:chOff x="0" y="0"/>
            <a:chExt cx="18514" cy="348091"/>
          </a:xfrm>
        </p:grpSpPr>
        <p:sp>
          <p:nvSpPr>
            <p:cNvPr id="2978" name="Vorm"/>
            <p:cNvSpPr/>
            <p:nvPr/>
          </p:nvSpPr>
          <p:spPr>
            <a:xfrm>
              <a:off x="0" y="322382"/>
              <a:ext cx="15404" cy="2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141" y="8256"/>
                  </a:lnTo>
                  <a:lnTo>
                    <a:pt x="0" y="13240"/>
                  </a:lnTo>
                  <a:lnTo>
                    <a:pt x="211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79" name="Driehoek"/>
            <p:cNvSpPr/>
            <p:nvPr/>
          </p:nvSpPr>
          <p:spPr>
            <a:xfrm>
              <a:off x="500" y="0"/>
              <a:ext cx="15404" cy="2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8354" y="212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80" name="Vorm"/>
            <p:cNvSpPr/>
            <p:nvPr/>
          </p:nvSpPr>
          <p:spPr>
            <a:xfrm>
              <a:off x="3111" y="118346"/>
              <a:ext cx="15404" cy="20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1" y="10792"/>
                  </a:lnTo>
                  <a:lnTo>
                    <a:pt x="0" y="21600"/>
                  </a:lnTo>
                  <a:lnTo>
                    <a:pt x="4585" y="19493"/>
                  </a:lnTo>
                  <a:lnTo>
                    <a:pt x="10619" y="15775"/>
                  </a:lnTo>
                  <a:lnTo>
                    <a:pt x="16716" y="95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982" name="object 14"/>
          <p:cNvSpPr/>
          <p:nvPr/>
        </p:nvSpPr>
        <p:spPr>
          <a:xfrm>
            <a:off x="24156650" y="7092539"/>
            <a:ext cx="1" cy="291798"/>
          </a:xfrm>
          <a:prstGeom prst="line">
            <a:avLst/>
          </a:prstGeom>
          <a:ln w="3175">
            <a:solidFill>
              <a:srgbClr val="FFB9BB"/>
            </a:solidFill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985" name="object 15"/>
          <p:cNvGrpSpPr/>
          <p:nvPr/>
        </p:nvGrpSpPr>
        <p:grpSpPr>
          <a:xfrm>
            <a:off x="24153452" y="6279860"/>
            <a:ext cx="17307" cy="430564"/>
            <a:chOff x="0" y="0"/>
            <a:chExt cx="17305" cy="430562"/>
          </a:xfrm>
        </p:grpSpPr>
        <p:sp>
          <p:nvSpPr>
            <p:cNvPr id="2983" name="Driehoek"/>
            <p:cNvSpPr/>
            <p:nvPr/>
          </p:nvSpPr>
          <p:spPr>
            <a:xfrm>
              <a:off x="0" y="0"/>
              <a:ext cx="15404" cy="13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44"/>
                  </a:moveTo>
                  <a:lnTo>
                    <a:pt x="0" y="0"/>
                  </a:lnTo>
                  <a:lnTo>
                    <a:pt x="17036" y="21600"/>
                  </a:lnTo>
                  <a:lnTo>
                    <a:pt x="21600" y="5244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84" name="Vorm"/>
            <p:cNvSpPr/>
            <p:nvPr/>
          </p:nvSpPr>
          <p:spPr>
            <a:xfrm>
              <a:off x="1901" y="134828"/>
              <a:ext cx="15405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352" y="0"/>
                  </a:lnTo>
                  <a:lnTo>
                    <a:pt x="0" y="20113"/>
                  </a:lnTo>
                  <a:lnTo>
                    <a:pt x="10766" y="18641"/>
                  </a:lnTo>
                  <a:lnTo>
                    <a:pt x="16383" y="18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986" name="object 16"/>
          <p:cNvSpPr/>
          <p:nvPr/>
        </p:nvSpPr>
        <p:spPr>
          <a:xfrm>
            <a:off x="24160579" y="4563369"/>
            <a:ext cx="15405" cy="50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73"/>
                </a:moveTo>
                <a:lnTo>
                  <a:pt x="20837" y="16873"/>
                </a:lnTo>
                <a:lnTo>
                  <a:pt x="20837" y="15232"/>
                </a:lnTo>
                <a:lnTo>
                  <a:pt x="18319" y="15232"/>
                </a:lnTo>
                <a:lnTo>
                  <a:pt x="18319" y="14312"/>
                </a:lnTo>
                <a:lnTo>
                  <a:pt x="14424" y="14312"/>
                </a:lnTo>
                <a:lnTo>
                  <a:pt x="14424" y="8863"/>
                </a:lnTo>
                <a:lnTo>
                  <a:pt x="9688" y="8863"/>
                </a:lnTo>
                <a:lnTo>
                  <a:pt x="9688" y="0"/>
                </a:lnTo>
                <a:lnTo>
                  <a:pt x="5722" y="0"/>
                </a:lnTo>
                <a:lnTo>
                  <a:pt x="5722" y="8863"/>
                </a:lnTo>
                <a:lnTo>
                  <a:pt x="2134" y="8863"/>
                </a:lnTo>
                <a:lnTo>
                  <a:pt x="2134" y="14312"/>
                </a:lnTo>
                <a:lnTo>
                  <a:pt x="529" y="14312"/>
                </a:lnTo>
                <a:lnTo>
                  <a:pt x="529" y="15232"/>
                </a:lnTo>
                <a:lnTo>
                  <a:pt x="228" y="16873"/>
                </a:lnTo>
                <a:lnTo>
                  <a:pt x="0" y="20221"/>
                </a:lnTo>
                <a:lnTo>
                  <a:pt x="1064" y="20221"/>
                </a:lnTo>
                <a:lnTo>
                  <a:pt x="1064" y="20550"/>
                </a:lnTo>
                <a:lnTo>
                  <a:pt x="4808" y="20550"/>
                </a:lnTo>
                <a:lnTo>
                  <a:pt x="4808" y="21140"/>
                </a:lnTo>
                <a:lnTo>
                  <a:pt x="10986" y="21140"/>
                </a:lnTo>
                <a:lnTo>
                  <a:pt x="10986" y="21600"/>
                </a:lnTo>
                <a:lnTo>
                  <a:pt x="15951" y="21600"/>
                </a:lnTo>
                <a:lnTo>
                  <a:pt x="15951" y="21140"/>
                </a:lnTo>
                <a:lnTo>
                  <a:pt x="18926" y="21140"/>
                </a:lnTo>
                <a:lnTo>
                  <a:pt x="18926" y="20550"/>
                </a:lnTo>
                <a:lnTo>
                  <a:pt x="20608" y="20550"/>
                </a:lnTo>
                <a:lnTo>
                  <a:pt x="20608" y="20221"/>
                </a:lnTo>
                <a:lnTo>
                  <a:pt x="21600" y="20221"/>
                </a:lnTo>
                <a:lnTo>
                  <a:pt x="21600" y="16873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87" name="object 17"/>
          <p:cNvSpPr/>
          <p:nvPr/>
        </p:nvSpPr>
        <p:spPr>
          <a:xfrm>
            <a:off x="24161086" y="5518182"/>
            <a:ext cx="15405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5" y="0"/>
                </a:moveTo>
                <a:lnTo>
                  <a:pt x="2715" y="9305"/>
                </a:lnTo>
                <a:lnTo>
                  <a:pt x="0" y="16655"/>
                </a:lnTo>
                <a:lnTo>
                  <a:pt x="5587" y="21077"/>
                </a:lnTo>
                <a:lnTo>
                  <a:pt x="21600" y="21600"/>
                </a:lnTo>
                <a:lnTo>
                  <a:pt x="1172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88" name="object 18"/>
          <p:cNvSpPr/>
          <p:nvPr/>
        </p:nvSpPr>
        <p:spPr>
          <a:xfrm>
            <a:off x="24159536" y="3116150"/>
            <a:ext cx="15404" cy="28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510"/>
                </a:lnTo>
                <a:lnTo>
                  <a:pt x="204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89" name="object 19"/>
          <p:cNvSpPr/>
          <p:nvPr/>
        </p:nvSpPr>
        <p:spPr>
          <a:xfrm>
            <a:off x="24158134" y="5032892"/>
            <a:ext cx="15405" cy="28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0"/>
                </a:moveTo>
                <a:lnTo>
                  <a:pt x="4598" y="47"/>
                </a:lnTo>
                <a:lnTo>
                  <a:pt x="2915" y="766"/>
                </a:lnTo>
                <a:lnTo>
                  <a:pt x="3502" y="2382"/>
                </a:lnTo>
                <a:lnTo>
                  <a:pt x="0" y="8416"/>
                </a:lnTo>
                <a:lnTo>
                  <a:pt x="3016" y="13422"/>
                </a:lnTo>
                <a:lnTo>
                  <a:pt x="10811" y="17713"/>
                </a:lnTo>
                <a:lnTo>
                  <a:pt x="21600" y="21600"/>
                </a:lnTo>
                <a:lnTo>
                  <a:pt x="12969" y="401"/>
                </a:lnTo>
                <a:lnTo>
                  <a:pt x="81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90" name="object 20"/>
          <p:cNvSpPr/>
          <p:nvPr/>
        </p:nvSpPr>
        <p:spPr>
          <a:xfrm>
            <a:off x="24164166" y="4083830"/>
            <a:ext cx="15405" cy="20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7" y="0"/>
                </a:moveTo>
                <a:lnTo>
                  <a:pt x="0" y="21600"/>
                </a:lnTo>
                <a:lnTo>
                  <a:pt x="8937" y="15870"/>
                </a:lnTo>
                <a:lnTo>
                  <a:pt x="17155" y="9281"/>
                </a:lnTo>
                <a:lnTo>
                  <a:pt x="21600" y="3452"/>
                </a:lnTo>
                <a:lnTo>
                  <a:pt x="19217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993" name="object 21"/>
          <p:cNvGrpSpPr/>
          <p:nvPr/>
        </p:nvGrpSpPr>
        <p:grpSpPr>
          <a:xfrm>
            <a:off x="24160954" y="5321337"/>
            <a:ext cx="17500" cy="196860"/>
            <a:chOff x="0" y="0"/>
            <a:chExt cx="17498" cy="196858"/>
          </a:xfrm>
        </p:grpSpPr>
        <p:sp>
          <p:nvSpPr>
            <p:cNvPr id="2991" name="Vorm"/>
            <p:cNvSpPr/>
            <p:nvPr/>
          </p:nvSpPr>
          <p:spPr>
            <a:xfrm>
              <a:off x="0" y="0"/>
              <a:ext cx="15404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9"/>
                  </a:moveTo>
                  <a:lnTo>
                    <a:pt x="11796" y="8082"/>
                  </a:lnTo>
                  <a:lnTo>
                    <a:pt x="0" y="0"/>
                  </a:lnTo>
                  <a:lnTo>
                    <a:pt x="11796" y="21600"/>
                  </a:lnTo>
                  <a:lnTo>
                    <a:pt x="21600" y="172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92" name="Vorm"/>
            <p:cNvSpPr/>
            <p:nvPr/>
          </p:nvSpPr>
          <p:spPr>
            <a:xfrm>
              <a:off x="2095" y="145148"/>
              <a:ext cx="15404" cy="2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489" y="1646"/>
                  </a:lnTo>
                  <a:lnTo>
                    <a:pt x="0" y="8624"/>
                  </a:lnTo>
                  <a:lnTo>
                    <a:pt x="6167" y="21600"/>
                  </a:lnTo>
                  <a:lnTo>
                    <a:pt x="20051" y="59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997" name="object 22"/>
          <p:cNvGrpSpPr/>
          <p:nvPr/>
        </p:nvGrpSpPr>
        <p:grpSpPr>
          <a:xfrm>
            <a:off x="24132891" y="2375693"/>
            <a:ext cx="44763" cy="2187476"/>
            <a:chOff x="0" y="0"/>
            <a:chExt cx="44762" cy="2187474"/>
          </a:xfrm>
        </p:grpSpPr>
        <p:sp>
          <p:nvSpPr>
            <p:cNvPr id="2994" name="Vorm"/>
            <p:cNvSpPr/>
            <p:nvPr/>
          </p:nvSpPr>
          <p:spPr>
            <a:xfrm>
              <a:off x="0" y="0"/>
              <a:ext cx="33841" cy="10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919"/>
                  </a:moveTo>
                  <a:lnTo>
                    <a:pt x="19044" y="14533"/>
                  </a:lnTo>
                  <a:lnTo>
                    <a:pt x="18081" y="12845"/>
                  </a:lnTo>
                  <a:lnTo>
                    <a:pt x="17009" y="10075"/>
                  </a:lnTo>
                  <a:lnTo>
                    <a:pt x="13430" y="17440"/>
                  </a:lnTo>
                  <a:lnTo>
                    <a:pt x="12899" y="18209"/>
                  </a:lnTo>
                  <a:lnTo>
                    <a:pt x="12358" y="18770"/>
                  </a:lnTo>
                  <a:lnTo>
                    <a:pt x="11798" y="19069"/>
                  </a:lnTo>
                  <a:lnTo>
                    <a:pt x="11218" y="19055"/>
                  </a:lnTo>
                  <a:lnTo>
                    <a:pt x="10618" y="18675"/>
                  </a:lnTo>
                  <a:lnTo>
                    <a:pt x="9998" y="17876"/>
                  </a:lnTo>
                  <a:lnTo>
                    <a:pt x="9635" y="15874"/>
                  </a:lnTo>
                  <a:lnTo>
                    <a:pt x="9507" y="14321"/>
                  </a:lnTo>
                  <a:lnTo>
                    <a:pt x="9566" y="13134"/>
                  </a:lnTo>
                  <a:lnTo>
                    <a:pt x="9802" y="12229"/>
                  </a:lnTo>
                  <a:lnTo>
                    <a:pt x="10166" y="11523"/>
                  </a:lnTo>
                  <a:lnTo>
                    <a:pt x="12299" y="9025"/>
                  </a:lnTo>
                  <a:lnTo>
                    <a:pt x="12840" y="8066"/>
                  </a:lnTo>
                  <a:lnTo>
                    <a:pt x="12014" y="8501"/>
                  </a:lnTo>
                  <a:lnTo>
                    <a:pt x="11238" y="8519"/>
                  </a:lnTo>
                  <a:lnTo>
                    <a:pt x="10510" y="8186"/>
                  </a:lnTo>
                  <a:lnTo>
                    <a:pt x="9802" y="7567"/>
                  </a:lnTo>
                  <a:lnTo>
                    <a:pt x="6174" y="2492"/>
                  </a:lnTo>
                  <a:lnTo>
                    <a:pt x="5329" y="1541"/>
                  </a:lnTo>
                  <a:lnTo>
                    <a:pt x="4424" y="765"/>
                  </a:lnTo>
                  <a:lnTo>
                    <a:pt x="3431" y="229"/>
                  </a:lnTo>
                  <a:lnTo>
                    <a:pt x="2340" y="0"/>
                  </a:lnTo>
                  <a:lnTo>
                    <a:pt x="1140" y="143"/>
                  </a:lnTo>
                  <a:lnTo>
                    <a:pt x="3205" y="6732"/>
                  </a:lnTo>
                  <a:lnTo>
                    <a:pt x="2438" y="6458"/>
                  </a:lnTo>
                  <a:lnTo>
                    <a:pt x="1573" y="5874"/>
                  </a:lnTo>
                  <a:lnTo>
                    <a:pt x="727" y="5610"/>
                  </a:lnTo>
                  <a:lnTo>
                    <a:pt x="0" y="6297"/>
                  </a:lnTo>
                  <a:lnTo>
                    <a:pt x="944" y="6602"/>
                  </a:lnTo>
                  <a:lnTo>
                    <a:pt x="1848" y="7229"/>
                  </a:lnTo>
                  <a:lnTo>
                    <a:pt x="3343" y="9280"/>
                  </a:lnTo>
                  <a:lnTo>
                    <a:pt x="3864" y="10622"/>
                  </a:lnTo>
                  <a:lnTo>
                    <a:pt x="4178" y="12119"/>
                  </a:lnTo>
                  <a:lnTo>
                    <a:pt x="4266" y="13729"/>
                  </a:lnTo>
                  <a:lnTo>
                    <a:pt x="4080" y="15411"/>
                  </a:lnTo>
                  <a:lnTo>
                    <a:pt x="3578" y="17122"/>
                  </a:lnTo>
                  <a:lnTo>
                    <a:pt x="2733" y="18823"/>
                  </a:lnTo>
                  <a:lnTo>
                    <a:pt x="3578" y="20106"/>
                  </a:lnTo>
                  <a:lnTo>
                    <a:pt x="4778" y="20973"/>
                  </a:lnTo>
                  <a:lnTo>
                    <a:pt x="6262" y="21459"/>
                  </a:lnTo>
                  <a:lnTo>
                    <a:pt x="7973" y="21600"/>
                  </a:lnTo>
                  <a:lnTo>
                    <a:pt x="9861" y="21431"/>
                  </a:lnTo>
                  <a:lnTo>
                    <a:pt x="13931" y="20309"/>
                  </a:lnTo>
                  <a:lnTo>
                    <a:pt x="18002" y="18376"/>
                  </a:lnTo>
                  <a:lnTo>
                    <a:pt x="19890" y="17195"/>
                  </a:lnTo>
                  <a:lnTo>
                    <a:pt x="21600" y="159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95" name="Vorm"/>
            <p:cNvSpPr/>
            <p:nvPr/>
          </p:nvSpPr>
          <p:spPr>
            <a:xfrm>
              <a:off x="20255" y="1394185"/>
              <a:ext cx="17037" cy="7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32"/>
                  </a:moveTo>
                  <a:lnTo>
                    <a:pt x="21346" y="14331"/>
                  </a:lnTo>
                  <a:lnTo>
                    <a:pt x="21191" y="14531"/>
                  </a:lnTo>
                  <a:lnTo>
                    <a:pt x="21093" y="14517"/>
                  </a:lnTo>
                  <a:lnTo>
                    <a:pt x="21073" y="14531"/>
                  </a:lnTo>
                  <a:lnTo>
                    <a:pt x="20527" y="14886"/>
                  </a:lnTo>
                  <a:lnTo>
                    <a:pt x="20136" y="15076"/>
                  </a:lnTo>
                  <a:lnTo>
                    <a:pt x="19941" y="14331"/>
                  </a:lnTo>
                  <a:lnTo>
                    <a:pt x="19101" y="14244"/>
                  </a:lnTo>
                  <a:lnTo>
                    <a:pt x="17752" y="13801"/>
                  </a:lnTo>
                  <a:lnTo>
                    <a:pt x="17440" y="13689"/>
                  </a:lnTo>
                  <a:lnTo>
                    <a:pt x="18183" y="12026"/>
                  </a:lnTo>
                  <a:lnTo>
                    <a:pt x="18729" y="11735"/>
                  </a:lnTo>
                  <a:lnTo>
                    <a:pt x="19178" y="12342"/>
                  </a:lnTo>
                  <a:lnTo>
                    <a:pt x="20038" y="14342"/>
                  </a:lnTo>
                  <a:lnTo>
                    <a:pt x="20410" y="14389"/>
                  </a:lnTo>
                  <a:lnTo>
                    <a:pt x="20722" y="14503"/>
                  </a:lnTo>
                  <a:lnTo>
                    <a:pt x="21093" y="14517"/>
                  </a:lnTo>
                  <a:lnTo>
                    <a:pt x="20976" y="13689"/>
                  </a:lnTo>
                  <a:lnTo>
                    <a:pt x="20448" y="11735"/>
                  </a:lnTo>
                  <a:lnTo>
                    <a:pt x="17362" y="0"/>
                  </a:lnTo>
                  <a:lnTo>
                    <a:pt x="17070" y="1188"/>
                  </a:lnTo>
                  <a:lnTo>
                    <a:pt x="16854" y="2475"/>
                  </a:lnTo>
                  <a:lnTo>
                    <a:pt x="16776" y="7060"/>
                  </a:lnTo>
                  <a:lnTo>
                    <a:pt x="16913" y="9114"/>
                  </a:lnTo>
                  <a:lnTo>
                    <a:pt x="17402" y="13689"/>
                  </a:lnTo>
                  <a:lnTo>
                    <a:pt x="14980" y="12598"/>
                  </a:lnTo>
                  <a:lnTo>
                    <a:pt x="12811" y="11239"/>
                  </a:lnTo>
                  <a:lnTo>
                    <a:pt x="10820" y="9809"/>
                  </a:lnTo>
                  <a:lnTo>
                    <a:pt x="8847" y="8471"/>
                  </a:lnTo>
                  <a:lnTo>
                    <a:pt x="6972" y="7523"/>
                  </a:lnTo>
                  <a:lnTo>
                    <a:pt x="4921" y="7060"/>
                  </a:lnTo>
                  <a:lnTo>
                    <a:pt x="2617" y="7310"/>
                  </a:lnTo>
                  <a:lnTo>
                    <a:pt x="0" y="8471"/>
                  </a:lnTo>
                  <a:lnTo>
                    <a:pt x="274" y="10826"/>
                  </a:lnTo>
                  <a:lnTo>
                    <a:pt x="801" y="12602"/>
                  </a:lnTo>
                  <a:lnTo>
                    <a:pt x="1601" y="13977"/>
                  </a:lnTo>
                  <a:lnTo>
                    <a:pt x="3457" y="15629"/>
                  </a:lnTo>
                  <a:lnTo>
                    <a:pt x="5664" y="16911"/>
                  </a:lnTo>
                  <a:lnTo>
                    <a:pt x="6777" y="17685"/>
                  </a:lnTo>
                  <a:lnTo>
                    <a:pt x="7832" y="18704"/>
                  </a:lnTo>
                  <a:lnTo>
                    <a:pt x="8809" y="20087"/>
                  </a:lnTo>
                  <a:lnTo>
                    <a:pt x="8672" y="18704"/>
                  </a:lnTo>
                  <a:lnTo>
                    <a:pt x="8847" y="14389"/>
                  </a:lnTo>
                  <a:lnTo>
                    <a:pt x="9022" y="14331"/>
                  </a:lnTo>
                  <a:lnTo>
                    <a:pt x="9258" y="14389"/>
                  </a:lnTo>
                  <a:lnTo>
                    <a:pt x="9491" y="14517"/>
                  </a:lnTo>
                  <a:lnTo>
                    <a:pt x="10176" y="15076"/>
                  </a:lnTo>
                  <a:lnTo>
                    <a:pt x="11406" y="16158"/>
                  </a:lnTo>
                  <a:lnTo>
                    <a:pt x="11835" y="16491"/>
                  </a:lnTo>
                  <a:lnTo>
                    <a:pt x="12304" y="16782"/>
                  </a:lnTo>
                  <a:lnTo>
                    <a:pt x="12753" y="16997"/>
                  </a:lnTo>
                  <a:lnTo>
                    <a:pt x="13242" y="17128"/>
                  </a:lnTo>
                  <a:lnTo>
                    <a:pt x="13730" y="17150"/>
                  </a:lnTo>
                  <a:lnTo>
                    <a:pt x="14219" y="17042"/>
                  </a:lnTo>
                  <a:lnTo>
                    <a:pt x="15663" y="15722"/>
                  </a:lnTo>
                  <a:lnTo>
                    <a:pt x="16367" y="14331"/>
                  </a:lnTo>
                  <a:lnTo>
                    <a:pt x="16601" y="13801"/>
                  </a:lnTo>
                  <a:lnTo>
                    <a:pt x="18437" y="21600"/>
                  </a:lnTo>
                  <a:lnTo>
                    <a:pt x="21209" y="15076"/>
                  </a:lnTo>
                  <a:lnTo>
                    <a:pt x="21600" y="14132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96" name="Vorm"/>
            <p:cNvSpPr/>
            <p:nvPr/>
          </p:nvSpPr>
          <p:spPr>
            <a:xfrm>
              <a:off x="29358" y="769104"/>
              <a:ext cx="15405" cy="6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17"/>
                  </a:moveTo>
                  <a:lnTo>
                    <a:pt x="16558" y="4280"/>
                  </a:lnTo>
                  <a:lnTo>
                    <a:pt x="12049" y="1860"/>
                  </a:lnTo>
                  <a:lnTo>
                    <a:pt x="7991" y="565"/>
                  </a:lnTo>
                  <a:lnTo>
                    <a:pt x="4196" y="0"/>
                  </a:lnTo>
                  <a:lnTo>
                    <a:pt x="2189" y="19054"/>
                  </a:lnTo>
                  <a:lnTo>
                    <a:pt x="0" y="17731"/>
                  </a:lnTo>
                  <a:lnTo>
                    <a:pt x="1831" y="21600"/>
                  </a:lnTo>
                  <a:lnTo>
                    <a:pt x="5534" y="17462"/>
                  </a:lnTo>
                  <a:lnTo>
                    <a:pt x="11961" y="13290"/>
                  </a:lnTo>
                  <a:lnTo>
                    <a:pt x="21600" y="8217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3001" name="object 23"/>
          <p:cNvGrpSpPr/>
          <p:nvPr/>
        </p:nvGrpSpPr>
        <p:grpSpPr>
          <a:xfrm>
            <a:off x="24132359" y="6458682"/>
            <a:ext cx="30694" cy="605779"/>
            <a:chOff x="0" y="0"/>
            <a:chExt cx="30692" cy="605778"/>
          </a:xfrm>
        </p:grpSpPr>
        <p:sp>
          <p:nvSpPr>
            <p:cNvPr id="2998" name="Vorm"/>
            <p:cNvSpPr/>
            <p:nvPr/>
          </p:nvSpPr>
          <p:spPr>
            <a:xfrm>
              <a:off x="0" y="434197"/>
              <a:ext cx="15404" cy="4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38"/>
                  </a:moveTo>
                  <a:lnTo>
                    <a:pt x="13792" y="3625"/>
                  </a:lnTo>
                  <a:lnTo>
                    <a:pt x="7275" y="0"/>
                  </a:lnTo>
                  <a:lnTo>
                    <a:pt x="2849" y="5160"/>
                  </a:lnTo>
                  <a:lnTo>
                    <a:pt x="0" y="21600"/>
                  </a:lnTo>
                  <a:lnTo>
                    <a:pt x="8320" y="13786"/>
                  </a:lnTo>
                  <a:lnTo>
                    <a:pt x="14571" y="14129"/>
                  </a:lnTo>
                  <a:lnTo>
                    <a:pt x="21334" y="1355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99" name="Vorm"/>
            <p:cNvSpPr/>
            <p:nvPr/>
          </p:nvSpPr>
          <p:spPr>
            <a:xfrm>
              <a:off x="7632" y="18792"/>
              <a:ext cx="15405" cy="58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230" y="1086"/>
                  </a:lnTo>
                  <a:lnTo>
                    <a:pt x="13317" y="3037"/>
                  </a:lnTo>
                  <a:lnTo>
                    <a:pt x="8403" y="5540"/>
                  </a:lnTo>
                  <a:lnTo>
                    <a:pt x="3132" y="8920"/>
                  </a:lnTo>
                  <a:lnTo>
                    <a:pt x="4319" y="9999"/>
                  </a:lnTo>
                  <a:lnTo>
                    <a:pt x="5743" y="11333"/>
                  </a:lnTo>
                  <a:lnTo>
                    <a:pt x="6764" y="13267"/>
                  </a:lnTo>
                  <a:lnTo>
                    <a:pt x="6599" y="16336"/>
                  </a:lnTo>
                  <a:lnTo>
                    <a:pt x="5080" y="17836"/>
                  </a:lnTo>
                  <a:lnTo>
                    <a:pt x="3514" y="17665"/>
                  </a:lnTo>
                  <a:lnTo>
                    <a:pt x="1875" y="16781"/>
                  </a:lnTo>
                  <a:lnTo>
                    <a:pt x="0" y="16338"/>
                  </a:lnTo>
                  <a:lnTo>
                    <a:pt x="1946" y="18897"/>
                  </a:lnTo>
                  <a:lnTo>
                    <a:pt x="3110" y="20182"/>
                  </a:lnTo>
                  <a:lnTo>
                    <a:pt x="4368" y="21161"/>
                  </a:lnTo>
                  <a:lnTo>
                    <a:pt x="5721" y="21600"/>
                  </a:lnTo>
                  <a:lnTo>
                    <a:pt x="7145" y="21266"/>
                  </a:lnTo>
                  <a:lnTo>
                    <a:pt x="8616" y="19927"/>
                  </a:lnTo>
                  <a:lnTo>
                    <a:pt x="9850" y="17836"/>
                  </a:lnTo>
                  <a:lnTo>
                    <a:pt x="10160" y="17349"/>
                  </a:lnTo>
                  <a:lnTo>
                    <a:pt x="10253" y="13267"/>
                  </a:lnTo>
                  <a:lnTo>
                    <a:pt x="11892" y="10539"/>
                  </a:lnTo>
                  <a:lnTo>
                    <a:pt x="13814" y="7858"/>
                  </a:lnTo>
                  <a:lnTo>
                    <a:pt x="15903" y="5351"/>
                  </a:lnTo>
                  <a:lnTo>
                    <a:pt x="18086" y="3037"/>
                  </a:lnTo>
                  <a:lnTo>
                    <a:pt x="19938" y="13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00" name="Driehoek"/>
            <p:cNvSpPr/>
            <p:nvPr/>
          </p:nvSpPr>
          <p:spPr>
            <a:xfrm>
              <a:off x="15288" y="0"/>
              <a:ext cx="15405" cy="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0"/>
                  </a:moveTo>
                  <a:lnTo>
                    <a:pt x="13887" y="0"/>
                  </a:lnTo>
                  <a:lnTo>
                    <a:pt x="0" y="21600"/>
                  </a:lnTo>
                  <a:lnTo>
                    <a:pt x="21600" y="161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002" name="object 24"/>
          <p:cNvSpPr/>
          <p:nvPr/>
        </p:nvSpPr>
        <p:spPr>
          <a:xfrm>
            <a:off x="24141999" y="5038619"/>
            <a:ext cx="15404" cy="442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61" y="0"/>
                </a:moveTo>
                <a:lnTo>
                  <a:pt x="0" y="11001"/>
                </a:lnTo>
                <a:lnTo>
                  <a:pt x="8285" y="10442"/>
                </a:lnTo>
                <a:lnTo>
                  <a:pt x="7804" y="16173"/>
                </a:lnTo>
                <a:lnTo>
                  <a:pt x="9722" y="19237"/>
                </a:lnTo>
                <a:lnTo>
                  <a:pt x="13213" y="20551"/>
                </a:lnTo>
                <a:lnTo>
                  <a:pt x="17445" y="21033"/>
                </a:lnTo>
                <a:lnTo>
                  <a:pt x="21600" y="21600"/>
                </a:lnTo>
                <a:lnTo>
                  <a:pt x="1376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03" name="object 25"/>
          <p:cNvSpPr/>
          <p:nvPr/>
        </p:nvSpPr>
        <p:spPr>
          <a:xfrm>
            <a:off x="24164450" y="2868685"/>
            <a:ext cx="15405" cy="25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292" y="1664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04" name="object 26"/>
          <p:cNvSpPr/>
          <p:nvPr/>
        </p:nvSpPr>
        <p:spPr>
          <a:xfrm>
            <a:off x="24164574" y="2360200"/>
            <a:ext cx="15405" cy="1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0" y="0"/>
                </a:moveTo>
                <a:lnTo>
                  <a:pt x="0" y="18577"/>
                </a:lnTo>
                <a:lnTo>
                  <a:pt x="21600" y="21600"/>
                </a:lnTo>
                <a:lnTo>
                  <a:pt x="853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007" name="object 27"/>
          <p:cNvGrpSpPr/>
          <p:nvPr/>
        </p:nvGrpSpPr>
        <p:grpSpPr>
          <a:xfrm>
            <a:off x="276591" y="6569980"/>
            <a:ext cx="1423" cy="129997"/>
            <a:chOff x="0" y="0"/>
            <a:chExt cx="1421" cy="129996"/>
          </a:xfrm>
        </p:grpSpPr>
        <p:sp>
          <p:nvSpPr>
            <p:cNvPr id="3005" name="Lijn"/>
            <p:cNvSpPr/>
            <p:nvPr/>
          </p:nvSpPr>
          <p:spPr>
            <a:xfrm>
              <a:off x="0" y="-1"/>
              <a:ext cx="1422" cy="1299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06" name="Lijn"/>
            <p:cNvSpPr/>
            <p:nvPr/>
          </p:nvSpPr>
          <p:spPr>
            <a:xfrm flipH="1" flipV="1">
              <a:off x="0" y="0"/>
              <a:ext cx="1422" cy="12999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008" name="object 28"/>
          <p:cNvSpPr/>
          <p:nvPr/>
        </p:nvSpPr>
        <p:spPr>
          <a:xfrm>
            <a:off x="267998" y="5605882"/>
            <a:ext cx="15404" cy="4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234" y="13995"/>
                </a:lnTo>
                <a:lnTo>
                  <a:pt x="14869" y="21600"/>
                </a:lnTo>
                <a:lnTo>
                  <a:pt x="19473" y="21352"/>
                </a:lnTo>
                <a:lnTo>
                  <a:pt x="21600" y="11791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09" name="object 29"/>
          <p:cNvSpPr/>
          <p:nvPr/>
        </p:nvSpPr>
        <p:spPr>
          <a:xfrm>
            <a:off x="11875817" y="212776"/>
            <a:ext cx="377979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8" y="0"/>
                </a:moveTo>
                <a:lnTo>
                  <a:pt x="217" y="944"/>
                </a:lnTo>
                <a:lnTo>
                  <a:pt x="0" y="5278"/>
                </a:lnTo>
                <a:lnTo>
                  <a:pt x="3322" y="19533"/>
                </a:lnTo>
                <a:lnTo>
                  <a:pt x="7653" y="18457"/>
                </a:lnTo>
                <a:lnTo>
                  <a:pt x="11604" y="18260"/>
                </a:lnTo>
                <a:lnTo>
                  <a:pt x="15217" y="18806"/>
                </a:lnTo>
                <a:lnTo>
                  <a:pt x="21600" y="21600"/>
                </a:lnTo>
                <a:lnTo>
                  <a:pt x="8145" y="5473"/>
                </a:lnTo>
                <a:lnTo>
                  <a:pt x="4546" y="1741"/>
                </a:lnTo>
                <a:lnTo>
                  <a:pt x="1818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10" name="object 30"/>
          <p:cNvSpPr/>
          <p:nvPr/>
        </p:nvSpPr>
        <p:spPr>
          <a:xfrm>
            <a:off x="2584816" y="248890"/>
            <a:ext cx="183248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767"/>
                </a:lnTo>
                <a:lnTo>
                  <a:pt x="65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11" name="object 31"/>
          <p:cNvSpPr/>
          <p:nvPr/>
        </p:nvSpPr>
        <p:spPr>
          <a:xfrm>
            <a:off x="2201649" y="270873"/>
            <a:ext cx="249580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46" y="11062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12" name="object 32"/>
          <p:cNvSpPr/>
          <p:nvPr/>
        </p:nvSpPr>
        <p:spPr>
          <a:xfrm>
            <a:off x="277543" y="11703300"/>
            <a:ext cx="15405" cy="15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1" y="0"/>
                </a:moveTo>
                <a:lnTo>
                  <a:pt x="10302" y="143"/>
                </a:lnTo>
                <a:lnTo>
                  <a:pt x="5282" y="1010"/>
                </a:lnTo>
                <a:lnTo>
                  <a:pt x="0" y="833"/>
                </a:lnTo>
                <a:lnTo>
                  <a:pt x="21600" y="21600"/>
                </a:lnTo>
                <a:lnTo>
                  <a:pt x="20706" y="8960"/>
                </a:lnTo>
                <a:lnTo>
                  <a:pt x="18320" y="2349"/>
                </a:lnTo>
                <a:lnTo>
                  <a:pt x="1475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13" name="object 33"/>
          <p:cNvSpPr/>
          <p:nvPr/>
        </p:nvSpPr>
        <p:spPr>
          <a:xfrm>
            <a:off x="20076740" y="217705"/>
            <a:ext cx="407645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013" y="16867"/>
                </a:lnTo>
                <a:lnTo>
                  <a:pt x="15226" y="20411"/>
                </a:lnTo>
                <a:lnTo>
                  <a:pt x="17937" y="21600"/>
                </a:lnTo>
                <a:lnTo>
                  <a:pt x="20083" y="19648"/>
                </a:lnTo>
                <a:lnTo>
                  <a:pt x="21600" y="13766"/>
                </a:lnTo>
                <a:lnTo>
                  <a:pt x="11370" y="4943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14" name="object 34"/>
          <p:cNvSpPr/>
          <p:nvPr/>
        </p:nvSpPr>
        <p:spPr>
          <a:xfrm>
            <a:off x="212099" y="6198382"/>
            <a:ext cx="15405" cy="11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66" y="0"/>
                </a:moveTo>
                <a:lnTo>
                  <a:pt x="0" y="251"/>
                </a:lnTo>
                <a:lnTo>
                  <a:pt x="4947" y="10094"/>
                </a:lnTo>
                <a:lnTo>
                  <a:pt x="10214" y="16822"/>
                </a:lnTo>
                <a:lnTo>
                  <a:pt x="15770" y="20601"/>
                </a:lnTo>
                <a:lnTo>
                  <a:pt x="21600" y="21600"/>
                </a:lnTo>
                <a:lnTo>
                  <a:pt x="16856" y="11173"/>
                </a:lnTo>
                <a:lnTo>
                  <a:pt x="11746" y="3807"/>
                </a:lnTo>
                <a:lnTo>
                  <a:pt x="6166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15" name="object 35"/>
          <p:cNvSpPr/>
          <p:nvPr/>
        </p:nvSpPr>
        <p:spPr>
          <a:xfrm>
            <a:off x="19643738" y="214345"/>
            <a:ext cx="377160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lnTo>
                  <a:pt x="11601" y="7200"/>
                </a:lnTo>
                <a:lnTo>
                  <a:pt x="11601" y="0"/>
                </a:lnTo>
                <a:lnTo>
                  <a:pt x="8157" y="0"/>
                </a:lnTo>
                <a:lnTo>
                  <a:pt x="8157" y="7200"/>
                </a:lnTo>
                <a:lnTo>
                  <a:pt x="0" y="7200"/>
                </a:lnTo>
                <a:lnTo>
                  <a:pt x="0" y="14400"/>
                </a:lnTo>
                <a:lnTo>
                  <a:pt x="715" y="14400"/>
                </a:lnTo>
                <a:lnTo>
                  <a:pt x="715" y="21600"/>
                </a:lnTo>
                <a:lnTo>
                  <a:pt x="7565" y="21600"/>
                </a:lnTo>
                <a:lnTo>
                  <a:pt x="7565" y="14400"/>
                </a:lnTo>
                <a:lnTo>
                  <a:pt x="21600" y="144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16" name="object 36"/>
          <p:cNvSpPr/>
          <p:nvPr/>
        </p:nvSpPr>
        <p:spPr>
          <a:xfrm>
            <a:off x="17128560" y="13427612"/>
            <a:ext cx="42177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0" y="1620"/>
                </a:lnTo>
                <a:lnTo>
                  <a:pt x="21600" y="21600"/>
                </a:lnTo>
                <a:lnTo>
                  <a:pt x="21097" y="8424"/>
                </a:lnTo>
                <a:lnTo>
                  <a:pt x="16878" y="1728"/>
                </a:lnTo>
                <a:lnTo>
                  <a:pt x="962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17" name="object 37"/>
          <p:cNvSpPr/>
          <p:nvPr/>
        </p:nvSpPr>
        <p:spPr>
          <a:xfrm>
            <a:off x="22335780" y="13483225"/>
            <a:ext cx="222936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060"/>
                </a:lnTo>
                <a:lnTo>
                  <a:pt x="80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18" name="object 38"/>
          <p:cNvSpPr/>
          <p:nvPr/>
        </p:nvSpPr>
        <p:spPr>
          <a:xfrm>
            <a:off x="24059015" y="213830"/>
            <a:ext cx="84061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1"/>
                </a:moveTo>
                <a:lnTo>
                  <a:pt x="6501" y="0"/>
                </a:lnTo>
                <a:lnTo>
                  <a:pt x="0" y="21600"/>
                </a:lnTo>
                <a:lnTo>
                  <a:pt x="21600" y="8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19" name="object 39"/>
          <p:cNvSpPr/>
          <p:nvPr/>
        </p:nvSpPr>
        <p:spPr>
          <a:xfrm>
            <a:off x="24141327" y="721957"/>
            <a:ext cx="15405" cy="4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34" y="3900"/>
                </a:lnTo>
                <a:lnTo>
                  <a:pt x="13289" y="8863"/>
                </a:lnTo>
                <a:lnTo>
                  <a:pt x="18011" y="14795"/>
                </a:lnTo>
                <a:lnTo>
                  <a:pt x="21600" y="21600"/>
                </a:lnTo>
                <a:lnTo>
                  <a:pt x="17601" y="13565"/>
                </a:lnTo>
                <a:lnTo>
                  <a:pt x="12829" y="6998"/>
                </a:lnTo>
                <a:lnTo>
                  <a:pt x="7040" y="2332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20" name="object 40"/>
          <p:cNvSpPr/>
          <p:nvPr/>
        </p:nvSpPr>
        <p:spPr>
          <a:xfrm>
            <a:off x="18379919" y="249752"/>
            <a:ext cx="26171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1" y="361"/>
                </a:moveTo>
                <a:lnTo>
                  <a:pt x="0" y="0"/>
                </a:lnTo>
                <a:lnTo>
                  <a:pt x="16242" y="17013"/>
                </a:lnTo>
                <a:lnTo>
                  <a:pt x="21600" y="21600"/>
                </a:lnTo>
                <a:lnTo>
                  <a:pt x="8711" y="3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024" name="object 41"/>
          <p:cNvGrpSpPr/>
          <p:nvPr/>
        </p:nvGrpSpPr>
        <p:grpSpPr>
          <a:xfrm>
            <a:off x="23889174" y="214420"/>
            <a:ext cx="290744" cy="233736"/>
            <a:chOff x="0" y="0"/>
            <a:chExt cx="290743" cy="233734"/>
          </a:xfrm>
        </p:grpSpPr>
        <p:sp>
          <p:nvSpPr>
            <p:cNvPr id="3021" name="Vorm"/>
            <p:cNvSpPr/>
            <p:nvPr/>
          </p:nvSpPr>
          <p:spPr>
            <a:xfrm>
              <a:off x="0" y="0"/>
              <a:ext cx="197368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392" y="3858"/>
                  </a:lnTo>
                  <a:lnTo>
                    <a:pt x="18587" y="0"/>
                  </a:lnTo>
                  <a:lnTo>
                    <a:pt x="0" y="77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22" name="Driehoek"/>
            <p:cNvSpPr/>
            <p:nvPr/>
          </p:nvSpPr>
          <p:spPr>
            <a:xfrm>
              <a:off x="197367" y="662"/>
              <a:ext cx="84319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63"/>
                  </a:moveTo>
                  <a:lnTo>
                    <a:pt x="0" y="0"/>
                  </a:lnTo>
                  <a:lnTo>
                    <a:pt x="21596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23" name="Vorm"/>
            <p:cNvSpPr/>
            <p:nvPr/>
          </p:nvSpPr>
          <p:spPr>
            <a:xfrm>
              <a:off x="275339" y="122088"/>
              <a:ext cx="15405" cy="11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81"/>
                  </a:moveTo>
                  <a:lnTo>
                    <a:pt x="11465" y="0"/>
                  </a:lnTo>
                  <a:lnTo>
                    <a:pt x="0" y="20620"/>
                  </a:lnTo>
                  <a:lnTo>
                    <a:pt x="13167" y="21600"/>
                  </a:lnTo>
                  <a:lnTo>
                    <a:pt x="21281" y="19284"/>
                  </a:lnTo>
                  <a:lnTo>
                    <a:pt x="21600" y="1248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025" name="object 42"/>
          <p:cNvSpPr/>
          <p:nvPr/>
        </p:nvSpPr>
        <p:spPr>
          <a:xfrm>
            <a:off x="7141598" y="13441751"/>
            <a:ext cx="94853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06" y="3882"/>
                </a:lnTo>
                <a:lnTo>
                  <a:pt x="0" y="14906"/>
                </a:lnTo>
                <a:lnTo>
                  <a:pt x="5955" y="21600"/>
                </a:lnTo>
                <a:lnTo>
                  <a:pt x="19882" y="524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056" name="object 43"/>
          <p:cNvGrpSpPr/>
          <p:nvPr/>
        </p:nvGrpSpPr>
        <p:grpSpPr>
          <a:xfrm>
            <a:off x="210935" y="219104"/>
            <a:ext cx="23964439" cy="13286686"/>
            <a:chOff x="0" y="0"/>
            <a:chExt cx="23964438" cy="13286685"/>
          </a:xfrm>
        </p:grpSpPr>
        <p:grpSp>
          <p:nvGrpSpPr>
            <p:cNvPr id="3034" name="object 44"/>
            <p:cNvGrpSpPr/>
            <p:nvPr/>
          </p:nvGrpSpPr>
          <p:grpSpPr>
            <a:xfrm>
              <a:off x="-1" y="0"/>
              <a:ext cx="23964439" cy="13277959"/>
              <a:chOff x="0" y="0"/>
              <a:chExt cx="23964437" cy="13277958"/>
            </a:xfrm>
          </p:grpSpPr>
          <p:sp>
            <p:nvSpPr>
              <p:cNvPr id="3026" name="Vorm"/>
              <p:cNvSpPr/>
              <p:nvPr/>
            </p:nvSpPr>
            <p:spPr>
              <a:xfrm>
                <a:off x="23228" y="30807"/>
                <a:ext cx="2604330" cy="44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" y="0"/>
                    </a:lnTo>
                    <a:lnTo>
                      <a:pt x="13" y="4469"/>
                    </a:lnTo>
                    <a:lnTo>
                      <a:pt x="11" y="5959"/>
                    </a:lnTo>
                    <a:lnTo>
                      <a:pt x="3" y="12662"/>
                    </a:lnTo>
                    <a:lnTo>
                      <a:pt x="1" y="14897"/>
                    </a:lnTo>
                    <a:lnTo>
                      <a:pt x="0" y="21600"/>
                    </a:lnTo>
                    <a:lnTo>
                      <a:pt x="260" y="21600"/>
                    </a:lnTo>
                    <a:lnTo>
                      <a:pt x="256" y="20110"/>
                    </a:lnTo>
                    <a:lnTo>
                      <a:pt x="251" y="16386"/>
                    </a:lnTo>
                    <a:lnTo>
                      <a:pt x="241" y="15641"/>
                    </a:lnTo>
                    <a:lnTo>
                      <a:pt x="235" y="14897"/>
                    </a:lnTo>
                    <a:lnTo>
                      <a:pt x="234" y="14152"/>
                    </a:lnTo>
                    <a:lnTo>
                      <a:pt x="233" y="11172"/>
                    </a:lnTo>
                    <a:lnTo>
                      <a:pt x="242" y="5959"/>
                    </a:lnTo>
                    <a:lnTo>
                      <a:pt x="249" y="3724"/>
                    </a:lnTo>
                    <a:lnTo>
                      <a:pt x="257" y="1490"/>
                    </a:lnTo>
                    <a:lnTo>
                      <a:pt x="6212" y="1490"/>
                    </a:lnTo>
                    <a:lnTo>
                      <a:pt x="6082" y="2167"/>
                    </a:lnTo>
                    <a:lnTo>
                      <a:pt x="8998" y="1490"/>
                    </a:lnTo>
                    <a:lnTo>
                      <a:pt x="16259" y="1490"/>
                    </a:lnTo>
                    <a:lnTo>
                      <a:pt x="16622" y="745"/>
                    </a:lnTo>
                    <a:lnTo>
                      <a:pt x="17536" y="7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27" name="Vorm"/>
              <p:cNvSpPr/>
              <p:nvPr/>
            </p:nvSpPr>
            <p:spPr>
              <a:xfrm>
                <a:off x="2269914" y="0"/>
                <a:ext cx="19777259" cy="77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17347" y="4320"/>
                    </a:lnTo>
                    <a:lnTo>
                      <a:pt x="17274" y="0"/>
                    </a:lnTo>
                    <a:lnTo>
                      <a:pt x="17208" y="0"/>
                    </a:lnTo>
                    <a:lnTo>
                      <a:pt x="17151" y="4320"/>
                    </a:lnTo>
                    <a:lnTo>
                      <a:pt x="17037" y="4320"/>
                    </a:lnTo>
                    <a:lnTo>
                      <a:pt x="16995" y="0"/>
                    </a:lnTo>
                    <a:lnTo>
                      <a:pt x="15339" y="0"/>
                    </a:lnTo>
                    <a:lnTo>
                      <a:pt x="15321" y="4320"/>
                    </a:lnTo>
                    <a:lnTo>
                      <a:pt x="10069" y="4320"/>
                    </a:lnTo>
                    <a:lnTo>
                      <a:pt x="10022" y="8640"/>
                    </a:lnTo>
                    <a:lnTo>
                      <a:pt x="9972" y="4320"/>
                    </a:lnTo>
                    <a:lnTo>
                      <a:pt x="8845" y="4320"/>
                    </a:lnTo>
                    <a:lnTo>
                      <a:pt x="8760" y="8640"/>
                    </a:lnTo>
                    <a:lnTo>
                      <a:pt x="7977" y="8640"/>
                    </a:lnTo>
                    <a:lnTo>
                      <a:pt x="7898" y="4320"/>
                    </a:lnTo>
                    <a:lnTo>
                      <a:pt x="7493" y="8640"/>
                    </a:lnTo>
                    <a:lnTo>
                      <a:pt x="7253" y="8640"/>
                    </a:lnTo>
                    <a:lnTo>
                      <a:pt x="7276" y="4320"/>
                    </a:lnTo>
                    <a:lnTo>
                      <a:pt x="7147" y="4320"/>
                    </a:lnTo>
                    <a:lnTo>
                      <a:pt x="7086" y="8640"/>
                    </a:lnTo>
                    <a:lnTo>
                      <a:pt x="3754" y="8640"/>
                    </a:lnTo>
                    <a:lnTo>
                      <a:pt x="3595" y="4320"/>
                    </a:lnTo>
                    <a:lnTo>
                      <a:pt x="2875" y="4320"/>
                    </a:lnTo>
                    <a:lnTo>
                      <a:pt x="2881" y="8640"/>
                    </a:lnTo>
                    <a:lnTo>
                      <a:pt x="2737" y="8640"/>
                    </a:lnTo>
                    <a:lnTo>
                      <a:pt x="2610" y="4320"/>
                    </a:lnTo>
                    <a:lnTo>
                      <a:pt x="2344" y="4320"/>
                    </a:lnTo>
                    <a:lnTo>
                      <a:pt x="2326" y="8640"/>
                    </a:lnTo>
                    <a:lnTo>
                      <a:pt x="2291" y="4320"/>
                    </a:lnTo>
                    <a:lnTo>
                      <a:pt x="565" y="4320"/>
                    </a:lnTo>
                    <a:lnTo>
                      <a:pt x="537" y="8640"/>
                    </a:lnTo>
                    <a:lnTo>
                      <a:pt x="409" y="8640"/>
                    </a:lnTo>
                    <a:lnTo>
                      <a:pt x="372" y="12960"/>
                    </a:lnTo>
                    <a:lnTo>
                      <a:pt x="79" y="12960"/>
                    </a:lnTo>
                    <a:lnTo>
                      <a:pt x="0" y="17280"/>
                    </a:lnTo>
                    <a:lnTo>
                      <a:pt x="242" y="17280"/>
                    </a:lnTo>
                    <a:lnTo>
                      <a:pt x="364" y="21600"/>
                    </a:lnTo>
                    <a:lnTo>
                      <a:pt x="393" y="17280"/>
                    </a:lnTo>
                    <a:lnTo>
                      <a:pt x="1093" y="21600"/>
                    </a:lnTo>
                    <a:lnTo>
                      <a:pt x="1208" y="21600"/>
                    </a:lnTo>
                    <a:lnTo>
                      <a:pt x="1321" y="17280"/>
                    </a:lnTo>
                    <a:lnTo>
                      <a:pt x="1892" y="17280"/>
                    </a:lnTo>
                    <a:lnTo>
                      <a:pt x="1902" y="21332"/>
                    </a:lnTo>
                    <a:lnTo>
                      <a:pt x="2592" y="17280"/>
                    </a:lnTo>
                    <a:lnTo>
                      <a:pt x="1977" y="17280"/>
                    </a:lnTo>
                    <a:lnTo>
                      <a:pt x="2043" y="12960"/>
                    </a:lnTo>
                    <a:lnTo>
                      <a:pt x="2724" y="12960"/>
                    </a:lnTo>
                    <a:lnTo>
                      <a:pt x="2738" y="17280"/>
                    </a:lnTo>
                    <a:lnTo>
                      <a:pt x="2632" y="17280"/>
                    </a:lnTo>
                    <a:lnTo>
                      <a:pt x="2688" y="21600"/>
                    </a:lnTo>
                    <a:lnTo>
                      <a:pt x="2923" y="21600"/>
                    </a:lnTo>
                    <a:lnTo>
                      <a:pt x="2921" y="17280"/>
                    </a:lnTo>
                    <a:lnTo>
                      <a:pt x="3451" y="17280"/>
                    </a:lnTo>
                    <a:lnTo>
                      <a:pt x="3525" y="21600"/>
                    </a:lnTo>
                    <a:lnTo>
                      <a:pt x="3594" y="21600"/>
                    </a:lnTo>
                    <a:lnTo>
                      <a:pt x="3657" y="17280"/>
                    </a:lnTo>
                    <a:lnTo>
                      <a:pt x="6428" y="17280"/>
                    </a:lnTo>
                    <a:lnTo>
                      <a:pt x="6395" y="21600"/>
                    </a:lnTo>
                    <a:lnTo>
                      <a:pt x="6946" y="14826"/>
                    </a:lnTo>
                    <a:lnTo>
                      <a:pt x="6730" y="18753"/>
                    </a:lnTo>
                    <a:lnTo>
                      <a:pt x="6812" y="18058"/>
                    </a:lnTo>
                    <a:lnTo>
                      <a:pt x="6886" y="17591"/>
                    </a:lnTo>
                    <a:lnTo>
                      <a:pt x="6953" y="17314"/>
                    </a:lnTo>
                    <a:lnTo>
                      <a:pt x="7016" y="17202"/>
                    </a:lnTo>
                    <a:lnTo>
                      <a:pt x="7078" y="17215"/>
                    </a:lnTo>
                    <a:lnTo>
                      <a:pt x="7204" y="17474"/>
                    </a:lnTo>
                    <a:lnTo>
                      <a:pt x="7060" y="13431"/>
                    </a:lnTo>
                    <a:lnTo>
                      <a:pt x="7434" y="8834"/>
                    </a:lnTo>
                    <a:lnTo>
                      <a:pt x="7439" y="12960"/>
                    </a:lnTo>
                    <a:lnTo>
                      <a:pt x="7486" y="12960"/>
                    </a:lnTo>
                    <a:lnTo>
                      <a:pt x="7489" y="17280"/>
                    </a:lnTo>
                    <a:lnTo>
                      <a:pt x="7316" y="17280"/>
                    </a:lnTo>
                    <a:lnTo>
                      <a:pt x="7223" y="21600"/>
                    </a:lnTo>
                    <a:lnTo>
                      <a:pt x="7835" y="21600"/>
                    </a:lnTo>
                    <a:lnTo>
                      <a:pt x="7785" y="17280"/>
                    </a:lnTo>
                    <a:lnTo>
                      <a:pt x="8334" y="17280"/>
                    </a:lnTo>
                    <a:lnTo>
                      <a:pt x="8421" y="21600"/>
                    </a:lnTo>
                    <a:lnTo>
                      <a:pt x="8381" y="17280"/>
                    </a:lnTo>
                    <a:lnTo>
                      <a:pt x="8583" y="17280"/>
                    </a:lnTo>
                    <a:lnTo>
                      <a:pt x="8665" y="12960"/>
                    </a:lnTo>
                    <a:lnTo>
                      <a:pt x="8651" y="17280"/>
                    </a:lnTo>
                    <a:lnTo>
                      <a:pt x="8641" y="17280"/>
                    </a:lnTo>
                    <a:lnTo>
                      <a:pt x="8600" y="21600"/>
                    </a:lnTo>
                    <a:lnTo>
                      <a:pt x="9167" y="17280"/>
                    </a:lnTo>
                    <a:lnTo>
                      <a:pt x="9207" y="17280"/>
                    </a:lnTo>
                    <a:lnTo>
                      <a:pt x="9268" y="21600"/>
                    </a:lnTo>
                    <a:lnTo>
                      <a:pt x="9909" y="21600"/>
                    </a:lnTo>
                    <a:lnTo>
                      <a:pt x="9669" y="17280"/>
                    </a:lnTo>
                    <a:lnTo>
                      <a:pt x="10379" y="17280"/>
                    </a:lnTo>
                    <a:lnTo>
                      <a:pt x="10431" y="12960"/>
                    </a:lnTo>
                    <a:lnTo>
                      <a:pt x="10878" y="12960"/>
                    </a:lnTo>
                    <a:lnTo>
                      <a:pt x="10858" y="17280"/>
                    </a:lnTo>
                    <a:lnTo>
                      <a:pt x="11324" y="17280"/>
                    </a:lnTo>
                    <a:lnTo>
                      <a:pt x="11385" y="12960"/>
                    </a:lnTo>
                    <a:lnTo>
                      <a:pt x="11671" y="12960"/>
                    </a:lnTo>
                    <a:lnTo>
                      <a:pt x="11752" y="8640"/>
                    </a:lnTo>
                    <a:lnTo>
                      <a:pt x="12493" y="8640"/>
                    </a:lnTo>
                    <a:lnTo>
                      <a:pt x="12423" y="12960"/>
                    </a:lnTo>
                    <a:lnTo>
                      <a:pt x="12042" y="12960"/>
                    </a:lnTo>
                    <a:lnTo>
                      <a:pt x="11963" y="17280"/>
                    </a:lnTo>
                    <a:lnTo>
                      <a:pt x="11451" y="17280"/>
                    </a:lnTo>
                    <a:lnTo>
                      <a:pt x="11390" y="21600"/>
                    </a:lnTo>
                    <a:lnTo>
                      <a:pt x="12911" y="21600"/>
                    </a:lnTo>
                    <a:lnTo>
                      <a:pt x="12947" y="17319"/>
                    </a:lnTo>
                    <a:lnTo>
                      <a:pt x="12109" y="21311"/>
                    </a:lnTo>
                    <a:lnTo>
                      <a:pt x="12144" y="17280"/>
                    </a:lnTo>
                    <a:lnTo>
                      <a:pt x="12781" y="17280"/>
                    </a:lnTo>
                    <a:lnTo>
                      <a:pt x="12873" y="12960"/>
                    </a:lnTo>
                    <a:lnTo>
                      <a:pt x="13164" y="12960"/>
                    </a:lnTo>
                    <a:lnTo>
                      <a:pt x="13208" y="17280"/>
                    </a:lnTo>
                    <a:lnTo>
                      <a:pt x="13077" y="17280"/>
                    </a:lnTo>
                    <a:lnTo>
                      <a:pt x="13064" y="21600"/>
                    </a:lnTo>
                    <a:lnTo>
                      <a:pt x="13166" y="21600"/>
                    </a:lnTo>
                    <a:lnTo>
                      <a:pt x="13245" y="17280"/>
                    </a:lnTo>
                    <a:lnTo>
                      <a:pt x="13679" y="17280"/>
                    </a:lnTo>
                    <a:lnTo>
                      <a:pt x="13428" y="21600"/>
                    </a:lnTo>
                    <a:lnTo>
                      <a:pt x="13749" y="21600"/>
                    </a:lnTo>
                    <a:lnTo>
                      <a:pt x="13870" y="17280"/>
                    </a:lnTo>
                    <a:lnTo>
                      <a:pt x="14361" y="17280"/>
                    </a:lnTo>
                    <a:lnTo>
                      <a:pt x="14438" y="21600"/>
                    </a:lnTo>
                    <a:lnTo>
                      <a:pt x="14792" y="21600"/>
                    </a:lnTo>
                    <a:lnTo>
                      <a:pt x="14696" y="17280"/>
                    </a:lnTo>
                    <a:lnTo>
                      <a:pt x="14629" y="17280"/>
                    </a:lnTo>
                    <a:lnTo>
                      <a:pt x="14594" y="12960"/>
                    </a:lnTo>
                    <a:lnTo>
                      <a:pt x="14589" y="12960"/>
                    </a:lnTo>
                    <a:lnTo>
                      <a:pt x="14616" y="8640"/>
                    </a:lnTo>
                    <a:lnTo>
                      <a:pt x="15371" y="8640"/>
                    </a:lnTo>
                    <a:lnTo>
                      <a:pt x="15442" y="12960"/>
                    </a:lnTo>
                    <a:lnTo>
                      <a:pt x="15504" y="12960"/>
                    </a:lnTo>
                    <a:lnTo>
                      <a:pt x="15441" y="16861"/>
                    </a:lnTo>
                    <a:lnTo>
                      <a:pt x="15430" y="16792"/>
                    </a:lnTo>
                    <a:lnTo>
                      <a:pt x="15401" y="16550"/>
                    </a:lnTo>
                    <a:lnTo>
                      <a:pt x="15406" y="16852"/>
                    </a:lnTo>
                    <a:lnTo>
                      <a:pt x="15435" y="17111"/>
                    </a:lnTo>
                    <a:lnTo>
                      <a:pt x="15437" y="17120"/>
                    </a:lnTo>
                    <a:lnTo>
                      <a:pt x="15434" y="17280"/>
                    </a:lnTo>
                    <a:lnTo>
                      <a:pt x="15481" y="17280"/>
                    </a:lnTo>
                    <a:lnTo>
                      <a:pt x="15491" y="17314"/>
                    </a:lnTo>
                    <a:lnTo>
                      <a:pt x="15579" y="17440"/>
                    </a:lnTo>
                    <a:lnTo>
                      <a:pt x="15537" y="17280"/>
                    </a:lnTo>
                    <a:lnTo>
                      <a:pt x="16697" y="17280"/>
                    </a:lnTo>
                    <a:lnTo>
                      <a:pt x="16739" y="12960"/>
                    </a:lnTo>
                    <a:lnTo>
                      <a:pt x="19063" y="12960"/>
                    </a:lnTo>
                    <a:lnTo>
                      <a:pt x="19116" y="17280"/>
                    </a:lnTo>
                    <a:lnTo>
                      <a:pt x="19211" y="17280"/>
                    </a:lnTo>
                    <a:lnTo>
                      <a:pt x="19216" y="12960"/>
                    </a:lnTo>
                    <a:lnTo>
                      <a:pt x="19421" y="12960"/>
                    </a:lnTo>
                    <a:lnTo>
                      <a:pt x="19345" y="17280"/>
                    </a:lnTo>
                    <a:lnTo>
                      <a:pt x="20058" y="17280"/>
                    </a:lnTo>
                    <a:lnTo>
                      <a:pt x="20033" y="12960"/>
                    </a:lnTo>
                    <a:lnTo>
                      <a:pt x="19562" y="12960"/>
                    </a:lnTo>
                    <a:lnTo>
                      <a:pt x="19619" y="8640"/>
                    </a:lnTo>
                    <a:lnTo>
                      <a:pt x="21295" y="8640"/>
                    </a:lnTo>
                    <a:lnTo>
                      <a:pt x="21441" y="10562"/>
                    </a:lnTo>
                    <a:lnTo>
                      <a:pt x="21415" y="8640"/>
                    </a:lnTo>
                    <a:lnTo>
                      <a:pt x="21557" y="864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28" name="Driehoek"/>
              <p:cNvSpPr/>
              <p:nvPr/>
            </p:nvSpPr>
            <p:spPr>
              <a:xfrm>
                <a:off x="21901484" y="34234"/>
                <a:ext cx="167146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385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29" name="Vorm"/>
              <p:cNvSpPr/>
              <p:nvPr/>
            </p:nvSpPr>
            <p:spPr>
              <a:xfrm>
                <a:off x="0" y="492917"/>
                <a:ext cx="23443208" cy="1278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574"/>
                    </a:moveTo>
                    <a:lnTo>
                      <a:pt x="21438" y="21574"/>
                    </a:lnTo>
                    <a:lnTo>
                      <a:pt x="21394" y="21548"/>
                    </a:lnTo>
                    <a:lnTo>
                      <a:pt x="21208" y="21548"/>
                    </a:lnTo>
                    <a:lnTo>
                      <a:pt x="21208" y="21522"/>
                    </a:lnTo>
                    <a:lnTo>
                      <a:pt x="21166" y="21548"/>
                    </a:lnTo>
                    <a:lnTo>
                      <a:pt x="20818" y="21548"/>
                    </a:lnTo>
                    <a:lnTo>
                      <a:pt x="20761" y="21522"/>
                    </a:lnTo>
                    <a:lnTo>
                      <a:pt x="17569" y="21522"/>
                    </a:lnTo>
                    <a:lnTo>
                      <a:pt x="17546" y="21548"/>
                    </a:lnTo>
                    <a:lnTo>
                      <a:pt x="17514" y="21522"/>
                    </a:lnTo>
                    <a:lnTo>
                      <a:pt x="15496" y="21522"/>
                    </a:lnTo>
                    <a:lnTo>
                      <a:pt x="15545" y="21496"/>
                    </a:lnTo>
                    <a:lnTo>
                      <a:pt x="14811" y="21496"/>
                    </a:lnTo>
                    <a:lnTo>
                      <a:pt x="15088" y="21522"/>
                    </a:lnTo>
                    <a:lnTo>
                      <a:pt x="10383" y="21522"/>
                    </a:lnTo>
                    <a:lnTo>
                      <a:pt x="10348" y="21548"/>
                    </a:lnTo>
                    <a:lnTo>
                      <a:pt x="10258" y="21548"/>
                    </a:lnTo>
                    <a:lnTo>
                      <a:pt x="10162" y="21522"/>
                    </a:lnTo>
                    <a:lnTo>
                      <a:pt x="10114" y="21522"/>
                    </a:lnTo>
                    <a:lnTo>
                      <a:pt x="10073" y="21548"/>
                    </a:lnTo>
                    <a:lnTo>
                      <a:pt x="9737" y="21548"/>
                    </a:lnTo>
                    <a:lnTo>
                      <a:pt x="9707" y="21522"/>
                    </a:lnTo>
                    <a:lnTo>
                      <a:pt x="8908" y="21522"/>
                    </a:lnTo>
                    <a:lnTo>
                      <a:pt x="8915" y="21548"/>
                    </a:lnTo>
                    <a:lnTo>
                      <a:pt x="8139" y="21548"/>
                    </a:lnTo>
                    <a:lnTo>
                      <a:pt x="8091" y="21522"/>
                    </a:lnTo>
                    <a:lnTo>
                      <a:pt x="6935" y="21522"/>
                    </a:lnTo>
                    <a:lnTo>
                      <a:pt x="6790" y="21548"/>
                    </a:lnTo>
                    <a:lnTo>
                      <a:pt x="6261" y="21548"/>
                    </a:lnTo>
                    <a:lnTo>
                      <a:pt x="6325" y="21522"/>
                    </a:lnTo>
                    <a:lnTo>
                      <a:pt x="5391" y="21522"/>
                    </a:lnTo>
                    <a:lnTo>
                      <a:pt x="5424" y="21507"/>
                    </a:lnTo>
                    <a:lnTo>
                      <a:pt x="5316" y="21522"/>
                    </a:lnTo>
                    <a:lnTo>
                      <a:pt x="5276" y="21522"/>
                    </a:lnTo>
                    <a:lnTo>
                      <a:pt x="5219" y="21496"/>
                    </a:lnTo>
                    <a:lnTo>
                      <a:pt x="4978" y="21496"/>
                    </a:lnTo>
                    <a:lnTo>
                      <a:pt x="4975" y="21522"/>
                    </a:lnTo>
                    <a:lnTo>
                      <a:pt x="4376" y="21522"/>
                    </a:lnTo>
                    <a:lnTo>
                      <a:pt x="4351" y="21496"/>
                    </a:lnTo>
                    <a:lnTo>
                      <a:pt x="4097" y="21496"/>
                    </a:lnTo>
                    <a:lnTo>
                      <a:pt x="4083" y="21522"/>
                    </a:lnTo>
                    <a:lnTo>
                      <a:pt x="3921" y="21522"/>
                    </a:lnTo>
                    <a:lnTo>
                      <a:pt x="3857" y="21496"/>
                    </a:lnTo>
                    <a:lnTo>
                      <a:pt x="3391" y="21496"/>
                    </a:lnTo>
                    <a:lnTo>
                      <a:pt x="3451" y="21522"/>
                    </a:lnTo>
                    <a:lnTo>
                      <a:pt x="2161" y="21522"/>
                    </a:lnTo>
                    <a:lnTo>
                      <a:pt x="2221" y="21496"/>
                    </a:lnTo>
                    <a:lnTo>
                      <a:pt x="2152" y="21496"/>
                    </a:lnTo>
                    <a:lnTo>
                      <a:pt x="2089" y="21522"/>
                    </a:lnTo>
                    <a:lnTo>
                      <a:pt x="1274" y="21522"/>
                    </a:lnTo>
                    <a:lnTo>
                      <a:pt x="1336" y="21496"/>
                    </a:lnTo>
                    <a:lnTo>
                      <a:pt x="864" y="21496"/>
                    </a:lnTo>
                    <a:lnTo>
                      <a:pt x="302" y="21522"/>
                    </a:lnTo>
                    <a:lnTo>
                      <a:pt x="57" y="21522"/>
                    </a:lnTo>
                    <a:lnTo>
                      <a:pt x="57" y="21496"/>
                    </a:lnTo>
                    <a:lnTo>
                      <a:pt x="66" y="21496"/>
                    </a:lnTo>
                    <a:lnTo>
                      <a:pt x="66" y="21470"/>
                    </a:lnTo>
                    <a:lnTo>
                      <a:pt x="65" y="21418"/>
                    </a:lnTo>
                    <a:lnTo>
                      <a:pt x="63" y="21001"/>
                    </a:lnTo>
                    <a:lnTo>
                      <a:pt x="64" y="20949"/>
                    </a:lnTo>
                    <a:lnTo>
                      <a:pt x="65" y="20845"/>
                    </a:lnTo>
                    <a:lnTo>
                      <a:pt x="67" y="20741"/>
                    </a:lnTo>
                    <a:lnTo>
                      <a:pt x="68" y="20663"/>
                    </a:lnTo>
                    <a:lnTo>
                      <a:pt x="69" y="20611"/>
                    </a:lnTo>
                    <a:lnTo>
                      <a:pt x="70" y="20637"/>
                    </a:lnTo>
                    <a:lnTo>
                      <a:pt x="70" y="20611"/>
                    </a:lnTo>
                    <a:lnTo>
                      <a:pt x="70" y="20533"/>
                    </a:lnTo>
                    <a:lnTo>
                      <a:pt x="70" y="20351"/>
                    </a:lnTo>
                    <a:lnTo>
                      <a:pt x="70" y="20273"/>
                    </a:lnTo>
                    <a:lnTo>
                      <a:pt x="70" y="20169"/>
                    </a:lnTo>
                    <a:lnTo>
                      <a:pt x="70" y="20091"/>
                    </a:lnTo>
                    <a:lnTo>
                      <a:pt x="69" y="19987"/>
                    </a:lnTo>
                    <a:lnTo>
                      <a:pt x="67" y="19544"/>
                    </a:lnTo>
                    <a:lnTo>
                      <a:pt x="66" y="19440"/>
                    </a:lnTo>
                    <a:lnTo>
                      <a:pt x="65" y="19336"/>
                    </a:lnTo>
                    <a:lnTo>
                      <a:pt x="65" y="19232"/>
                    </a:lnTo>
                    <a:lnTo>
                      <a:pt x="65" y="19128"/>
                    </a:lnTo>
                    <a:lnTo>
                      <a:pt x="64" y="18998"/>
                    </a:lnTo>
                    <a:lnTo>
                      <a:pt x="64" y="18789"/>
                    </a:lnTo>
                    <a:lnTo>
                      <a:pt x="64" y="18685"/>
                    </a:lnTo>
                    <a:lnTo>
                      <a:pt x="65" y="18581"/>
                    </a:lnTo>
                    <a:lnTo>
                      <a:pt x="64" y="18529"/>
                    </a:lnTo>
                    <a:lnTo>
                      <a:pt x="64" y="18477"/>
                    </a:lnTo>
                    <a:lnTo>
                      <a:pt x="63" y="18399"/>
                    </a:lnTo>
                    <a:lnTo>
                      <a:pt x="62" y="18295"/>
                    </a:lnTo>
                    <a:lnTo>
                      <a:pt x="63" y="18191"/>
                    </a:lnTo>
                    <a:lnTo>
                      <a:pt x="63" y="18009"/>
                    </a:lnTo>
                    <a:lnTo>
                      <a:pt x="65" y="17514"/>
                    </a:lnTo>
                    <a:lnTo>
                      <a:pt x="65" y="17410"/>
                    </a:lnTo>
                    <a:lnTo>
                      <a:pt x="65" y="17306"/>
                    </a:lnTo>
                    <a:lnTo>
                      <a:pt x="66" y="17176"/>
                    </a:lnTo>
                    <a:lnTo>
                      <a:pt x="66" y="17020"/>
                    </a:lnTo>
                    <a:lnTo>
                      <a:pt x="66" y="16838"/>
                    </a:lnTo>
                    <a:lnTo>
                      <a:pt x="65" y="16681"/>
                    </a:lnTo>
                    <a:lnTo>
                      <a:pt x="65" y="16577"/>
                    </a:lnTo>
                    <a:lnTo>
                      <a:pt x="64" y="16447"/>
                    </a:lnTo>
                    <a:lnTo>
                      <a:pt x="63" y="16213"/>
                    </a:lnTo>
                    <a:lnTo>
                      <a:pt x="66" y="16031"/>
                    </a:lnTo>
                    <a:lnTo>
                      <a:pt x="71" y="15771"/>
                    </a:lnTo>
                    <a:lnTo>
                      <a:pt x="71" y="15693"/>
                    </a:lnTo>
                    <a:lnTo>
                      <a:pt x="71" y="15667"/>
                    </a:lnTo>
                    <a:lnTo>
                      <a:pt x="70" y="15614"/>
                    </a:lnTo>
                    <a:lnTo>
                      <a:pt x="70" y="15588"/>
                    </a:lnTo>
                    <a:lnTo>
                      <a:pt x="68" y="15588"/>
                    </a:lnTo>
                    <a:lnTo>
                      <a:pt x="67" y="15640"/>
                    </a:lnTo>
                    <a:lnTo>
                      <a:pt x="65" y="15693"/>
                    </a:lnTo>
                    <a:lnTo>
                      <a:pt x="63" y="15771"/>
                    </a:lnTo>
                    <a:lnTo>
                      <a:pt x="61" y="15771"/>
                    </a:lnTo>
                    <a:lnTo>
                      <a:pt x="61" y="15745"/>
                    </a:lnTo>
                    <a:lnTo>
                      <a:pt x="60" y="15745"/>
                    </a:lnTo>
                    <a:lnTo>
                      <a:pt x="60" y="15693"/>
                    </a:lnTo>
                    <a:lnTo>
                      <a:pt x="59" y="15667"/>
                    </a:lnTo>
                    <a:lnTo>
                      <a:pt x="59" y="15588"/>
                    </a:lnTo>
                    <a:lnTo>
                      <a:pt x="58" y="15536"/>
                    </a:lnTo>
                    <a:lnTo>
                      <a:pt x="58" y="15406"/>
                    </a:lnTo>
                    <a:lnTo>
                      <a:pt x="58" y="15302"/>
                    </a:lnTo>
                    <a:lnTo>
                      <a:pt x="57" y="15198"/>
                    </a:lnTo>
                    <a:lnTo>
                      <a:pt x="57" y="15068"/>
                    </a:lnTo>
                    <a:lnTo>
                      <a:pt x="57" y="15016"/>
                    </a:lnTo>
                    <a:lnTo>
                      <a:pt x="58" y="14938"/>
                    </a:lnTo>
                    <a:lnTo>
                      <a:pt x="59" y="14912"/>
                    </a:lnTo>
                    <a:lnTo>
                      <a:pt x="59" y="14886"/>
                    </a:lnTo>
                    <a:lnTo>
                      <a:pt x="65" y="14886"/>
                    </a:lnTo>
                    <a:lnTo>
                      <a:pt x="66" y="14860"/>
                    </a:lnTo>
                    <a:lnTo>
                      <a:pt x="66" y="14834"/>
                    </a:lnTo>
                    <a:lnTo>
                      <a:pt x="67" y="14808"/>
                    </a:lnTo>
                    <a:lnTo>
                      <a:pt x="65" y="14652"/>
                    </a:lnTo>
                    <a:lnTo>
                      <a:pt x="64" y="14573"/>
                    </a:lnTo>
                    <a:lnTo>
                      <a:pt x="62" y="14365"/>
                    </a:lnTo>
                    <a:lnTo>
                      <a:pt x="61" y="14287"/>
                    </a:lnTo>
                    <a:lnTo>
                      <a:pt x="61" y="14183"/>
                    </a:lnTo>
                    <a:lnTo>
                      <a:pt x="60" y="14079"/>
                    </a:lnTo>
                    <a:lnTo>
                      <a:pt x="59" y="13949"/>
                    </a:lnTo>
                    <a:lnTo>
                      <a:pt x="59" y="13845"/>
                    </a:lnTo>
                    <a:lnTo>
                      <a:pt x="59" y="13715"/>
                    </a:lnTo>
                    <a:lnTo>
                      <a:pt x="59" y="13480"/>
                    </a:lnTo>
                    <a:lnTo>
                      <a:pt x="59" y="13350"/>
                    </a:lnTo>
                    <a:lnTo>
                      <a:pt x="60" y="13220"/>
                    </a:lnTo>
                    <a:lnTo>
                      <a:pt x="61" y="13116"/>
                    </a:lnTo>
                    <a:lnTo>
                      <a:pt x="62" y="13220"/>
                    </a:lnTo>
                    <a:lnTo>
                      <a:pt x="62" y="13324"/>
                    </a:lnTo>
                    <a:lnTo>
                      <a:pt x="62" y="13637"/>
                    </a:lnTo>
                    <a:lnTo>
                      <a:pt x="62" y="13715"/>
                    </a:lnTo>
                    <a:lnTo>
                      <a:pt x="67" y="13194"/>
                    </a:lnTo>
                    <a:lnTo>
                      <a:pt x="68" y="13324"/>
                    </a:lnTo>
                    <a:lnTo>
                      <a:pt x="69" y="13428"/>
                    </a:lnTo>
                    <a:lnTo>
                      <a:pt x="70" y="13559"/>
                    </a:lnTo>
                    <a:lnTo>
                      <a:pt x="71" y="13637"/>
                    </a:lnTo>
                    <a:lnTo>
                      <a:pt x="72" y="13871"/>
                    </a:lnTo>
                    <a:lnTo>
                      <a:pt x="73" y="13949"/>
                    </a:lnTo>
                    <a:lnTo>
                      <a:pt x="73" y="13975"/>
                    </a:lnTo>
                    <a:lnTo>
                      <a:pt x="74" y="14001"/>
                    </a:lnTo>
                    <a:lnTo>
                      <a:pt x="74" y="14001"/>
                    </a:lnTo>
                    <a:lnTo>
                      <a:pt x="75" y="13975"/>
                    </a:lnTo>
                    <a:lnTo>
                      <a:pt x="76" y="13949"/>
                    </a:lnTo>
                    <a:lnTo>
                      <a:pt x="77" y="13871"/>
                    </a:lnTo>
                    <a:lnTo>
                      <a:pt x="78" y="13793"/>
                    </a:lnTo>
                    <a:lnTo>
                      <a:pt x="76" y="13767"/>
                    </a:lnTo>
                    <a:lnTo>
                      <a:pt x="73" y="13637"/>
                    </a:lnTo>
                    <a:lnTo>
                      <a:pt x="71" y="13559"/>
                    </a:lnTo>
                    <a:lnTo>
                      <a:pt x="71" y="13454"/>
                    </a:lnTo>
                    <a:lnTo>
                      <a:pt x="70" y="13324"/>
                    </a:lnTo>
                    <a:lnTo>
                      <a:pt x="70" y="13194"/>
                    </a:lnTo>
                    <a:lnTo>
                      <a:pt x="70" y="13116"/>
                    </a:lnTo>
                    <a:lnTo>
                      <a:pt x="69" y="13012"/>
                    </a:lnTo>
                    <a:lnTo>
                      <a:pt x="69" y="12596"/>
                    </a:lnTo>
                    <a:lnTo>
                      <a:pt x="69" y="12440"/>
                    </a:lnTo>
                    <a:lnTo>
                      <a:pt x="69" y="12309"/>
                    </a:lnTo>
                    <a:lnTo>
                      <a:pt x="68" y="12179"/>
                    </a:lnTo>
                    <a:lnTo>
                      <a:pt x="68" y="12049"/>
                    </a:lnTo>
                    <a:lnTo>
                      <a:pt x="67" y="11945"/>
                    </a:lnTo>
                    <a:lnTo>
                      <a:pt x="66" y="11841"/>
                    </a:lnTo>
                    <a:lnTo>
                      <a:pt x="64" y="11763"/>
                    </a:lnTo>
                    <a:lnTo>
                      <a:pt x="63" y="11711"/>
                    </a:lnTo>
                    <a:lnTo>
                      <a:pt x="60" y="11711"/>
                    </a:lnTo>
                    <a:lnTo>
                      <a:pt x="64" y="11347"/>
                    </a:lnTo>
                    <a:lnTo>
                      <a:pt x="64" y="11555"/>
                    </a:lnTo>
                    <a:lnTo>
                      <a:pt x="65" y="11451"/>
                    </a:lnTo>
                    <a:lnTo>
                      <a:pt x="66" y="11347"/>
                    </a:lnTo>
                    <a:lnTo>
                      <a:pt x="66" y="11268"/>
                    </a:lnTo>
                    <a:lnTo>
                      <a:pt x="66" y="11190"/>
                    </a:lnTo>
                    <a:lnTo>
                      <a:pt x="65" y="11138"/>
                    </a:lnTo>
                    <a:lnTo>
                      <a:pt x="64" y="11060"/>
                    </a:lnTo>
                    <a:lnTo>
                      <a:pt x="63" y="11008"/>
                    </a:lnTo>
                    <a:lnTo>
                      <a:pt x="60" y="10904"/>
                    </a:lnTo>
                    <a:lnTo>
                      <a:pt x="59" y="10852"/>
                    </a:lnTo>
                    <a:lnTo>
                      <a:pt x="58" y="10774"/>
                    </a:lnTo>
                    <a:lnTo>
                      <a:pt x="57" y="10696"/>
                    </a:lnTo>
                    <a:lnTo>
                      <a:pt x="56" y="10592"/>
                    </a:lnTo>
                    <a:lnTo>
                      <a:pt x="55" y="10488"/>
                    </a:lnTo>
                    <a:lnTo>
                      <a:pt x="55" y="10358"/>
                    </a:lnTo>
                    <a:lnTo>
                      <a:pt x="55" y="10201"/>
                    </a:lnTo>
                    <a:lnTo>
                      <a:pt x="56" y="10097"/>
                    </a:lnTo>
                    <a:lnTo>
                      <a:pt x="56" y="9993"/>
                    </a:lnTo>
                    <a:lnTo>
                      <a:pt x="57" y="9915"/>
                    </a:lnTo>
                    <a:lnTo>
                      <a:pt x="58" y="9837"/>
                    </a:lnTo>
                    <a:lnTo>
                      <a:pt x="60" y="9837"/>
                    </a:lnTo>
                    <a:lnTo>
                      <a:pt x="60" y="9915"/>
                    </a:lnTo>
                    <a:lnTo>
                      <a:pt x="60" y="9837"/>
                    </a:lnTo>
                    <a:lnTo>
                      <a:pt x="57" y="9239"/>
                    </a:lnTo>
                    <a:lnTo>
                      <a:pt x="57" y="9134"/>
                    </a:lnTo>
                    <a:lnTo>
                      <a:pt x="58" y="9134"/>
                    </a:lnTo>
                    <a:lnTo>
                      <a:pt x="59" y="9187"/>
                    </a:lnTo>
                    <a:lnTo>
                      <a:pt x="59" y="9291"/>
                    </a:lnTo>
                    <a:lnTo>
                      <a:pt x="59" y="9134"/>
                    </a:lnTo>
                    <a:lnTo>
                      <a:pt x="58" y="8276"/>
                    </a:lnTo>
                    <a:lnTo>
                      <a:pt x="59" y="8276"/>
                    </a:lnTo>
                    <a:lnTo>
                      <a:pt x="57" y="8198"/>
                    </a:lnTo>
                    <a:lnTo>
                      <a:pt x="56" y="8093"/>
                    </a:lnTo>
                    <a:lnTo>
                      <a:pt x="54" y="7963"/>
                    </a:lnTo>
                    <a:lnTo>
                      <a:pt x="53" y="7859"/>
                    </a:lnTo>
                    <a:lnTo>
                      <a:pt x="52" y="7729"/>
                    </a:lnTo>
                    <a:lnTo>
                      <a:pt x="51" y="7651"/>
                    </a:lnTo>
                    <a:lnTo>
                      <a:pt x="51" y="7573"/>
                    </a:lnTo>
                    <a:lnTo>
                      <a:pt x="52" y="7547"/>
                    </a:lnTo>
                    <a:lnTo>
                      <a:pt x="52" y="7573"/>
                    </a:lnTo>
                    <a:lnTo>
                      <a:pt x="53" y="7677"/>
                    </a:lnTo>
                    <a:lnTo>
                      <a:pt x="53" y="7703"/>
                    </a:lnTo>
                    <a:lnTo>
                      <a:pt x="54" y="7703"/>
                    </a:lnTo>
                    <a:lnTo>
                      <a:pt x="53" y="7547"/>
                    </a:lnTo>
                    <a:lnTo>
                      <a:pt x="51" y="7313"/>
                    </a:lnTo>
                    <a:lnTo>
                      <a:pt x="50" y="7157"/>
                    </a:lnTo>
                    <a:lnTo>
                      <a:pt x="52" y="7105"/>
                    </a:lnTo>
                    <a:lnTo>
                      <a:pt x="53" y="7079"/>
                    </a:lnTo>
                    <a:lnTo>
                      <a:pt x="54" y="7105"/>
                    </a:lnTo>
                    <a:lnTo>
                      <a:pt x="56" y="7235"/>
                    </a:lnTo>
                    <a:lnTo>
                      <a:pt x="57" y="7313"/>
                    </a:lnTo>
                    <a:lnTo>
                      <a:pt x="57" y="7417"/>
                    </a:lnTo>
                    <a:lnTo>
                      <a:pt x="58" y="7521"/>
                    </a:lnTo>
                    <a:lnTo>
                      <a:pt x="58" y="7781"/>
                    </a:lnTo>
                    <a:lnTo>
                      <a:pt x="60" y="7677"/>
                    </a:lnTo>
                    <a:lnTo>
                      <a:pt x="63" y="7547"/>
                    </a:lnTo>
                    <a:lnTo>
                      <a:pt x="64" y="7469"/>
                    </a:lnTo>
                    <a:lnTo>
                      <a:pt x="64" y="7417"/>
                    </a:lnTo>
                    <a:lnTo>
                      <a:pt x="64" y="7365"/>
                    </a:lnTo>
                    <a:lnTo>
                      <a:pt x="64" y="7287"/>
                    </a:lnTo>
                    <a:lnTo>
                      <a:pt x="63" y="7235"/>
                    </a:lnTo>
                    <a:lnTo>
                      <a:pt x="63" y="7157"/>
                    </a:lnTo>
                    <a:lnTo>
                      <a:pt x="62" y="7079"/>
                    </a:lnTo>
                    <a:lnTo>
                      <a:pt x="61" y="7000"/>
                    </a:lnTo>
                    <a:lnTo>
                      <a:pt x="61" y="6896"/>
                    </a:lnTo>
                    <a:lnTo>
                      <a:pt x="61" y="6792"/>
                    </a:lnTo>
                    <a:lnTo>
                      <a:pt x="61" y="6636"/>
                    </a:lnTo>
                    <a:lnTo>
                      <a:pt x="61" y="6532"/>
                    </a:lnTo>
                    <a:lnTo>
                      <a:pt x="61" y="6506"/>
                    </a:lnTo>
                    <a:lnTo>
                      <a:pt x="62" y="6350"/>
                    </a:lnTo>
                    <a:lnTo>
                      <a:pt x="63" y="6168"/>
                    </a:lnTo>
                    <a:lnTo>
                      <a:pt x="65" y="6714"/>
                    </a:lnTo>
                    <a:lnTo>
                      <a:pt x="67" y="6636"/>
                    </a:lnTo>
                    <a:lnTo>
                      <a:pt x="69" y="6532"/>
                    </a:lnTo>
                    <a:lnTo>
                      <a:pt x="70" y="6454"/>
                    </a:lnTo>
                    <a:lnTo>
                      <a:pt x="71" y="6376"/>
                    </a:lnTo>
                    <a:lnTo>
                      <a:pt x="71" y="6272"/>
                    </a:lnTo>
                    <a:lnTo>
                      <a:pt x="72" y="6168"/>
                    </a:lnTo>
                    <a:lnTo>
                      <a:pt x="72" y="6116"/>
                    </a:lnTo>
                    <a:lnTo>
                      <a:pt x="74" y="5725"/>
                    </a:lnTo>
                    <a:lnTo>
                      <a:pt x="75" y="5491"/>
                    </a:lnTo>
                    <a:lnTo>
                      <a:pt x="77" y="5335"/>
                    </a:lnTo>
                    <a:lnTo>
                      <a:pt x="76" y="5387"/>
                    </a:lnTo>
                    <a:lnTo>
                      <a:pt x="72" y="5647"/>
                    </a:lnTo>
                    <a:lnTo>
                      <a:pt x="71" y="5725"/>
                    </a:lnTo>
                    <a:lnTo>
                      <a:pt x="70" y="5803"/>
                    </a:lnTo>
                    <a:lnTo>
                      <a:pt x="67" y="5960"/>
                    </a:lnTo>
                    <a:lnTo>
                      <a:pt x="65" y="6064"/>
                    </a:lnTo>
                    <a:lnTo>
                      <a:pt x="63" y="6116"/>
                    </a:lnTo>
                    <a:lnTo>
                      <a:pt x="61" y="6116"/>
                    </a:lnTo>
                    <a:lnTo>
                      <a:pt x="61" y="6115"/>
                    </a:lnTo>
                    <a:lnTo>
                      <a:pt x="61" y="6324"/>
                    </a:lnTo>
                    <a:lnTo>
                      <a:pt x="61" y="6428"/>
                    </a:lnTo>
                    <a:lnTo>
                      <a:pt x="60" y="6506"/>
                    </a:lnTo>
                    <a:lnTo>
                      <a:pt x="57" y="6402"/>
                    </a:lnTo>
                    <a:lnTo>
                      <a:pt x="56" y="6324"/>
                    </a:lnTo>
                    <a:lnTo>
                      <a:pt x="56" y="6220"/>
                    </a:lnTo>
                    <a:lnTo>
                      <a:pt x="57" y="6090"/>
                    </a:lnTo>
                    <a:lnTo>
                      <a:pt x="58" y="5960"/>
                    </a:lnTo>
                    <a:lnTo>
                      <a:pt x="60" y="6194"/>
                    </a:lnTo>
                    <a:lnTo>
                      <a:pt x="61" y="6324"/>
                    </a:lnTo>
                    <a:lnTo>
                      <a:pt x="61" y="6115"/>
                    </a:lnTo>
                    <a:lnTo>
                      <a:pt x="60" y="6090"/>
                    </a:lnTo>
                    <a:lnTo>
                      <a:pt x="59" y="6038"/>
                    </a:lnTo>
                    <a:lnTo>
                      <a:pt x="59" y="5960"/>
                    </a:lnTo>
                    <a:lnTo>
                      <a:pt x="58" y="5933"/>
                    </a:lnTo>
                    <a:lnTo>
                      <a:pt x="59" y="5855"/>
                    </a:lnTo>
                    <a:lnTo>
                      <a:pt x="59" y="5777"/>
                    </a:lnTo>
                    <a:lnTo>
                      <a:pt x="59" y="5725"/>
                    </a:lnTo>
                    <a:lnTo>
                      <a:pt x="59" y="5569"/>
                    </a:lnTo>
                    <a:lnTo>
                      <a:pt x="59" y="5465"/>
                    </a:lnTo>
                    <a:lnTo>
                      <a:pt x="58" y="5335"/>
                    </a:lnTo>
                    <a:lnTo>
                      <a:pt x="57" y="5205"/>
                    </a:lnTo>
                    <a:lnTo>
                      <a:pt x="59" y="5205"/>
                    </a:lnTo>
                    <a:lnTo>
                      <a:pt x="60" y="5153"/>
                    </a:lnTo>
                    <a:lnTo>
                      <a:pt x="60" y="5127"/>
                    </a:lnTo>
                    <a:lnTo>
                      <a:pt x="61" y="5075"/>
                    </a:lnTo>
                    <a:lnTo>
                      <a:pt x="61" y="4997"/>
                    </a:lnTo>
                    <a:lnTo>
                      <a:pt x="61" y="4476"/>
                    </a:lnTo>
                    <a:lnTo>
                      <a:pt x="68" y="4502"/>
                    </a:lnTo>
                    <a:lnTo>
                      <a:pt x="67" y="4346"/>
                    </a:lnTo>
                    <a:lnTo>
                      <a:pt x="66" y="4242"/>
                    </a:lnTo>
                    <a:lnTo>
                      <a:pt x="65" y="4138"/>
                    </a:lnTo>
                    <a:lnTo>
                      <a:pt x="63" y="4086"/>
                    </a:lnTo>
                    <a:lnTo>
                      <a:pt x="62" y="4008"/>
                    </a:lnTo>
                    <a:lnTo>
                      <a:pt x="61" y="3956"/>
                    </a:lnTo>
                    <a:lnTo>
                      <a:pt x="59" y="3852"/>
                    </a:lnTo>
                    <a:lnTo>
                      <a:pt x="60" y="3669"/>
                    </a:lnTo>
                    <a:lnTo>
                      <a:pt x="61" y="3513"/>
                    </a:lnTo>
                    <a:lnTo>
                      <a:pt x="62" y="3409"/>
                    </a:lnTo>
                    <a:lnTo>
                      <a:pt x="64" y="3331"/>
                    </a:lnTo>
                    <a:lnTo>
                      <a:pt x="66" y="3253"/>
                    </a:lnTo>
                    <a:lnTo>
                      <a:pt x="70" y="3149"/>
                    </a:lnTo>
                    <a:lnTo>
                      <a:pt x="71" y="3123"/>
                    </a:lnTo>
                    <a:lnTo>
                      <a:pt x="71" y="2967"/>
                    </a:lnTo>
                    <a:lnTo>
                      <a:pt x="70" y="2941"/>
                    </a:lnTo>
                    <a:lnTo>
                      <a:pt x="70" y="2915"/>
                    </a:lnTo>
                    <a:lnTo>
                      <a:pt x="70" y="2889"/>
                    </a:lnTo>
                    <a:lnTo>
                      <a:pt x="69" y="2889"/>
                    </a:lnTo>
                    <a:lnTo>
                      <a:pt x="69" y="2915"/>
                    </a:lnTo>
                    <a:lnTo>
                      <a:pt x="68" y="2915"/>
                    </a:lnTo>
                    <a:lnTo>
                      <a:pt x="68" y="2941"/>
                    </a:lnTo>
                    <a:lnTo>
                      <a:pt x="67" y="2967"/>
                    </a:lnTo>
                    <a:lnTo>
                      <a:pt x="64" y="3097"/>
                    </a:lnTo>
                    <a:lnTo>
                      <a:pt x="63" y="3097"/>
                    </a:lnTo>
                    <a:lnTo>
                      <a:pt x="63" y="3123"/>
                    </a:lnTo>
                    <a:lnTo>
                      <a:pt x="62" y="3097"/>
                    </a:lnTo>
                    <a:lnTo>
                      <a:pt x="62" y="3097"/>
                    </a:lnTo>
                    <a:lnTo>
                      <a:pt x="61" y="3071"/>
                    </a:lnTo>
                    <a:lnTo>
                      <a:pt x="60" y="2993"/>
                    </a:lnTo>
                    <a:lnTo>
                      <a:pt x="60" y="2863"/>
                    </a:lnTo>
                    <a:lnTo>
                      <a:pt x="60" y="2759"/>
                    </a:lnTo>
                    <a:lnTo>
                      <a:pt x="60" y="2654"/>
                    </a:lnTo>
                    <a:lnTo>
                      <a:pt x="61" y="2498"/>
                    </a:lnTo>
                    <a:lnTo>
                      <a:pt x="61" y="2420"/>
                    </a:lnTo>
                    <a:lnTo>
                      <a:pt x="61" y="2108"/>
                    </a:lnTo>
                    <a:lnTo>
                      <a:pt x="60" y="1978"/>
                    </a:lnTo>
                    <a:lnTo>
                      <a:pt x="60" y="1874"/>
                    </a:lnTo>
                    <a:lnTo>
                      <a:pt x="60" y="1770"/>
                    </a:lnTo>
                    <a:lnTo>
                      <a:pt x="59" y="1692"/>
                    </a:lnTo>
                    <a:lnTo>
                      <a:pt x="59" y="1587"/>
                    </a:lnTo>
                    <a:lnTo>
                      <a:pt x="57" y="1249"/>
                    </a:lnTo>
                    <a:lnTo>
                      <a:pt x="55" y="885"/>
                    </a:lnTo>
                    <a:lnTo>
                      <a:pt x="56" y="729"/>
                    </a:lnTo>
                    <a:lnTo>
                      <a:pt x="57" y="703"/>
                    </a:lnTo>
                    <a:lnTo>
                      <a:pt x="58" y="703"/>
                    </a:lnTo>
                    <a:lnTo>
                      <a:pt x="59" y="755"/>
                    </a:lnTo>
                    <a:lnTo>
                      <a:pt x="60" y="807"/>
                    </a:lnTo>
                    <a:lnTo>
                      <a:pt x="60" y="833"/>
                    </a:lnTo>
                    <a:lnTo>
                      <a:pt x="61" y="833"/>
                    </a:lnTo>
                    <a:lnTo>
                      <a:pt x="62" y="807"/>
                    </a:lnTo>
                    <a:lnTo>
                      <a:pt x="60" y="703"/>
                    </a:lnTo>
                    <a:lnTo>
                      <a:pt x="56" y="416"/>
                    </a:lnTo>
                    <a:lnTo>
                      <a:pt x="56" y="364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9" y="364"/>
                    </a:lnTo>
                    <a:lnTo>
                      <a:pt x="59" y="338"/>
                    </a:lnTo>
                    <a:lnTo>
                      <a:pt x="57" y="234"/>
                    </a:lnTo>
                    <a:lnTo>
                      <a:pt x="54" y="156"/>
                    </a:lnTo>
                    <a:lnTo>
                      <a:pt x="53" y="156"/>
                    </a:lnTo>
                    <a:lnTo>
                      <a:pt x="52" y="130"/>
                    </a:lnTo>
                    <a:lnTo>
                      <a:pt x="51" y="78"/>
                    </a:lnTo>
                    <a:lnTo>
                      <a:pt x="51" y="26"/>
                    </a:lnTo>
                    <a:lnTo>
                      <a:pt x="50" y="0"/>
                    </a:lnTo>
                    <a:lnTo>
                      <a:pt x="20" y="0"/>
                    </a:lnTo>
                    <a:lnTo>
                      <a:pt x="19" y="234"/>
                    </a:lnTo>
                    <a:lnTo>
                      <a:pt x="19" y="286"/>
                    </a:lnTo>
                    <a:lnTo>
                      <a:pt x="19" y="390"/>
                    </a:lnTo>
                    <a:lnTo>
                      <a:pt x="18" y="442"/>
                    </a:lnTo>
                    <a:lnTo>
                      <a:pt x="18" y="520"/>
                    </a:lnTo>
                    <a:lnTo>
                      <a:pt x="18" y="677"/>
                    </a:lnTo>
                    <a:lnTo>
                      <a:pt x="18" y="729"/>
                    </a:lnTo>
                    <a:lnTo>
                      <a:pt x="19" y="859"/>
                    </a:lnTo>
                    <a:lnTo>
                      <a:pt x="19" y="911"/>
                    </a:lnTo>
                    <a:lnTo>
                      <a:pt x="19" y="1067"/>
                    </a:lnTo>
                    <a:lnTo>
                      <a:pt x="19" y="1145"/>
                    </a:lnTo>
                    <a:lnTo>
                      <a:pt x="18" y="1275"/>
                    </a:lnTo>
                    <a:lnTo>
                      <a:pt x="18" y="1353"/>
                    </a:lnTo>
                    <a:lnTo>
                      <a:pt x="17" y="1457"/>
                    </a:lnTo>
                    <a:lnTo>
                      <a:pt x="17" y="1561"/>
                    </a:lnTo>
                    <a:lnTo>
                      <a:pt x="16" y="1666"/>
                    </a:lnTo>
                    <a:lnTo>
                      <a:pt x="22" y="1587"/>
                    </a:lnTo>
                    <a:lnTo>
                      <a:pt x="24" y="1640"/>
                    </a:lnTo>
                    <a:lnTo>
                      <a:pt x="25" y="1666"/>
                    </a:lnTo>
                    <a:lnTo>
                      <a:pt x="26" y="1744"/>
                    </a:lnTo>
                    <a:lnTo>
                      <a:pt x="26" y="1822"/>
                    </a:lnTo>
                    <a:lnTo>
                      <a:pt x="26" y="1900"/>
                    </a:lnTo>
                    <a:lnTo>
                      <a:pt x="25" y="2004"/>
                    </a:lnTo>
                    <a:lnTo>
                      <a:pt x="24" y="2134"/>
                    </a:lnTo>
                    <a:lnTo>
                      <a:pt x="23" y="2238"/>
                    </a:lnTo>
                    <a:lnTo>
                      <a:pt x="21" y="2498"/>
                    </a:lnTo>
                    <a:lnTo>
                      <a:pt x="20" y="2628"/>
                    </a:lnTo>
                    <a:lnTo>
                      <a:pt x="19" y="2785"/>
                    </a:lnTo>
                    <a:lnTo>
                      <a:pt x="19" y="2915"/>
                    </a:lnTo>
                    <a:lnTo>
                      <a:pt x="19" y="3175"/>
                    </a:lnTo>
                    <a:lnTo>
                      <a:pt x="19" y="3305"/>
                    </a:lnTo>
                    <a:lnTo>
                      <a:pt x="22" y="3071"/>
                    </a:lnTo>
                    <a:lnTo>
                      <a:pt x="23" y="3123"/>
                    </a:lnTo>
                    <a:lnTo>
                      <a:pt x="23" y="3253"/>
                    </a:lnTo>
                    <a:lnTo>
                      <a:pt x="22" y="3331"/>
                    </a:lnTo>
                    <a:lnTo>
                      <a:pt x="21" y="3435"/>
                    </a:lnTo>
                    <a:lnTo>
                      <a:pt x="19" y="3539"/>
                    </a:lnTo>
                    <a:lnTo>
                      <a:pt x="18" y="3669"/>
                    </a:lnTo>
                    <a:lnTo>
                      <a:pt x="16" y="3773"/>
                    </a:lnTo>
                    <a:lnTo>
                      <a:pt x="11" y="3982"/>
                    </a:lnTo>
                    <a:lnTo>
                      <a:pt x="9" y="4086"/>
                    </a:lnTo>
                    <a:lnTo>
                      <a:pt x="8" y="4190"/>
                    </a:lnTo>
                    <a:lnTo>
                      <a:pt x="6" y="4294"/>
                    </a:lnTo>
                    <a:lnTo>
                      <a:pt x="5" y="4398"/>
                    </a:lnTo>
                    <a:lnTo>
                      <a:pt x="5" y="4476"/>
                    </a:lnTo>
                    <a:lnTo>
                      <a:pt x="4" y="4476"/>
                    </a:lnTo>
                    <a:lnTo>
                      <a:pt x="3" y="4424"/>
                    </a:lnTo>
                    <a:lnTo>
                      <a:pt x="2" y="4242"/>
                    </a:lnTo>
                    <a:lnTo>
                      <a:pt x="1" y="4424"/>
                    </a:lnTo>
                    <a:lnTo>
                      <a:pt x="0" y="4580"/>
                    </a:lnTo>
                    <a:lnTo>
                      <a:pt x="0" y="4632"/>
                    </a:lnTo>
                    <a:lnTo>
                      <a:pt x="1" y="4710"/>
                    </a:lnTo>
                    <a:lnTo>
                      <a:pt x="1" y="4710"/>
                    </a:lnTo>
                    <a:lnTo>
                      <a:pt x="1" y="4736"/>
                    </a:lnTo>
                    <a:lnTo>
                      <a:pt x="6" y="4736"/>
                    </a:lnTo>
                    <a:lnTo>
                      <a:pt x="6" y="4762"/>
                    </a:lnTo>
                    <a:lnTo>
                      <a:pt x="7" y="4762"/>
                    </a:lnTo>
                    <a:lnTo>
                      <a:pt x="8" y="4788"/>
                    </a:lnTo>
                    <a:lnTo>
                      <a:pt x="9" y="4788"/>
                    </a:lnTo>
                    <a:lnTo>
                      <a:pt x="9" y="4840"/>
                    </a:lnTo>
                    <a:lnTo>
                      <a:pt x="10" y="4867"/>
                    </a:lnTo>
                    <a:lnTo>
                      <a:pt x="10" y="4919"/>
                    </a:lnTo>
                    <a:lnTo>
                      <a:pt x="11" y="4997"/>
                    </a:lnTo>
                    <a:lnTo>
                      <a:pt x="11" y="5075"/>
                    </a:lnTo>
                    <a:lnTo>
                      <a:pt x="10" y="5101"/>
                    </a:lnTo>
                    <a:lnTo>
                      <a:pt x="8" y="5127"/>
                    </a:lnTo>
                    <a:lnTo>
                      <a:pt x="7" y="5101"/>
                    </a:lnTo>
                    <a:lnTo>
                      <a:pt x="4" y="5101"/>
                    </a:lnTo>
                    <a:lnTo>
                      <a:pt x="3" y="5127"/>
                    </a:lnTo>
                    <a:lnTo>
                      <a:pt x="2" y="5179"/>
                    </a:lnTo>
                    <a:lnTo>
                      <a:pt x="1" y="5257"/>
                    </a:lnTo>
                    <a:lnTo>
                      <a:pt x="0" y="5387"/>
                    </a:lnTo>
                    <a:lnTo>
                      <a:pt x="0" y="5439"/>
                    </a:lnTo>
                    <a:lnTo>
                      <a:pt x="0" y="5569"/>
                    </a:lnTo>
                    <a:lnTo>
                      <a:pt x="0" y="5647"/>
                    </a:lnTo>
                    <a:lnTo>
                      <a:pt x="1" y="5725"/>
                    </a:lnTo>
                    <a:lnTo>
                      <a:pt x="2" y="5829"/>
                    </a:lnTo>
                    <a:lnTo>
                      <a:pt x="4" y="6168"/>
                    </a:lnTo>
                    <a:lnTo>
                      <a:pt x="5" y="6272"/>
                    </a:lnTo>
                    <a:lnTo>
                      <a:pt x="5" y="6402"/>
                    </a:lnTo>
                    <a:lnTo>
                      <a:pt x="6" y="6532"/>
                    </a:lnTo>
                    <a:lnTo>
                      <a:pt x="7" y="6766"/>
                    </a:lnTo>
                    <a:lnTo>
                      <a:pt x="8" y="6896"/>
                    </a:lnTo>
                    <a:lnTo>
                      <a:pt x="8" y="7157"/>
                    </a:lnTo>
                    <a:lnTo>
                      <a:pt x="7" y="7261"/>
                    </a:lnTo>
                    <a:lnTo>
                      <a:pt x="7" y="7365"/>
                    </a:lnTo>
                    <a:lnTo>
                      <a:pt x="6" y="7469"/>
                    </a:lnTo>
                    <a:lnTo>
                      <a:pt x="7" y="7391"/>
                    </a:lnTo>
                    <a:lnTo>
                      <a:pt x="9" y="7339"/>
                    </a:lnTo>
                    <a:lnTo>
                      <a:pt x="10" y="7313"/>
                    </a:lnTo>
                    <a:lnTo>
                      <a:pt x="11" y="7313"/>
                    </a:lnTo>
                    <a:lnTo>
                      <a:pt x="13" y="7391"/>
                    </a:lnTo>
                    <a:lnTo>
                      <a:pt x="14" y="7521"/>
                    </a:lnTo>
                    <a:lnTo>
                      <a:pt x="14" y="7677"/>
                    </a:lnTo>
                    <a:lnTo>
                      <a:pt x="14" y="7807"/>
                    </a:lnTo>
                    <a:lnTo>
                      <a:pt x="13" y="7911"/>
                    </a:lnTo>
                    <a:lnTo>
                      <a:pt x="13" y="8015"/>
                    </a:lnTo>
                    <a:lnTo>
                      <a:pt x="10" y="8458"/>
                    </a:lnTo>
                    <a:lnTo>
                      <a:pt x="9" y="8692"/>
                    </a:lnTo>
                    <a:lnTo>
                      <a:pt x="9" y="8796"/>
                    </a:lnTo>
                    <a:lnTo>
                      <a:pt x="9" y="9004"/>
                    </a:lnTo>
                    <a:lnTo>
                      <a:pt x="9" y="9108"/>
                    </a:lnTo>
                    <a:lnTo>
                      <a:pt x="10" y="9213"/>
                    </a:lnTo>
                    <a:lnTo>
                      <a:pt x="11" y="9291"/>
                    </a:lnTo>
                    <a:lnTo>
                      <a:pt x="12" y="9369"/>
                    </a:lnTo>
                    <a:lnTo>
                      <a:pt x="11" y="9421"/>
                    </a:lnTo>
                    <a:lnTo>
                      <a:pt x="10" y="9473"/>
                    </a:lnTo>
                    <a:lnTo>
                      <a:pt x="10" y="9473"/>
                    </a:lnTo>
                    <a:lnTo>
                      <a:pt x="10" y="9551"/>
                    </a:lnTo>
                    <a:lnTo>
                      <a:pt x="11" y="9759"/>
                    </a:lnTo>
                    <a:lnTo>
                      <a:pt x="13" y="10097"/>
                    </a:lnTo>
                    <a:lnTo>
                      <a:pt x="13" y="10227"/>
                    </a:lnTo>
                    <a:lnTo>
                      <a:pt x="14" y="10358"/>
                    </a:lnTo>
                    <a:lnTo>
                      <a:pt x="14" y="10462"/>
                    </a:lnTo>
                    <a:lnTo>
                      <a:pt x="15" y="10592"/>
                    </a:lnTo>
                    <a:lnTo>
                      <a:pt x="16" y="10696"/>
                    </a:lnTo>
                    <a:lnTo>
                      <a:pt x="16" y="10774"/>
                    </a:lnTo>
                    <a:lnTo>
                      <a:pt x="17" y="10852"/>
                    </a:lnTo>
                    <a:lnTo>
                      <a:pt x="18" y="10930"/>
                    </a:lnTo>
                    <a:lnTo>
                      <a:pt x="19" y="10982"/>
                    </a:lnTo>
                    <a:lnTo>
                      <a:pt x="17" y="11034"/>
                    </a:lnTo>
                    <a:lnTo>
                      <a:pt x="15" y="11112"/>
                    </a:lnTo>
                    <a:lnTo>
                      <a:pt x="14" y="11190"/>
                    </a:lnTo>
                    <a:lnTo>
                      <a:pt x="13" y="11268"/>
                    </a:lnTo>
                    <a:lnTo>
                      <a:pt x="13" y="11373"/>
                    </a:lnTo>
                    <a:lnTo>
                      <a:pt x="12" y="11477"/>
                    </a:lnTo>
                    <a:lnTo>
                      <a:pt x="12" y="11711"/>
                    </a:lnTo>
                    <a:lnTo>
                      <a:pt x="12" y="11841"/>
                    </a:lnTo>
                    <a:lnTo>
                      <a:pt x="13" y="11971"/>
                    </a:lnTo>
                    <a:lnTo>
                      <a:pt x="13" y="12101"/>
                    </a:lnTo>
                    <a:lnTo>
                      <a:pt x="14" y="12231"/>
                    </a:lnTo>
                    <a:lnTo>
                      <a:pt x="16" y="12700"/>
                    </a:lnTo>
                    <a:lnTo>
                      <a:pt x="16" y="12804"/>
                    </a:lnTo>
                    <a:lnTo>
                      <a:pt x="17" y="12908"/>
                    </a:lnTo>
                    <a:lnTo>
                      <a:pt x="17" y="13012"/>
                    </a:lnTo>
                    <a:lnTo>
                      <a:pt x="17" y="13116"/>
                    </a:lnTo>
                    <a:lnTo>
                      <a:pt x="16" y="13246"/>
                    </a:lnTo>
                    <a:lnTo>
                      <a:pt x="15" y="13350"/>
                    </a:lnTo>
                    <a:lnTo>
                      <a:pt x="13" y="13402"/>
                    </a:lnTo>
                    <a:lnTo>
                      <a:pt x="11" y="13428"/>
                    </a:lnTo>
                    <a:lnTo>
                      <a:pt x="12" y="14652"/>
                    </a:lnTo>
                    <a:lnTo>
                      <a:pt x="10" y="14626"/>
                    </a:lnTo>
                    <a:lnTo>
                      <a:pt x="10" y="15016"/>
                    </a:lnTo>
                    <a:lnTo>
                      <a:pt x="10" y="15094"/>
                    </a:lnTo>
                    <a:lnTo>
                      <a:pt x="10" y="15198"/>
                    </a:lnTo>
                    <a:lnTo>
                      <a:pt x="10" y="15302"/>
                    </a:lnTo>
                    <a:lnTo>
                      <a:pt x="11" y="15406"/>
                    </a:lnTo>
                    <a:lnTo>
                      <a:pt x="12" y="15510"/>
                    </a:lnTo>
                    <a:lnTo>
                      <a:pt x="13" y="15588"/>
                    </a:lnTo>
                    <a:lnTo>
                      <a:pt x="13" y="15667"/>
                    </a:lnTo>
                    <a:lnTo>
                      <a:pt x="14" y="15745"/>
                    </a:lnTo>
                    <a:lnTo>
                      <a:pt x="15" y="15797"/>
                    </a:lnTo>
                    <a:lnTo>
                      <a:pt x="16" y="15875"/>
                    </a:lnTo>
                    <a:lnTo>
                      <a:pt x="17" y="15927"/>
                    </a:lnTo>
                    <a:lnTo>
                      <a:pt x="16" y="16031"/>
                    </a:lnTo>
                    <a:lnTo>
                      <a:pt x="15" y="16031"/>
                    </a:lnTo>
                    <a:lnTo>
                      <a:pt x="14" y="16005"/>
                    </a:lnTo>
                    <a:lnTo>
                      <a:pt x="13" y="15979"/>
                    </a:lnTo>
                    <a:lnTo>
                      <a:pt x="12" y="16265"/>
                    </a:lnTo>
                    <a:lnTo>
                      <a:pt x="12" y="16395"/>
                    </a:lnTo>
                    <a:lnTo>
                      <a:pt x="12" y="16629"/>
                    </a:lnTo>
                    <a:lnTo>
                      <a:pt x="11" y="16681"/>
                    </a:lnTo>
                    <a:lnTo>
                      <a:pt x="11" y="17020"/>
                    </a:lnTo>
                    <a:lnTo>
                      <a:pt x="12" y="17098"/>
                    </a:lnTo>
                    <a:lnTo>
                      <a:pt x="12" y="17176"/>
                    </a:lnTo>
                    <a:lnTo>
                      <a:pt x="12" y="17254"/>
                    </a:lnTo>
                    <a:lnTo>
                      <a:pt x="13" y="17332"/>
                    </a:lnTo>
                    <a:lnTo>
                      <a:pt x="13" y="17436"/>
                    </a:lnTo>
                    <a:lnTo>
                      <a:pt x="14" y="17514"/>
                    </a:lnTo>
                    <a:lnTo>
                      <a:pt x="14" y="17592"/>
                    </a:lnTo>
                    <a:lnTo>
                      <a:pt x="15" y="17696"/>
                    </a:lnTo>
                    <a:lnTo>
                      <a:pt x="16" y="17800"/>
                    </a:lnTo>
                    <a:lnTo>
                      <a:pt x="18" y="18035"/>
                    </a:lnTo>
                    <a:lnTo>
                      <a:pt x="19" y="18165"/>
                    </a:lnTo>
                    <a:lnTo>
                      <a:pt x="14" y="18269"/>
                    </a:lnTo>
                    <a:lnTo>
                      <a:pt x="14" y="18295"/>
                    </a:lnTo>
                    <a:lnTo>
                      <a:pt x="14" y="18347"/>
                    </a:lnTo>
                    <a:lnTo>
                      <a:pt x="14" y="18451"/>
                    </a:lnTo>
                    <a:lnTo>
                      <a:pt x="14" y="18529"/>
                    </a:lnTo>
                    <a:lnTo>
                      <a:pt x="14" y="18607"/>
                    </a:lnTo>
                    <a:lnTo>
                      <a:pt x="14" y="18685"/>
                    </a:lnTo>
                    <a:lnTo>
                      <a:pt x="11" y="19232"/>
                    </a:lnTo>
                    <a:lnTo>
                      <a:pt x="11" y="19310"/>
                    </a:lnTo>
                    <a:lnTo>
                      <a:pt x="10" y="19570"/>
                    </a:lnTo>
                    <a:lnTo>
                      <a:pt x="10" y="19700"/>
                    </a:lnTo>
                    <a:lnTo>
                      <a:pt x="10" y="19830"/>
                    </a:lnTo>
                    <a:lnTo>
                      <a:pt x="9" y="19960"/>
                    </a:lnTo>
                    <a:lnTo>
                      <a:pt x="9" y="20455"/>
                    </a:lnTo>
                    <a:lnTo>
                      <a:pt x="10" y="20611"/>
                    </a:lnTo>
                    <a:lnTo>
                      <a:pt x="10" y="20741"/>
                    </a:lnTo>
                    <a:lnTo>
                      <a:pt x="11" y="20871"/>
                    </a:lnTo>
                    <a:lnTo>
                      <a:pt x="11" y="21001"/>
                    </a:lnTo>
                    <a:lnTo>
                      <a:pt x="11" y="21001"/>
                    </a:lnTo>
                    <a:lnTo>
                      <a:pt x="10" y="20975"/>
                    </a:lnTo>
                    <a:lnTo>
                      <a:pt x="9" y="20949"/>
                    </a:lnTo>
                    <a:lnTo>
                      <a:pt x="9" y="20897"/>
                    </a:lnTo>
                    <a:lnTo>
                      <a:pt x="10" y="21210"/>
                    </a:lnTo>
                    <a:lnTo>
                      <a:pt x="10" y="21600"/>
                    </a:lnTo>
                    <a:lnTo>
                      <a:pt x="1547" y="21600"/>
                    </a:lnTo>
                    <a:lnTo>
                      <a:pt x="1997" y="21574"/>
                    </a:lnTo>
                    <a:lnTo>
                      <a:pt x="2270" y="21574"/>
                    </a:lnTo>
                    <a:lnTo>
                      <a:pt x="2332" y="21600"/>
                    </a:lnTo>
                    <a:lnTo>
                      <a:pt x="8248" y="21600"/>
                    </a:lnTo>
                    <a:lnTo>
                      <a:pt x="8220" y="21574"/>
                    </a:lnTo>
                    <a:lnTo>
                      <a:pt x="8242" y="21574"/>
                    </a:lnTo>
                    <a:lnTo>
                      <a:pt x="8284" y="21600"/>
                    </a:lnTo>
                    <a:lnTo>
                      <a:pt x="11037" y="21600"/>
                    </a:lnTo>
                    <a:lnTo>
                      <a:pt x="11013" y="21574"/>
                    </a:lnTo>
                    <a:lnTo>
                      <a:pt x="11238" y="21574"/>
                    </a:lnTo>
                    <a:lnTo>
                      <a:pt x="11263" y="21600"/>
                    </a:lnTo>
                    <a:lnTo>
                      <a:pt x="12629" y="21600"/>
                    </a:lnTo>
                    <a:lnTo>
                      <a:pt x="12607" y="21574"/>
                    </a:lnTo>
                    <a:lnTo>
                      <a:pt x="12668" y="21574"/>
                    </a:lnTo>
                    <a:lnTo>
                      <a:pt x="12690" y="21600"/>
                    </a:lnTo>
                    <a:lnTo>
                      <a:pt x="21579" y="21600"/>
                    </a:lnTo>
                    <a:lnTo>
                      <a:pt x="21600" y="21574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30" name="Vorm"/>
              <p:cNvSpPr/>
              <p:nvPr/>
            </p:nvSpPr>
            <p:spPr>
              <a:xfrm>
                <a:off x="23920212" y="3432474"/>
                <a:ext cx="15405" cy="20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469"/>
                    </a:moveTo>
                    <a:lnTo>
                      <a:pt x="18092" y="7239"/>
                    </a:lnTo>
                    <a:lnTo>
                      <a:pt x="14854" y="2702"/>
                    </a:lnTo>
                    <a:lnTo>
                      <a:pt x="11161" y="142"/>
                    </a:lnTo>
                    <a:lnTo>
                      <a:pt x="7200" y="0"/>
                    </a:lnTo>
                    <a:lnTo>
                      <a:pt x="3423" y="2717"/>
                    </a:lnTo>
                    <a:lnTo>
                      <a:pt x="0" y="8735"/>
                    </a:lnTo>
                    <a:lnTo>
                      <a:pt x="4954" y="21600"/>
                    </a:lnTo>
                    <a:lnTo>
                      <a:pt x="21600" y="2046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31" name="Vorm"/>
              <p:cNvSpPr/>
              <p:nvPr/>
            </p:nvSpPr>
            <p:spPr>
              <a:xfrm>
                <a:off x="23934376" y="1879863"/>
                <a:ext cx="15404" cy="1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86"/>
                    </a:moveTo>
                    <a:lnTo>
                      <a:pt x="21381" y="16643"/>
                    </a:lnTo>
                    <a:lnTo>
                      <a:pt x="0" y="0"/>
                    </a:lnTo>
                    <a:lnTo>
                      <a:pt x="1866" y="21600"/>
                    </a:lnTo>
                    <a:lnTo>
                      <a:pt x="21600" y="21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32" name="Vorm"/>
              <p:cNvSpPr/>
              <p:nvPr/>
            </p:nvSpPr>
            <p:spPr>
              <a:xfrm>
                <a:off x="22419388" y="15403"/>
                <a:ext cx="1545050" cy="198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186"/>
                    </a:moveTo>
                    <a:lnTo>
                      <a:pt x="21583" y="4353"/>
                    </a:lnTo>
                    <a:lnTo>
                      <a:pt x="21567" y="4521"/>
                    </a:lnTo>
                    <a:lnTo>
                      <a:pt x="21554" y="4521"/>
                    </a:lnTo>
                    <a:lnTo>
                      <a:pt x="21546" y="4186"/>
                    </a:lnTo>
                    <a:lnTo>
                      <a:pt x="21545" y="3684"/>
                    </a:lnTo>
                    <a:lnTo>
                      <a:pt x="21545" y="3349"/>
                    </a:lnTo>
                    <a:lnTo>
                      <a:pt x="21549" y="2344"/>
                    </a:lnTo>
                    <a:lnTo>
                      <a:pt x="21532" y="2009"/>
                    </a:lnTo>
                    <a:lnTo>
                      <a:pt x="21524" y="1842"/>
                    </a:lnTo>
                    <a:lnTo>
                      <a:pt x="21517" y="1674"/>
                    </a:lnTo>
                    <a:lnTo>
                      <a:pt x="21520" y="1507"/>
                    </a:lnTo>
                    <a:lnTo>
                      <a:pt x="21516" y="1674"/>
                    </a:lnTo>
                    <a:lnTo>
                      <a:pt x="21513" y="1507"/>
                    </a:lnTo>
                    <a:lnTo>
                      <a:pt x="21515" y="1674"/>
                    </a:lnTo>
                    <a:lnTo>
                      <a:pt x="21502" y="2177"/>
                    </a:lnTo>
                    <a:lnTo>
                      <a:pt x="21489" y="2679"/>
                    </a:lnTo>
                    <a:lnTo>
                      <a:pt x="21474" y="3014"/>
                    </a:lnTo>
                    <a:lnTo>
                      <a:pt x="21460" y="3349"/>
                    </a:lnTo>
                    <a:lnTo>
                      <a:pt x="21448" y="3014"/>
                    </a:lnTo>
                    <a:lnTo>
                      <a:pt x="21429" y="2344"/>
                    </a:lnTo>
                    <a:lnTo>
                      <a:pt x="21406" y="1172"/>
                    </a:lnTo>
                    <a:lnTo>
                      <a:pt x="21395" y="0"/>
                    </a:lnTo>
                    <a:lnTo>
                      <a:pt x="17296" y="167"/>
                    </a:lnTo>
                    <a:lnTo>
                      <a:pt x="13849" y="167"/>
                    </a:lnTo>
                    <a:lnTo>
                      <a:pt x="14141" y="0"/>
                    </a:lnTo>
                    <a:lnTo>
                      <a:pt x="14101" y="0"/>
                    </a:lnTo>
                    <a:lnTo>
                      <a:pt x="10897" y="167"/>
                    </a:lnTo>
                    <a:lnTo>
                      <a:pt x="10748" y="167"/>
                    </a:lnTo>
                    <a:lnTo>
                      <a:pt x="10465" y="0"/>
                    </a:lnTo>
                    <a:lnTo>
                      <a:pt x="0" y="0"/>
                    </a:lnTo>
                    <a:lnTo>
                      <a:pt x="1028" y="167"/>
                    </a:lnTo>
                    <a:lnTo>
                      <a:pt x="2179" y="167"/>
                    </a:lnTo>
                    <a:lnTo>
                      <a:pt x="1986" y="335"/>
                    </a:lnTo>
                    <a:lnTo>
                      <a:pt x="17473" y="335"/>
                    </a:lnTo>
                    <a:lnTo>
                      <a:pt x="17907" y="167"/>
                    </a:lnTo>
                    <a:lnTo>
                      <a:pt x="21266" y="167"/>
                    </a:lnTo>
                    <a:lnTo>
                      <a:pt x="21329" y="4353"/>
                    </a:lnTo>
                    <a:lnTo>
                      <a:pt x="21334" y="5023"/>
                    </a:lnTo>
                    <a:lnTo>
                      <a:pt x="21338" y="5693"/>
                    </a:lnTo>
                    <a:lnTo>
                      <a:pt x="21339" y="7702"/>
                    </a:lnTo>
                    <a:lnTo>
                      <a:pt x="21335" y="8372"/>
                    </a:lnTo>
                    <a:lnTo>
                      <a:pt x="21329" y="9042"/>
                    </a:lnTo>
                    <a:lnTo>
                      <a:pt x="21220" y="9879"/>
                    </a:lnTo>
                    <a:lnTo>
                      <a:pt x="21235" y="9544"/>
                    </a:lnTo>
                    <a:lnTo>
                      <a:pt x="21249" y="9042"/>
                    </a:lnTo>
                    <a:lnTo>
                      <a:pt x="21260" y="8372"/>
                    </a:lnTo>
                    <a:lnTo>
                      <a:pt x="21264" y="7702"/>
                    </a:lnTo>
                    <a:lnTo>
                      <a:pt x="21263" y="6698"/>
                    </a:lnTo>
                    <a:lnTo>
                      <a:pt x="21259" y="6455"/>
                    </a:lnTo>
                    <a:lnTo>
                      <a:pt x="21258" y="7033"/>
                    </a:lnTo>
                    <a:lnTo>
                      <a:pt x="21251" y="7702"/>
                    </a:lnTo>
                    <a:lnTo>
                      <a:pt x="21240" y="8372"/>
                    </a:lnTo>
                    <a:lnTo>
                      <a:pt x="21214" y="10047"/>
                    </a:lnTo>
                    <a:lnTo>
                      <a:pt x="21202" y="10884"/>
                    </a:lnTo>
                    <a:lnTo>
                      <a:pt x="21197" y="11386"/>
                    </a:lnTo>
                    <a:lnTo>
                      <a:pt x="21196" y="12558"/>
                    </a:lnTo>
                    <a:lnTo>
                      <a:pt x="21201" y="13060"/>
                    </a:lnTo>
                    <a:lnTo>
                      <a:pt x="21218" y="13730"/>
                    </a:lnTo>
                    <a:lnTo>
                      <a:pt x="21247" y="14233"/>
                    </a:lnTo>
                    <a:lnTo>
                      <a:pt x="21322" y="11386"/>
                    </a:lnTo>
                    <a:lnTo>
                      <a:pt x="21334" y="11888"/>
                    </a:lnTo>
                    <a:lnTo>
                      <a:pt x="21347" y="12558"/>
                    </a:lnTo>
                    <a:lnTo>
                      <a:pt x="21403" y="15237"/>
                    </a:lnTo>
                    <a:lnTo>
                      <a:pt x="21417" y="15907"/>
                    </a:lnTo>
                    <a:lnTo>
                      <a:pt x="21430" y="16577"/>
                    </a:lnTo>
                    <a:lnTo>
                      <a:pt x="21441" y="17247"/>
                    </a:lnTo>
                    <a:lnTo>
                      <a:pt x="21450" y="17916"/>
                    </a:lnTo>
                    <a:lnTo>
                      <a:pt x="21457" y="18753"/>
                    </a:lnTo>
                    <a:lnTo>
                      <a:pt x="21462" y="19423"/>
                    </a:lnTo>
                    <a:lnTo>
                      <a:pt x="21463" y="20595"/>
                    </a:lnTo>
                    <a:lnTo>
                      <a:pt x="21462" y="21098"/>
                    </a:lnTo>
                    <a:lnTo>
                      <a:pt x="21458" y="21600"/>
                    </a:lnTo>
                    <a:lnTo>
                      <a:pt x="21488" y="21098"/>
                    </a:lnTo>
                    <a:lnTo>
                      <a:pt x="21503" y="20763"/>
                    </a:lnTo>
                    <a:lnTo>
                      <a:pt x="21508" y="20595"/>
                    </a:lnTo>
                    <a:lnTo>
                      <a:pt x="21509" y="19926"/>
                    </a:lnTo>
                    <a:lnTo>
                      <a:pt x="21516" y="19591"/>
                    </a:lnTo>
                    <a:lnTo>
                      <a:pt x="21535" y="19088"/>
                    </a:lnTo>
                    <a:lnTo>
                      <a:pt x="21564" y="18419"/>
                    </a:lnTo>
                    <a:lnTo>
                      <a:pt x="21572" y="18251"/>
                    </a:lnTo>
                    <a:lnTo>
                      <a:pt x="21555" y="18419"/>
                    </a:lnTo>
                    <a:lnTo>
                      <a:pt x="21520" y="18419"/>
                    </a:lnTo>
                    <a:lnTo>
                      <a:pt x="21512" y="18084"/>
                    </a:lnTo>
                    <a:lnTo>
                      <a:pt x="21506" y="17916"/>
                    </a:lnTo>
                    <a:lnTo>
                      <a:pt x="21502" y="17581"/>
                    </a:lnTo>
                    <a:lnTo>
                      <a:pt x="21499" y="17247"/>
                    </a:lnTo>
                    <a:lnTo>
                      <a:pt x="21497" y="16744"/>
                    </a:lnTo>
                    <a:lnTo>
                      <a:pt x="21496" y="13730"/>
                    </a:lnTo>
                    <a:lnTo>
                      <a:pt x="21493" y="12893"/>
                    </a:lnTo>
                    <a:lnTo>
                      <a:pt x="21491" y="12558"/>
                    </a:lnTo>
                    <a:lnTo>
                      <a:pt x="21490" y="12391"/>
                    </a:lnTo>
                    <a:lnTo>
                      <a:pt x="21488" y="12223"/>
                    </a:lnTo>
                    <a:lnTo>
                      <a:pt x="21483" y="11888"/>
                    </a:lnTo>
                    <a:lnTo>
                      <a:pt x="21477" y="11721"/>
                    </a:lnTo>
                    <a:lnTo>
                      <a:pt x="21459" y="11721"/>
                    </a:lnTo>
                    <a:lnTo>
                      <a:pt x="21446" y="11888"/>
                    </a:lnTo>
                    <a:lnTo>
                      <a:pt x="21431" y="12056"/>
                    </a:lnTo>
                    <a:lnTo>
                      <a:pt x="21414" y="12391"/>
                    </a:lnTo>
                    <a:lnTo>
                      <a:pt x="21446" y="11721"/>
                    </a:lnTo>
                    <a:lnTo>
                      <a:pt x="21457" y="11386"/>
                    </a:lnTo>
                    <a:lnTo>
                      <a:pt x="21487" y="10549"/>
                    </a:lnTo>
                    <a:lnTo>
                      <a:pt x="21499" y="9879"/>
                    </a:lnTo>
                    <a:lnTo>
                      <a:pt x="21508" y="9209"/>
                    </a:lnTo>
                    <a:lnTo>
                      <a:pt x="21515" y="8540"/>
                    </a:lnTo>
                    <a:lnTo>
                      <a:pt x="21539" y="6530"/>
                    </a:lnTo>
                    <a:lnTo>
                      <a:pt x="21553" y="5860"/>
                    </a:lnTo>
                    <a:lnTo>
                      <a:pt x="21573" y="5023"/>
                    </a:lnTo>
                    <a:lnTo>
                      <a:pt x="21589" y="4521"/>
                    </a:lnTo>
                    <a:lnTo>
                      <a:pt x="21600" y="4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33" name="Vorm"/>
              <p:cNvSpPr/>
              <p:nvPr/>
            </p:nvSpPr>
            <p:spPr>
              <a:xfrm>
                <a:off x="70379" y="55283"/>
                <a:ext cx="23893611" cy="131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67" y="12"/>
                    </a:moveTo>
                    <a:lnTo>
                      <a:pt x="7951" y="12"/>
                    </a:lnTo>
                    <a:lnTo>
                      <a:pt x="7955" y="12"/>
                    </a:lnTo>
                    <a:lnTo>
                      <a:pt x="7967" y="12"/>
                    </a:lnTo>
                    <a:close/>
                    <a:moveTo>
                      <a:pt x="12711" y="10"/>
                    </a:moveTo>
                    <a:lnTo>
                      <a:pt x="12705" y="10"/>
                    </a:lnTo>
                    <a:lnTo>
                      <a:pt x="12705" y="11"/>
                    </a:lnTo>
                    <a:lnTo>
                      <a:pt x="12711" y="10"/>
                    </a:lnTo>
                    <a:close/>
                    <a:moveTo>
                      <a:pt x="620" y="33"/>
                    </a:moveTo>
                    <a:lnTo>
                      <a:pt x="589" y="36"/>
                    </a:lnTo>
                    <a:lnTo>
                      <a:pt x="619" y="36"/>
                    </a:lnTo>
                    <a:lnTo>
                      <a:pt x="620" y="33"/>
                    </a:lnTo>
                    <a:close/>
                    <a:moveTo>
                      <a:pt x="1978" y="5"/>
                    </a:moveTo>
                    <a:lnTo>
                      <a:pt x="1964" y="4"/>
                    </a:lnTo>
                    <a:lnTo>
                      <a:pt x="1954" y="3"/>
                    </a:lnTo>
                    <a:lnTo>
                      <a:pt x="1948" y="1"/>
                    </a:lnTo>
                    <a:lnTo>
                      <a:pt x="1943" y="0"/>
                    </a:lnTo>
                    <a:lnTo>
                      <a:pt x="1926" y="1"/>
                    </a:lnTo>
                    <a:lnTo>
                      <a:pt x="1924" y="3"/>
                    </a:lnTo>
                    <a:lnTo>
                      <a:pt x="1940" y="4"/>
                    </a:lnTo>
                    <a:lnTo>
                      <a:pt x="1978" y="5"/>
                    </a:lnTo>
                    <a:close/>
                    <a:moveTo>
                      <a:pt x="1" y="18745"/>
                    </a:moveTo>
                    <a:lnTo>
                      <a:pt x="0" y="18699"/>
                    </a:lnTo>
                    <a:lnTo>
                      <a:pt x="0" y="18722"/>
                    </a:lnTo>
                    <a:lnTo>
                      <a:pt x="0" y="18735"/>
                    </a:lnTo>
                    <a:lnTo>
                      <a:pt x="1" y="18742"/>
                    </a:lnTo>
                    <a:lnTo>
                      <a:pt x="1" y="18745"/>
                    </a:lnTo>
                    <a:close/>
                    <a:moveTo>
                      <a:pt x="3563" y="36"/>
                    </a:moveTo>
                    <a:lnTo>
                      <a:pt x="3563" y="34"/>
                    </a:lnTo>
                    <a:lnTo>
                      <a:pt x="3525" y="36"/>
                    </a:lnTo>
                    <a:lnTo>
                      <a:pt x="3563" y="36"/>
                    </a:lnTo>
                    <a:close/>
                    <a:moveTo>
                      <a:pt x="21578" y="894"/>
                    </a:moveTo>
                    <a:lnTo>
                      <a:pt x="21578" y="844"/>
                    </a:lnTo>
                    <a:lnTo>
                      <a:pt x="21578" y="908"/>
                    </a:lnTo>
                    <a:lnTo>
                      <a:pt x="21578" y="894"/>
                    </a:lnTo>
                    <a:close/>
                    <a:moveTo>
                      <a:pt x="5341" y="21575"/>
                    </a:moveTo>
                    <a:lnTo>
                      <a:pt x="5283" y="21575"/>
                    </a:lnTo>
                    <a:lnTo>
                      <a:pt x="5258" y="21586"/>
                    </a:lnTo>
                    <a:lnTo>
                      <a:pt x="5341" y="21575"/>
                    </a:lnTo>
                    <a:close/>
                    <a:moveTo>
                      <a:pt x="21584" y="2693"/>
                    </a:moveTo>
                    <a:lnTo>
                      <a:pt x="21583" y="2578"/>
                    </a:lnTo>
                    <a:lnTo>
                      <a:pt x="21582" y="2311"/>
                    </a:lnTo>
                    <a:lnTo>
                      <a:pt x="21580" y="2347"/>
                    </a:lnTo>
                    <a:lnTo>
                      <a:pt x="21579" y="2417"/>
                    </a:lnTo>
                    <a:lnTo>
                      <a:pt x="21578" y="2515"/>
                    </a:lnTo>
                    <a:lnTo>
                      <a:pt x="21579" y="2635"/>
                    </a:lnTo>
                    <a:lnTo>
                      <a:pt x="21579" y="2921"/>
                    </a:lnTo>
                    <a:lnTo>
                      <a:pt x="21579" y="2867"/>
                    </a:lnTo>
                    <a:lnTo>
                      <a:pt x="21582" y="2881"/>
                    </a:lnTo>
                    <a:lnTo>
                      <a:pt x="21583" y="2852"/>
                    </a:lnTo>
                    <a:lnTo>
                      <a:pt x="21584" y="2787"/>
                    </a:lnTo>
                    <a:lnTo>
                      <a:pt x="21584" y="2693"/>
                    </a:lnTo>
                    <a:close/>
                    <a:moveTo>
                      <a:pt x="21600" y="1910"/>
                    </a:moveTo>
                    <a:lnTo>
                      <a:pt x="21599" y="1477"/>
                    </a:lnTo>
                    <a:lnTo>
                      <a:pt x="21599" y="1612"/>
                    </a:lnTo>
                    <a:lnTo>
                      <a:pt x="21598" y="1711"/>
                    </a:lnTo>
                    <a:lnTo>
                      <a:pt x="21597" y="1867"/>
                    </a:lnTo>
                    <a:lnTo>
                      <a:pt x="21599" y="1834"/>
                    </a:lnTo>
                    <a:lnTo>
                      <a:pt x="21600" y="1845"/>
                    </a:lnTo>
                    <a:lnTo>
                      <a:pt x="21600" y="1910"/>
                    </a:lnTo>
                    <a:close/>
                    <a:moveTo>
                      <a:pt x="6284" y="21575"/>
                    </a:moveTo>
                    <a:lnTo>
                      <a:pt x="6243" y="21600"/>
                    </a:lnTo>
                    <a:lnTo>
                      <a:pt x="6260" y="21600"/>
                    </a:lnTo>
                    <a:lnTo>
                      <a:pt x="6284" y="21575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3035" name="object 45"/>
            <p:cNvSpPr/>
            <p:nvPr/>
          </p:nvSpPr>
          <p:spPr>
            <a:xfrm>
              <a:off x="23274859" y="3966"/>
              <a:ext cx="286347" cy="1"/>
            </a:xfrm>
            <a:prstGeom prst="line">
              <a:avLst/>
            </a:prstGeom>
            <a:noFill/>
            <a:ln w="3175" cap="flat">
              <a:solidFill>
                <a:srgbClr val="FFB9BB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3051" name="object 46"/>
            <p:cNvGrpSpPr/>
            <p:nvPr/>
          </p:nvGrpSpPr>
          <p:grpSpPr>
            <a:xfrm>
              <a:off x="62461" y="25916"/>
              <a:ext cx="23877491" cy="13260770"/>
              <a:chOff x="0" y="0"/>
              <a:chExt cx="23877489" cy="13260768"/>
            </a:xfrm>
          </p:grpSpPr>
          <p:sp>
            <p:nvSpPr>
              <p:cNvPr id="3036" name="Driehoek"/>
              <p:cNvSpPr/>
              <p:nvPr/>
            </p:nvSpPr>
            <p:spPr>
              <a:xfrm>
                <a:off x="0" y="6577418"/>
                <a:ext cx="15404" cy="10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111" y="1155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37" name="Vorm"/>
              <p:cNvSpPr/>
              <p:nvPr/>
            </p:nvSpPr>
            <p:spPr>
              <a:xfrm>
                <a:off x="7485" y="3280772"/>
                <a:ext cx="15405" cy="21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2"/>
                    </a:moveTo>
                    <a:lnTo>
                      <a:pt x="17412" y="1892"/>
                    </a:lnTo>
                    <a:lnTo>
                      <a:pt x="17412" y="0"/>
                    </a:lnTo>
                    <a:lnTo>
                      <a:pt x="10159" y="0"/>
                    </a:lnTo>
                    <a:lnTo>
                      <a:pt x="10159" y="1892"/>
                    </a:lnTo>
                    <a:lnTo>
                      <a:pt x="6936" y="1892"/>
                    </a:lnTo>
                    <a:lnTo>
                      <a:pt x="6936" y="3311"/>
                    </a:lnTo>
                    <a:lnTo>
                      <a:pt x="3547" y="3311"/>
                    </a:lnTo>
                    <a:lnTo>
                      <a:pt x="3547" y="7883"/>
                    </a:lnTo>
                    <a:lnTo>
                      <a:pt x="0" y="7883"/>
                    </a:lnTo>
                    <a:lnTo>
                      <a:pt x="0" y="21600"/>
                    </a:lnTo>
                    <a:lnTo>
                      <a:pt x="6688" y="21600"/>
                    </a:lnTo>
                    <a:lnTo>
                      <a:pt x="6688" y="7883"/>
                    </a:lnTo>
                    <a:lnTo>
                      <a:pt x="17894" y="7883"/>
                    </a:lnTo>
                    <a:lnTo>
                      <a:pt x="17894" y="3311"/>
                    </a:lnTo>
                    <a:lnTo>
                      <a:pt x="21600" y="3311"/>
                    </a:lnTo>
                    <a:lnTo>
                      <a:pt x="21600" y="189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38" name="Vorm"/>
              <p:cNvSpPr/>
              <p:nvPr/>
            </p:nvSpPr>
            <p:spPr>
              <a:xfrm>
                <a:off x="11044" y="9070995"/>
                <a:ext cx="15405" cy="365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3"/>
                    </a:moveTo>
                    <a:lnTo>
                      <a:pt x="16155" y="0"/>
                    </a:lnTo>
                    <a:lnTo>
                      <a:pt x="16077" y="5912"/>
                    </a:lnTo>
                    <a:lnTo>
                      <a:pt x="11624" y="10998"/>
                    </a:lnTo>
                    <a:lnTo>
                      <a:pt x="824" y="18397"/>
                    </a:lnTo>
                    <a:lnTo>
                      <a:pt x="0" y="20561"/>
                    </a:lnTo>
                    <a:lnTo>
                      <a:pt x="6017" y="21600"/>
                    </a:lnTo>
                    <a:lnTo>
                      <a:pt x="21600" y="21443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39" name="Driehoek"/>
              <p:cNvSpPr/>
              <p:nvPr/>
            </p:nvSpPr>
            <p:spPr>
              <a:xfrm>
                <a:off x="11932849" y="26986"/>
                <a:ext cx="117839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159" y="17007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40" name="Vorm"/>
              <p:cNvSpPr/>
              <p:nvPr/>
            </p:nvSpPr>
            <p:spPr>
              <a:xfrm>
                <a:off x="11648866" y="33202"/>
                <a:ext cx="488497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70"/>
                    </a:moveTo>
                    <a:lnTo>
                      <a:pt x="21046" y="8546"/>
                    </a:lnTo>
                    <a:lnTo>
                      <a:pt x="19654" y="7276"/>
                    </a:lnTo>
                    <a:lnTo>
                      <a:pt x="13813" y="4129"/>
                    </a:lnTo>
                    <a:lnTo>
                      <a:pt x="12436" y="2986"/>
                    </a:lnTo>
                    <a:lnTo>
                      <a:pt x="11904" y="1653"/>
                    </a:lnTo>
                    <a:lnTo>
                      <a:pt x="12557" y="0"/>
                    </a:lnTo>
                    <a:lnTo>
                      <a:pt x="2514" y="5337"/>
                    </a:lnTo>
                    <a:lnTo>
                      <a:pt x="778" y="7148"/>
                    </a:lnTo>
                    <a:lnTo>
                      <a:pt x="0" y="9880"/>
                    </a:lnTo>
                    <a:lnTo>
                      <a:pt x="270" y="14137"/>
                    </a:lnTo>
                    <a:lnTo>
                      <a:pt x="1680" y="20424"/>
                    </a:lnTo>
                    <a:lnTo>
                      <a:pt x="6505" y="21600"/>
                    </a:lnTo>
                    <a:lnTo>
                      <a:pt x="9421" y="20902"/>
                    </a:lnTo>
                    <a:lnTo>
                      <a:pt x="10341" y="20044"/>
                    </a:lnTo>
                    <a:lnTo>
                      <a:pt x="10995" y="18931"/>
                    </a:lnTo>
                    <a:lnTo>
                      <a:pt x="11794" y="16295"/>
                    </a:lnTo>
                    <a:lnTo>
                      <a:pt x="12383" y="13596"/>
                    </a:lnTo>
                    <a:lnTo>
                      <a:pt x="12776" y="12388"/>
                    </a:lnTo>
                    <a:lnTo>
                      <a:pt x="13330" y="11405"/>
                    </a:lnTo>
                    <a:lnTo>
                      <a:pt x="14114" y="10672"/>
                    </a:lnTo>
                    <a:lnTo>
                      <a:pt x="16659" y="10325"/>
                    </a:lnTo>
                    <a:lnTo>
                      <a:pt x="20977" y="11943"/>
                    </a:lnTo>
                    <a:lnTo>
                      <a:pt x="21600" y="1007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41" name="Driehoek"/>
              <p:cNvSpPr/>
              <p:nvPr/>
            </p:nvSpPr>
            <p:spPr>
              <a:xfrm>
                <a:off x="15973198" y="416"/>
                <a:ext cx="8208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7"/>
                    </a:moveTo>
                    <a:lnTo>
                      <a:pt x="18499" y="0"/>
                    </a:lnTo>
                    <a:lnTo>
                      <a:pt x="0" y="21600"/>
                    </a:lnTo>
                    <a:lnTo>
                      <a:pt x="21600" y="21447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42" name="Vorm"/>
              <p:cNvSpPr/>
              <p:nvPr/>
            </p:nvSpPr>
            <p:spPr>
              <a:xfrm>
                <a:off x="20475429" y="0"/>
                <a:ext cx="334845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32"/>
                    </a:moveTo>
                    <a:lnTo>
                      <a:pt x="21039" y="0"/>
                    </a:lnTo>
                    <a:lnTo>
                      <a:pt x="219" y="8371"/>
                    </a:lnTo>
                    <a:lnTo>
                      <a:pt x="0" y="14985"/>
                    </a:lnTo>
                    <a:lnTo>
                      <a:pt x="2168" y="19628"/>
                    </a:lnTo>
                    <a:lnTo>
                      <a:pt x="6188" y="21600"/>
                    </a:lnTo>
                    <a:lnTo>
                      <a:pt x="11523" y="20475"/>
                    </a:lnTo>
                    <a:lnTo>
                      <a:pt x="19347" y="11257"/>
                    </a:lnTo>
                    <a:lnTo>
                      <a:pt x="21600" y="633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43" name="Vorm"/>
              <p:cNvSpPr/>
              <p:nvPr/>
            </p:nvSpPr>
            <p:spPr>
              <a:xfrm>
                <a:off x="20604342" y="19824"/>
                <a:ext cx="35496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529"/>
                    </a:moveTo>
                    <a:lnTo>
                      <a:pt x="20561" y="3644"/>
                    </a:lnTo>
                    <a:lnTo>
                      <a:pt x="14123" y="0"/>
                    </a:lnTo>
                    <a:lnTo>
                      <a:pt x="12001" y="3819"/>
                    </a:lnTo>
                    <a:lnTo>
                      <a:pt x="866" y="16300"/>
                    </a:lnTo>
                    <a:lnTo>
                      <a:pt x="61" y="18010"/>
                    </a:lnTo>
                    <a:lnTo>
                      <a:pt x="0" y="19432"/>
                    </a:lnTo>
                    <a:lnTo>
                      <a:pt x="847" y="20518"/>
                    </a:lnTo>
                    <a:lnTo>
                      <a:pt x="5938" y="21600"/>
                    </a:lnTo>
                    <a:lnTo>
                      <a:pt x="10513" y="21429"/>
                    </a:lnTo>
                    <a:lnTo>
                      <a:pt x="11453" y="19262"/>
                    </a:lnTo>
                    <a:lnTo>
                      <a:pt x="20561" y="9290"/>
                    </a:lnTo>
                    <a:lnTo>
                      <a:pt x="21517" y="7351"/>
                    </a:lnTo>
                    <a:lnTo>
                      <a:pt x="21600" y="552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44" name="Vorm"/>
              <p:cNvSpPr/>
              <p:nvPr/>
            </p:nvSpPr>
            <p:spPr>
              <a:xfrm>
                <a:off x="21625483" y="14179"/>
                <a:ext cx="15218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45"/>
                    </a:moveTo>
                    <a:lnTo>
                      <a:pt x="14197" y="10461"/>
                    </a:lnTo>
                    <a:lnTo>
                      <a:pt x="9469" y="7425"/>
                    </a:lnTo>
                    <a:lnTo>
                      <a:pt x="1393" y="0"/>
                    </a:lnTo>
                    <a:lnTo>
                      <a:pt x="0" y="21600"/>
                    </a:lnTo>
                    <a:lnTo>
                      <a:pt x="21600" y="13245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45" name="Driehoek"/>
              <p:cNvSpPr/>
              <p:nvPr/>
            </p:nvSpPr>
            <p:spPr>
              <a:xfrm>
                <a:off x="23186350" y="13245365"/>
                <a:ext cx="24599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659" y="0"/>
                    </a:lnTo>
                    <a:lnTo>
                      <a:pt x="0" y="816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46" name="Vorm"/>
              <p:cNvSpPr/>
              <p:nvPr/>
            </p:nvSpPr>
            <p:spPr>
              <a:xfrm>
                <a:off x="23663926" y="13239086"/>
                <a:ext cx="124262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4921" y="4320"/>
                    </a:lnTo>
                    <a:lnTo>
                      <a:pt x="4921" y="0"/>
                    </a:lnTo>
                    <a:lnTo>
                      <a:pt x="0" y="0"/>
                    </a:lnTo>
                    <a:lnTo>
                      <a:pt x="0" y="4320"/>
                    </a:lnTo>
                    <a:lnTo>
                      <a:pt x="4705" y="4320"/>
                    </a:lnTo>
                    <a:lnTo>
                      <a:pt x="4705" y="21600"/>
                    </a:lnTo>
                    <a:lnTo>
                      <a:pt x="21600" y="2160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47" name="Driehoek"/>
              <p:cNvSpPr/>
              <p:nvPr/>
            </p:nvSpPr>
            <p:spPr>
              <a:xfrm>
                <a:off x="23855471" y="888599"/>
                <a:ext cx="15404" cy="29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013" y="1522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48" name="Vorm"/>
              <p:cNvSpPr/>
              <p:nvPr/>
            </p:nvSpPr>
            <p:spPr>
              <a:xfrm>
                <a:off x="23860777" y="127750"/>
                <a:ext cx="15405" cy="374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91"/>
                    </a:moveTo>
                    <a:lnTo>
                      <a:pt x="20642" y="1730"/>
                    </a:lnTo>
                    <a:lnTo>
                      <a:pt x="18142" y="382"/>
                    </a:lnTo>
                    <a:lnTo>
                      <a:pt x="13839" y="0"/>
                    </a:lnTo>
                    <a:lnTo>
                      <a:pt x="0" y="17035"/>
                    </a:lnTo>
                    <a:lnTo>
                      <a:pt x="5609" y="17266"/>
                    </a:lnTo>
                    <a:lnTo>
                      <a:pt x="10147" y="18224"/>
                    </a:lnTo>
                    <a:lnTo>
                      <a:pt x="16827" y="21600"/>
                    </a:lnTo>
                    <a:lnTo>
                      <a:pt x="21600" y="389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49" name="Vorm"/>
              <p:cNvSpPr/>
              <p:nvPr/>
            </p:nvSpPr>
            <p:spPr>
              <a:xfrm>
                <a:off x="23862086" y="502737"/>
                <a:ext cx="15404" cy="23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874" y="12233"/>
                    </a:lnTo>
                    <a:lnTo>
                      <a:pt x="9074" y="1741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50" name="Driehoek"/>
              <p:cNvSpPr/>
              <p:nvPr/>
            </p:nvSpPr>
            <p:spPr>
              <a:xfrm>
                <a:off x="23859667" y="1419069"/>
                <a:ext cx="15405" cy="17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71"/>
                    </a:moveTo>
                    <a:lnTo>
                      <a:pt x="4184" y="0"/>
                    </a:lnTo>
                    <a:lnTo>
                      <a:pt x="0" y="21600"/>
                    </a:lnTo>
                    <a:lnTo>
                      <a:pt x="21600" y="1317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3052" name="object 47"/>
            <p:cNvSpPr/>
            <p:nvPr/>
          </p:nvSpPr>
          <p:spPr>
            <a:xfrm>
              <a:off x="22039000" y="11520160"/>
              <a:ext cx="1472528" cy="14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956" y="32"/>
                  </a:lnTo>
                  <a:lnTo>
                    <a:pt x="9130" y="128"/>
                  </a:lnTo>
                  <a:lnTo>
                    <a:pt x="8324" y="285"/>
                  </a:lnTo>
                  <a:lnTo>
                    <a:pt x="7540" y="501"/>
                  </a:lnTo>
                  <a:lnTo>
                    <a:pt x="6782" y="772"/>
                  </a:lnTo>
                  <a:lnTo>
                    <a:pt x="6050" y="1098"/>
                  </a:lnTo>
                  <a:lnTo>
                    <a:pt x="5349" y="1475"/>
                  </a:lnTo>
                  <a:lnTo>
                    <a:pt x="4680" y="1900"/>
                  </a:lnTo>
                  <a:lnTo>
                    <a:pt x="4045" y="2373"/>
                  </a:lnTo>
                  <a:lnTo>
                    <a:pt x="3447" y="2889"/>
                  </a:lnTo>
                  <a:lnTo>
                    <a:pt x="2889" y="3447"/>
                  </a:lnTo>
                  <a:lnTo>
                    <a:pt x="2373" y="4045"/>
                  </a:lnTo>
                  <a:lnTo>
                    <a:pt x="1900" y="4680"/>
                  </a:lnTo>
                  <a:lnTo>
                    <a:pt x="1475" y="5349"/>
                  </a:lnTo>
                  <a:lnTo>
                    <a:pt x="1098" y="6050"/>
                  </a:lnTo>
                  <a:lnTo>
                    <a:pt x="772" y="6782"/>
                  </a:lnTo>
                  <a:lnTo>
                    <a:pt x="501" y="7540"/>
                  </a:lnTo>
                  <a:lnTo>
                    <a:pt x="285" y="8324"/>
                  </a:lnTo>
                  <a:lnTo>
                    <a:pt x="128" y="9130"/>
                  </a:lnTo>
                  <a:lnTo>
                    <a:pt x="32" y="9956"/>
                  </a:lnTo>
                  <a:lnTo>
                    <a:pt x="0" y="10800"/>
                  </a:lnTo>
                  <a:lnTo>
                    <a:pt x="32" y="11644"/>
                  </a:lnTo>
                  <a:lnTo>
                    <a:pt x="128" y="12470"/>
                  </a:lnTo>
                  <a:lnTo>
                    <a:pt x="285" y="13276"/>
                  </a:lnTo>
                  <a:lnTo>
                    <a:pt x="501" y="14060"/>
                  </a:lnTo>
                  <a:lnTo>
                    <a:pt x="772" y="14818"/>
                  </a:lnTo>
                  <a:lnTo>
                    <a:pt x="1098" y="15550"/>
                  </a:lnTo>
                  <a:lnTo>
                    <a:pt x="1475" y="16251"/>
                  </a:lnTo>
                  <a:lnTo>
                    <a:pt x="1900" y="16920"/>
                  </a:lnTo>
                  <a:lnTo>
                    <a:pt x="2373" y="17555"/>
                  </a:lnTo>
                  <a:lnTo>
                    <a:pt x="2889" y="18153"/>
                  </a:lnTo>
                  <a:lnTo>
                    <a:pt x="3447" y="18711"/>
                  </a:lnTo>
                  <a:lnTo>
                    <a:pt x="4045" y="19227"/>
                  </a:lnTo>
                  <a:lnTo>
                    <a:pt x="4680" y="19700"/>
                  </a:lnTo>
                  <a:lnTo>
                    <a:pt x="5349" y="20125"/>
                  </a:lnTo>
                  <a:lnTo>
                    <a:pt x="6050" y="20502"/>
                  </a:lnTo>
                  <a:lnTo>
                    <a:pt x="6782" y="20828"/>
                  </a:lnTo>
                  <a:lnTo>
                    <a:pt x="7540" y="21099"/>
                  </a:lnTo>
                  <a:lnTo>
                    <a:pt x="8324" y="21315"/>
                  </a:lnTo>
                  <a:lnTo>
                    <a:pt x="9130" y="21472"/>
                  </a:lnTo>
                  <a:lnTo>
                    <a:pt x="9956" y="21567"/>
                  </a:lnTo>
                  <a:lnTo>
                    <a:pt x="10800" y="21600"/>
                  </a:lnTo>
                  <a:lnTo>
                    <a:pt x="11644" y="21567"/>
                  </a:lnTo>
                  <a:lnTo>
                    <a:pt x="12470" y="21472"/>
                  </a:lnTo>
                  <a:lnTo>
                    <a:pt x="13276" y="21315"/>
                  </a:lnTo>
                  <a:lnTo>
                    <a:pt x="14060" y="21099"/>
                  </a:lnTo>
                  <a:lnTo>
                    <a:pt x="14818" y="20828"/>
                  </a:lnTo>
                  <a:lnTo>
                    <a:pt x="15550" y="20502"/>
                  </a:lnTo>
                  <a:lnTo>
                    <a:pt x="16251" y="20125"/>
                  </a:lnTo>
                  <a:lnTo>
                    <a:pt x="16920" y="19700"/>
                  </a:lnTo>
                  <a:lnTo>
                    <a:pt x="17555" y="19227"/>
                  </a:lnTo>
                  <a:lnTo>
                    <a:pt x="18153" y="18711"/>
                  </a:lnTo>
                  <a:lnTo>
                    <a:pt x="18711" y="18153"/>
                  </a:lnTo>
                  <a:lnTo>
                    <a:pt x="19227" y="17555"/>
                  </a:lnTo>
                  <a:lnTo>
                    <a:pt x="19700" y="16920"/>
                  </a:lnTo>
                  <a:lnTo>
                    <a:pt x="20126" y="16251"/>
                  </a:lnTo>
                  <a:lnTo>
                    <a:pt x="20502" y="15550"/>
                  </a:lnTo>
                  <a:lnTo>
                    <a:pt x="20828" y="14818"/>
                  </a:lnTo>
                  <a:lnTo>
                    <a:pt x="21099" y="14060"/>
                  </a:lnTo>
                  <a:lnTo>
                    <a:pt x="21315" y="13276"/>
                  </a:lnTo>
                  <a:lnTo>
                    <a:pt x="21472" y="12470"/>
                  </a:lnTo>
                  <a:lnTo>
                    <a:pt x="21568" y="11644"/>
                  </a:lnTo>
                  <a:lnTo>
                    <a:pt x="21600" y="10800"/>
                  </a:lnTo>
                  <a:lnTo>
                    <a:pt x="21568" y="9956"/>
                  </a:lnTo>
                  <a:lnTo>
                    <a:pt x="21472" y="9130"/>
                  </a:lnTo>
                  <a:lnTo>
                    <a:pt x="21315" y="8324"/>
                  </a:lnTo>
                  <a:lnTo>
                    <a:pt x="21099" y="7540"/>
                  </a:lnTo>
                  <a:lnTo>
                    <a:pt x="20828" y="6782"/>
                  </a:lnTo>
                  <a:lnTo>
                    <a:pt x="20502" y="6050"/>
                  </a:lnTo>
                  <a:lnTo>
                    <a:pt x="20126" y="5349"/>
                  </a:lnTo>
                  <a:lnTo>
                    <a:pt x="19700" y="4680"/>
                  </a:lnTo>
                  <a:lnTo>
                    <a:pt x="19227" y="4045"/>
                  </a:lnTo>
                  <a:lnTo>
                    <a:pt x="18711" y="3447"/>
                  </a:lnTo>
                  <a:lnTo>
                    <a:pt x="18153" y="2889"/>
                  </a:lnTo>
                  <a:lnTo>
                    <a:pt x="17555" y="2373"/>
                  </a:lnTo>
                  <a:lnTo>
                    <a:pt x="16920" y="1900"/>
                  </a:lnTo>
                  <a:lnTo>
                    <a:pt x="16251" y="1475"/>
                  </a:lnTo>
                  <a:lnTo>
                    <a:pt x="15550" y="1098"/>
                  </a:lnTo>
                  <a:lnTo>
                    <a:pt x="14818" y="772"/>
                  </a:lnTo>
                  <a:lnTo>
                    <a:pt x="14060" y="501"/>
                  </a:lnTo>
                  <a:lnTo>
                    <a:pt x="13276" y="285"/>
                  </a:lnTo>
                  <a:lnTo>
                    <a:pt x="12470" y="128"/>
                  </a:lnTo>
                  <a:lnTo>
                    <a:pt x="11644" y="3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3053" name="object 48" descr="object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87951" y="12022150"/>
              <a:ext cx="371520" cy="4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54" name="object 49" descr="object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4022" y="12037176"/>
              <a:ext cx="288385" cy="438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55" name="object 50" descr="object 5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13539" y="12037176"/>
              <a:ext cx="353237" cy="45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57" name="SUE | Behavioural Design Canvas© UK.jpg"/>
          <p:cNvSpPr>
            <a:spLocks noGrp="1"/>
          </p:cNvSpPr>
          <p:nvPr>
            <p:ph type="pic" idx="21"/>
          </p:nvPr>
        </p:nvSpPr>
        <p:spPr>
          <a:xfrm>
            <a:off x="3177584" y="635430"/>
            <a:ext cx="17774509" cy="125702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ELLEN:Canvas NL coral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065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066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3067" name="object 2"/>
          <p:cNvSpPr/>
          <p:nvPr/>
        </p:nvSpPr>
        <p:spPr>
          <a:xfrm>
            <a:off x="24163670" y="13358066"/>
            <a:ext cx="15405" cy="10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0" y="0"/>
                </a:moveTo>
                <a:lnTo>
                  <a:pt x="4231" y="278"/>
                </a:lnTo>
                <a:lnTo>
                  <a:pt x="0" y="2962"/>
                </a:lnTo>
                <a:lnTo>
                  <a:pt x="152" y="4318"/>
                </a:lnTo>
                <a:lnTo>
                  <a:pt x="2273" y="15768"/>
                </a:lnTo>
                <a:lnTo>
                  <a:pt x="8902" y="19916"/>
                </a:lnTo>
                <a:lnTo>
                  <a:pt x="16517" y="20585"/>
                </a:lnTo>
                <a:lnTo>
                  <a:pt x="21600" y="21600"/>
                </a:lnTo>
                <a:lnTo>
                  <a:pt x="17203" y="5862"/>
                </a:lnTo>
                <a:lnTo>
                  <a:pt x="1069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68" name="object 3"/>
          <p:cNvSpPr/>
          <p:nvPr/>
        </p:nvSpPr>
        <p:spPr>
          <a:xfrm>
            <a:off x="24148212" y="11336711"/>
            <a:ext cx="15405" cy="26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753" y="19006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69" name="object 4"/>
          <p:cNvSpPr/>
          <p:nvPr/>
        </p:nvSpPr>
        <p:spPr>
          <a:xfrm>
            <a:off x="24148609" y="9880178"/>
            <a:ext cx="15405" cy="109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45" y="0"/>
                </a:moveTo>
                <a:lnTo>
                  <a:pt x="6724" y="702"/>
                </a:lnTo>
                <a:lnTo>
                  <a:pt x="3473" y="1542"/>
                </a:lnTo>
                <a:lnTo>
                  <a:pt x="1417" y="2505"/>
                </a:lnTo>
                <a:lnTo>
                  <a:pt x="380" y="3575"/>
                </a:lnTo>
                <a:lnTo>
                  <a:pt x="667" y="5972"/>
                </a:lnTo>
                <a:lnTo>
                  <a:pt x="6961" y="12750"/>
                </a:lnTo>
                <a:lnTo>
                  <a:pt x="8026" y="15449"/>
                </a:lnTo>
                <a:lnTo>
                  <a:pt x="7549" y="16734"/>
                </a:lnTo>
                <a:lnTo>
                  <a:pt x="6161" y="17955"/>
                </a:lnTo>
                <a:lnTo>
                  <a:pt x="0" y="18930"/>
                </a:lnTo>
                <a:lnTo>
                  <a:pt x="21600" y="21600"/>
                </a:lnTo>
                <a:lnTo>
                  <a:pt x="9928" y="6253"/>
                </a:lnTo>
                <a:lnTo>
                  <a:pt x="9271" y="2859"/>
                </a:lnTo>
                <a:lnTo>
                  <a:pt x="10294" y="883"/>
                </a:lnTo>
                <a:lnTo>
                  <a:pt x="1134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072" name="object 5"/>
          <p:cNvGrpSpPr/>
          <p:nvPr/>
        </p:nvGrpSpPr>
        <p:grpSpPr>
          <a:xfrm>
            <a:off x="24167101" y="8952504"/>
            <a:ext cx="17176" cy="255378"/>
            <a:chOff x="0" y="0"/>
            <a:chExt cx="17175" cy="255376"/>
          </a:xfrm>
        </p:grpSpPr>
        <p:sp>
          <p:nvSpPr>
            <p:cNvPr id="3070" name="Vorm"/>
            <p:cNvSpPr/>
            <p:nvPr/>
          </p:nvSpPr>
          <p:spPr>
            <a:xfrm>
              <a:off x="0" y="0"/>
              <a:ext cx="15404" cy="23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76"/>
                  </a:moveTo>
                  <a:lnTo>
                    <a:pt x="14916" y="3115"/>
                  </a:lnTo>
                  <a:lnTo>
                    <a:pt x="9641" y="2994"/>
                  </a:lnTo>
                  <a:lnTo>
                    <a:pt x="5529" y="2315"/>
                  </a:lnTo>
                  <a:lnTo>
                    <a:pt x="0" y="0"/>
                  </a:lnTo>
                  <a:lnTo>
                    <a:pt x="12344" y="21600"/>
                  </a:lnTo>
                  <a:lnTo>
                    <a:pt x="19929" y="18119"/>
                  </a:lnTo>
                  <a:lnTo>
                    <a:pt x="21600" y="2376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71" name="Vorm"/>
            <p:cNvSpPr/>
            <p:nvPr/>
          </p:nvSpPr>
          <p:spPr>
            <a:xfrm>
              <a:off x="1771" y="170518"/>
              <a:ext cx="15405" cy="8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25"/>
                  </a:moveTo>
                  <a:lnTo>
                    <a:pt x="18412" y="0"/>
                  </a:lnTo>
                  <a:lnTo>
                    <a:pt x="11534" y="1055"/>
                  </a:lnTo>
                  <a:lnTo>
                    <a:pt x="0" y="7038"/>
                  </a:lnTo>
                  <a:lnTo>
                    <a:pt x="2203" y="17252"/>
                  </a:lnTo>
                  <a:lnTo>
                    <a:pt x="6144" y="21600"/>
                  </a:lnTo>
                  <a:lnTo>
                    <a:pt x="10800" y="21423"/>
                  </a:lnTo>
                  <a:lnTo>
                    <a:pt x="19146" y="12915"/>
                  </a:lnTo>
                  <a:lnTo>
                    <a:pt x="21600" y="252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3076" name="object 6"/>
          <p:cNvGrpSpPr/>
          <p:nvPr/>
        </p:nvGrpSpPr>
        <p:grpSpPr>
          <a:xfrm>
            <a:off x="24160525" y="8105796"/>
            <a:ext cx="24662" cy="456996"/>
            <a:chOff x="0" y="0"/>
            <a:chExt cx="24661" cy="456995"/>
          </a:xfrm>
        </p:grpSpPr>
        <p:sp>
          <p:nvSpPr>
            <p:cNvPr id="3073" name="Vorm"/>
            <p:cNvSpPr/>
            <p:nvPr/>
          </p:nvSpPr>
          <p:spPr>
            <a:xfrm>
              <a:off x="0" y="0"/>
              <a:ext cx="15404" cy="1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18"/>
                  </a:moveTo>
                  <a:lnTo>
                    <a:pt x="15430" y="7947"/>
                  </a:lnTo>
                  <a:lnTo>
                    <a:pt x="0" y="0"/>
                  </a:lnTo>
                  <a:lnTo>
                    <a:pt x="14918" y="21600"/>
                  </a:lnTo>
                  <a:lnTo>
                    <a:pt x="20574" y="18330"/>
                  </a:lnTo>
                  <a:lnTo>
                    <a:pt x="21600" y="1391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74" name="Vorm"/>
            <p:cNvSpPr/>
            <p:nvPr/>
          </p:nvSpPr>
          <p:spPr>
            <a:xfrm>
              <a:off x="731" y="121580"/>
              <a:ext cx="15405" cy="25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9198" y="0"/>
                  </a:lnTo>
                  <a:lnTo>
                    <a:pt x="3816" y="1798"/>
                  </a:lnTo>
                  <a:lnTo>
                    <a:pt x="0" y="3487"/>
                  </a:lnTo>
                  <a:lnTo>
                    <a:pt x="1975" y="5911"/>
                  </a:lnTo>
                  <a:lnTo>
                    <a:pt x="13631" y="9916"/>
                  </a:lnTo>
                  <a:lnTo>
                    <a:pt x="8720" y="9704"/>
                  </a:lnTo>
                  <a:lnTo>
                    <a:pt x="10014" y="1165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75" name="Vorm"/>
            <p:cNvSpPr/>
            <p:nvPr/>
          </p:nvSpPr>
          <p:spPr>
            <a:xfrm>
              <a:off x="9257" y="110598"/>
              <a:ext cx="15405" cy="3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61"/>
                  </a:moveTo>
                  <a:lnTo>
                    <a:pt x="19336" y="5001"/>
                  </a:lnTo>
                  <a:lnTo>
                    <a:pt x="16890" y="1635"/>
                  </a:lnTo>
                  <a:lnTo>
                    <a:pt x="14169" y="42"/>
                  </a:lnTo>
                  <a:lnTo>
                    <a:pt x="11171" y="0"/>
                  </a:lnTo>
                  <a:lnTo>
                    <a:pt x="7846" y="1289"/>
                  </a:lnTo>
                  <a:lnTo>
                    <a:pt x="4154" y="3687"/>
                  </a:lnTo>
                  <a:lnTo>
                    <a:pt x="0" y="6973"/>
                  </a:lnTo>
                  <a:lnTo>
                    <a:pt x="9415" y="21600"/>
                  </a:lnTo>
                  <a:lnTo>
                    <a:pt x="12646" y="18794"/>
                  </a:lnTo>
                  <a:lnTo>
                    <a:pt x="17170" y="11348"/>
                  </a:lnTo>
                  <a:lnTo>
                    <a:pt x="19198" y="9380"/>
                  </a:lnTo>
                  <a:lnTo>
                    <a:pt x="21600" y="1036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077" name="object 7"/>
          <p:cNvSpPr/>
          <p:nvPr/>
        </p:nvSpPr>
        <p:spPr>
          <a:xfrm>
            <a:off x="24159223" y="8631118"/>
            <a:ext cx="15404" cy="3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24" y="0"/>
                </a:moveTo>
                <a:lnTo>
                  <a:pt x="13054" y="9283"/>
                </a:lnTo>
                <a:lnTo>
                  <a:pt x="10947" y="10421"/>
                </a:lnTo>
                <a:lnTo>
                  <a:pt x="8659" y="10660"/>
                </a:lnTo>
                <a:lnTo>
                  <a:pt x="6117" y="9788"/>
                </a:lnTo>
                <a:lnTo>
                  <a:pt x="3256" y="7590"/>
                </a:lnTo>
                <a:lnTo>
                  <a:pt x="0" y="3855"/>
                </a:lnTo>
                <a:lnTo>
                  <a:pt x="2280" y="12273"/>
                </a:lnTo>
                <a:lnTo>
                  <a:pt x="5657" y="17967"/>
                </a:lnTo>
                <a:lnTo>
                  <a:pt x="7602" y="19822"/>
                </a:lnTo>
                <a:lnTo>
                  <a:pt x="9636" y="21029"/>
                </a:lnTo>
                <a:lnTo>
                  <a:pt x="11694" y="21600"/>
                </a:lnTo>
                <a:lnTo>
                  <a:pt x="13715" y="21547"/>
                </a:lnTo>
                <a:lnTo>
                  <a:pt x="15636" y="20881"/>
                </a:lnTo>
                <a:lnTo>
                  <a:pt x="17399" y="19613"/>
                </a:lnTo>
                <a:lnTo>
                  <a:pt x="20192" y="15317"/>
                </a:lnTo>
                <a:lnTo>
                  <a:pt x="21600" y="8749"/>
                </a:lnTo>
                <a:lnTo>
                  <a:pt x="21124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78" name="object 8"/>
          <p:cNvSpPr/>
          <p:nvPr/>
        </p:nvSpPr>
        <p:spPr>
          <a:xfrm>
            <a:off x="24138996" y="9793837"/>
            <a:ext cx="15405" cy="32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4"/>
                </a:moveTo>
                <a:lnTo>
                  <a:pt x="17539" y="1014"/>
                </a:lnTo>
                <a:lnTo>
                  <a:pt x="17539" y="0"/>
                </a:lnTo>
                <a:lnTo>
                  <a:pt x="13131" y="0"/>
                </a:lnTo>
                <a:lnTo>
                  <a:pt x="13131" y="1014"/>
                </a:lnTo>
                <a:lnTo>
                  <a:pt x="9428" y="1014"/>
                </a:lnTo>
                <a:lnTo>
                  <a:pt x="9428" y="4158"/>
                </a:lnTo>
                <a:lnTo>
                  <a:pt x="0" y="4158"/>
                </a:lnTo>
                <a:lnTo>
                  <a:pt x="0" y="11561"/>
                </a:lnTo>
                <a:lnTo>
                  <a:pt x="1194" y="11561"/>
                </a:lnTo>
                <a:lnTo>
                  <a:pt x="1194" y="18254"/>
                </a:lnTo>
                <a:lnTo>
                  <a:pt x="13009" y="18254"/>
                </a:lnTo>
                <a:lnTo>
                  <a:pt x="13009" y="21600"/>
                </a:lnTo>
                <a:lnTo>
                  <a:pt x="15631" y="21600"/>
                </a:lnTo>
                <a:lnTo>
                  <a:pt x="15631" y="18254"/>
                </a:lnTo>
                <a:lnTo>
                  <a:pt x="16111" y="11561"/>
                </a:lnTo>
                <a:lnTo>
                  <a:pt x="19927" y="11561"/>
                </a:lnTo>
                <a:lnTo>
                  <a:pt x="19927" y="4158"/>
                </a:lnTo>
                <a:lnTo>
                  <a:pt x="21600" y="4158"/>
                </a:lnTo>
                <a:lnTo>
                  <a:pt x="21600" y="1014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081" name="object 9"/>
          <p:cNvGrpSpPr/>
          <p:nvPr/>
        </p:nvGrpSpPr>
        <p:grpSpPr>
          <a:xfrm>
            <a:off x="24161534" y="6704447"/>
            <a:ext cx="20927" cy="432058"/>
            <a:chOff x="0" y="0"/>
            <a:chExt cx="20925" cy="432057"/>
          </a:xfrm>
        </p:grpSpPr>
        <p:sp>
          <p:nvSpPr>
            <p:cNvPr id="3079" name="Vorm"/>
            <p:cNvSpPr/>
            <p:nvPr/>
          </p:nvSpPr>
          <p:spPr>
            <a:xfrm>
              <a:off x="0" y="0"/>
              <a:ext cx="15404" cy="26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38"/>
                  </a:moveTo>
                  <a:lnTo>
                    <a:pt x="18888" y="19938"/>
                  </a:lnTo>
                  <a:lnTo>
                    <a:pt x="18888" y="16232"/>
                  </a:lnTo>
                  <a:lnTo>
                    <a:pt x="13570" y="16232"/>
                  </a:lnTo>
                  <a:lnTo>
                    <a:pt x="13570" y="9714"/>
                  </a:lnTo>
                  <a:lnTo>
                    <a:pt x="5112" y="9714"/>
                  </a:lnTo>
                  <a:lnTo>
                    <a:pt x="5112" y="0"/>
                  </a:lnTo>
                  <a:lnTo>
                    <a:pt x="0" y="0"/>
                  </a:lnTo>
                  <a:lnTo>
                    <a:pt x="0" y="9714"/>
                  </a:lnTo>
                  <a:lnTo>
                    <a:pt x="1249" y="9714"/>
                  </a:lnTo>
                  <a:lnTo>
                    <a:pt x="1249" y="16232"/>
                  </a:lnTo>
                  <a:lnTo>
                    <a:pt x="5112" y="16232"/>
                  </a:lnTo>
                  <a:lnTo>
                    <a:pt x="5112" y="19938"/>
                  </a:lnTo>
                  <a:lnTo>
                    <a:pt x="10751" y="19938"/>
                  </a:lnTo>
                  <a:lnTo>
                    <a:pt x="10751" y="21472"/>
                  </a:lnTo>
                  <a:lnTo>
                    <a:pt x="14293" y="21472"/>
                  </a:lnTo>
                  <a:lnTo>
                    <a:pt x="14293" y="21600"/>
                  </a:lnTo>
                  <a:lnTo>
                    <a:pt x="15444" y="21600"/>
                  </a:lnTo>
                  <a:lnTo>
                    <a:pt x="15444" y="21472"/>
                  </a:lnTo>
                  <a:lnTo>
                    <a:pt x="21600" y="21472"/>
                  </a:lnTo>
                  <a:lnTo>
                    <a:pt x="21600" y="19938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80" name="Vorm"/>
            <p:cNvSpPr/>
            <p:nvPr/>
          </p:nvSpPr>
          <p:spPr>
            <a:xfrm>
              <a:off x="5522" y="162400"/>
              <a:ext cx="15404" cy="26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1" y="515"/>
                  </a:lnTo>
                  <a:lnTo>
                    <a:pt x="11368" y="2895"/>
                  </a:lnTo>
                  <a:lnTo>
                    <a:pt x="5553" y="5757"/>
                  </a:lnTo>
                  <a:lnTo>
                    <a:pt x="0" y="7720"/>
                  </a:lnTo>
                  <a:lnTo>
                    <a:pt x="6297" y="21600"/>
                  </a:lnTo>
                  <a:lnTo>
                    <a:pt x="12329" y="8479"/>
                  </a:lnTo>
                  <a:lnTo>
                    <a:pt x="16308" y="277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082" name="object 10"/>
          <p:cNvSpPr/>
          <p:nvPr/>
        </p:nvSpPr>
        <p:spPr>
          <a:xfrm>
            <a:off x="24152924" y="7981881"/>
            <a:ext cx="15404" cy="50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09" y="349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83" name="object 11"/>
          <p:cNvSpPr/>
          <p:nvPr/>
        </p:nvSpPr>
        <p:spPr>
          <a:xfrm>
            <a:off x="24172198" y="5761842"/>
            <a:ext cx="15405" cy="26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06" y="9474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086" name="object 12"/>
          <p:cNvGrpSpPr/>
          <p:nvPr/>
        </p:nvGrpSpPr>
        <p:grpSpPr>
          <a:xfrm>
            <a:off x="24170087" y="4487521"/>
            <a:ext cx="19902" cy="757415"/>
            <a:chOff x="0" y="0"/>
            <a:chExt cx="19901" cy="757413"/>
          </a:xfrm>
        </p:grpSpPr>
        <p:sp>
          <p:nvSpPr>
            <p:cNvPr id="3084" name="Vorm"/>
            <p:cNvSpPr/>
            <p:nvPr/>
          </p:nvSpPr>
          <p:spPr>
            <a:xfrm>
              <a:off x="0" y="0"/>
              <a:ext cx="15404" cy="230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197" y="10776"/>
                  </a:lnTo>
                  <a:lnTo>
                    <a:pt x="7276" y="53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85" name="Vorm"/>
            <p:cNvSpPr/>
            <p:nvPr/>
          </p:nvSpPr>
          <p:spPr>
            <a:xfrm>
              <a:off x="4497" y="230331"/>
              <a:ext cx="15405" cy="5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75"/>
                  </a:moveTo>
                  <a:lnTo>
                    <a:pt x="19260" y="13886"/>
                  </a:lnTo>
                  <a:lnTo>
                    <a:pt x="15208" y="8954"/>
                  </a:lnTo>
                  <a:lnTo>
                    <a:pt x="4679" y="0"/>
                  </a:lnTo>
                  <a:lnTo>
                    <a:pt x="6706" y="4576"/>
                  </a:lnTo>
                  <a:lnTo>
                    <a:pt x="6706" y="9438"/>
                  </a:lnTo>
                  <a:lnTo>
                    <a:pt x="4523" y="14724"/>
                  </a:lnTo>
                  <a:lnTo>
                    <a:pt x="0" y="20574"/>
                  </a:lnTo>
                  <a:lnTo>
                    <a:pt x="3390" y="21600"/>
                  </a:lnTo>
                  <a:lnTo>
                    <a:pt x="6509" y="21573"/>
                  </a:lnTo>
                  <a:lnTo>
                    <a:pt x="9435" y="20848"/>
                  </a:lnTo>
                  <a:lnTo>
                    <a:pt x="14698" y="18722"/>
                  </a:lnTo>
                  <a:lnTo>
                    <a:pt x="17117" y="18033"/>
                  </a:lnTo>
                  <a:lnTo>
                    <a:pt x="19417" y="18065"/>
                  </a:lnTo>
                  <a:lnTo>
                    <a:pt x="21600" y="19175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3090" name="object 13"/>
          <p:cNvGrpSpPr/>
          <p:nvPr/>
        </p:nvGrpSpPr>
        <p:grpSpPr>
          <a:xfrm>
            <a:off x="24160539" y="5939963"/>
            <a:ext cx="18515" cy="348093"/>
            <a:chOff x="0" y="0"/>
            <a:chExt cx="18514" cy="348091"/>
          </a:xfrm>
        </p:grpSpPr>
        <p:sp>
          <p:nvSpPr>
            <p:cNvPr id="3087" name="Vorm"/>
            <p:cNvSpPr/>
            <p:nvPr/>
          </p:nvSpPr>
          <p:spPr>
            <a:xfrm>
              <a:off x="0" y="322382"/>
              <a:ext cx="15404" cy="2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141" y="8256"/>
                  </a:lnTo>
                  <a:lnTo>
                    <a:pt x="0" y="13240"/>
                  </a:lnTo>
                  <a:lnTo>
                    <a:pt x="211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88" name="Driehoek"/>
            <p:cNvSpPr/>
            <p:nvPr/>
          </p:nvSpPr>
          <p:spPr>
            <a:xfrm>
              <a:off x="500" y="0"/>
              <a:ext cx="15404" cy="2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8354" y="212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89" name="Vorm"/>
            <p:cNvSpPr/>
            <p:nvPr/>
          </p:nvSpPr>
          <p:spPr>
            <a:xfrm>
              <a:off x="3111" y="118346"/>
              <a:ext cx="15404" cy="20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61" y="10792"/>
                  </a:lnTo>
                  <a:lnTo>
                    <a:pt x="0" y="21600"/>
                  </a:lnTo>
                  <a:lnTo>
                    <a:pt x="4585" y="19493"/>
                  </a:lnTo>
                  <a:lnTo>
                    <a:pt x="10619" y="15775"/>
                  </a:lnTo>
                  <a:lnTo>
                    <a:pt x="16716" y="95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091" name="object 14"/>
          <p:cNvSpPr/>
          <p:nvPr/>
        </p:nvSpPr>
        <p:spPr>
          <a:xfrm>
            <a:off x="24156650" y="7092539"/>
            <a:ext cx="1" cy="291798"/>
          </a:xfrm>
          <a:prstGeom prst="line">
            <a:avLst/>
          </a:prstGeom>
          <a:ln w="3175">
            <a:solidFill>
              <a:srgbClr val="FFB9BB"/>
            </a:solidFill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094" name="object 15"/>
          <p:cNvGrpSpPr/>
          <p:nvPr/>
        </p:nvGrpSpPr>
        <p:grpSpPr>
          <a:xfrm>
            <a:off x="24153452" y="6279860"/>
            <a:ext cx="17307" cy="430564"/>
            <a:chOff x="0" y="0"/>
            <a:chExt cx="17305" cy="430562"/>
          </a:xfrm>
        </p:grpSpPr>
        <p:sp>
          <p:nvSpPr>
            <p:cNvPr id="3092" name="Driehoek"/>
            <p:cNvSpPr/>
            <p:nvPr/>
          </p:nvSpPr>
          <p:spPr>
            <a:xfrm>
              <a:off x="0" y="0"/>
              <a:ext cx="15404" cy="13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244"/>
                  </a:moveTo>
                  <a:lnTo>
                    <a:pt x="0" y="0"/>
                  </a:lnTo>
                  <a:lnTo>
                    <a:pt x="17036" y="21600"/>
                  </a:lnTo>
                  <a:lnTo>
                    <a:pt x="21600" y="5244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93" name="Vorm"/>
            <p:cNvSpPr/>
            <p:nvPr/>
          </p:nvSpPr>
          <p:spPr>
            <a:xfrm>
              <a:off x="1901" y="134828"/>
              <a:ext cx="15405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352" y="0"/>
                  </a:lnTo>
                  <a:lnTo>
                    <a:pt x="0" y="20113"/>
                  </a:lnTo>
                  <a:lnTo>
                    <a:pt x="10766" y="18641"/>
                  </a:lnTo>
                  <a:lnTo>
                    <a:pt x="16383" y="18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095" name="object 16"/>
          <p:cNvSpPr/>
          <p:nvPr/>
        </p:nvSpPr>
        <p:spPr>
          <a:xfrm>
            <a:off x="24160579" y="4563369"/>
            <a:ext cx="15405" cy="50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73"/>
                </a:moveTo>
                <a:lnTo>
                  <a:pt x="20837" y="16873"/>
                </a:lnTo>
                <a:lnTo>
                  <a:pt x="20837" y="15232"/>
                </a:lnTo>
                <a:lnTo>
                  <a:pt x="18319" y="15232"/>
                </a:lnTo>
                <a:lnTo>
                  <a:pt x="18319" y="14312"/>
                </a:lnTo>
                <a:lnTo>
                  <a:pt x="14424" y="14312"/>
                </a:lnTo>
                <a:lnTo>
                  <a:pt x="14424" y="8863"/>
                </a:lnTo>
                <a:lnTo>
                  <a:pt x="9688" y="8863"/>
                </a:lnTo>
                <a:lnTo>
                  <a:pt x="9688" y="0"/>
                </a:lnTo>
                <a:lnTo>
                  <a:pt x="5722" y="0"/>
                </a:lnTo>
                <a:lnTo>
                  <a:pt x="5722" y="8863"/>
                </a:lnTo>
                <a:lnTo>
                  <a:pt x="2134" y="8863"/>
                </a:lnTo>
                <a:lnTo>
                  <a:pt x="2134" y="14312"/>
                </a:lnTo>
                <a:lnTo>
                  <a:pt x="529" y="14312"/>
                </a:lnTo>
                <a:lnTo>
                  <a:pt x="529" y="15232"/>
                </a:lnTo>
                <a:lnTo>
                  <a:pt x="228" y="16873"/>
                </a:lnTo>
                <a:lnTo>
                  <a:pt x="0" y="20221"/>
                </a:lnTo>
                <a:lnTo>
                  <a:pt x="1064" y="20221"/>
                </a:lnTo>
                <a:lnTo>
                  <a:pt x="1064" y="20550"/>
                </a:lnTo>
                <a:lnTo>
                  <a:pt x="4808" y="20550"/>
                </a:lnTo>
                <a:lnTo>
                  <a:pt x="4808" y="21140"/>
                </a:lnTo>
                <a:lnTo>
                  <a:pt x="10986" y="21140"/>
                </a:lnTo>
                <a:lnTo>
                  <a:pt x="10986" y="21600"/>
                </a:lnTo>
                <a:lnTo>
                  <a:pt x="15951" y="21600"/>
                </a:lnTo>
                <a:lnTo>
                  <a:pt x="15951" y="21140"/>
                </a:lnTo>
                <a:lnTo>
                  <a:pt x="18926" y="21140"/>
                </a:lnTo>
                <a:lnTo>
                  <a:pt x="18926" y="20550"/>
                </a:lnTo>
                <a:lnTo>
                  <a:pt x="20608" y="20550"/>
                </a:lnTo>
                <a:lnTo>
                  <a:pt x="20608" y="20221"/>
                </a:lnTo>
                <a:lnTo>
                  <a:pt x="21600" y="20221"/>
                </a:lnTo>
                <a:lnTo>
                  <a:pt x="21600" y="16873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96" name="object 17"/>
          <p:cNvSpPr/>
          <p:nvPr/>
        </p:nvSpPr>
        <p:spPr>
          <a:xfrm>
            <a:off x="24161086" y="5518182"/>
            <a:ext cx="15405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25" y="0"/>
                </a:moveTo>
                <a:lnTo>
                  <a:pt x="2715" y="9305"/>
                </a:lnTo>
                <a:lnTo>
                  <a:pt x="0" y="16655"/>
                </a:lnTo>
                <a:lnTo>
                  <a:pt x="5587" y="21077"/>
                </a:lnTo>
                <a:lnTo>
                  <a:pt x="21600" y="21600"/>
                </a:lnTo>
                <a:lnTo>
                  <a:pt x="11725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97" name="object 18"/>
          <p:cNvSpPr/>
          <p:nvPr/>
        </p:nvSpPr>
        <p:spPr>
          <a:xfrm>
            <a:off x="24159536" y="3116150"/>
            <a:ext cx="15404" cy="28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7510"/>
                </a:lnTo>
                <a:lnTo>
                  <a:pt x="204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98" name="object 19"/>
          <p:cNvSpPr/>
          <p:nvPr/>
        </p:nvSpPr>
        <p:spPr>
          <a:xfrm>
            <a:off x="24158134" y="5032892"/>
            <a:ext cx="15405" cy="28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0"/>
                </a:moveTo>
                <a:lnTo>
                  <a:pt x="4598" y="47"/>
                </a:lnTo>
                <a:lnTo>
                  <a:pt x="2915" y="766"/>
                </a:lnTo>
                <a:lnTo>
                  <a:pt x="3502" y="2382"/>
                </a:lnTo>
                <a:lnTo>
                  <a:pt x="0" y="8416"/>
                </a:lnTo>
                <a:lnTo>
                  <a:pt x="3016" y="13422"/>
                </a:lnTo>
                <a:lnTo>
                  <a:pt x="10811" y="17713"/>
                </a:lnTo>
                <a:lnTo>
                  <a:pt x="21600" y="21600"/>
                </a:lnTo>
                <a:lnTo>
                  <a:pt x="12969" y="401"/>
                </a:lnTo>
                <a:lnTo>
                  <a:pt x="81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99" name="object 20"/>
          <p:cNvSpPr/>
          <p:nvPr/>
        </p:nvSpPr>
        <p:spPr>
          <a:xfrm>
            <a:off x="24164166" y="4083830"/>
            <a:ext cx="15405" cy="20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7" y="0"/>
                </a:moveTo>
                <a:lnTo>
                  <a:pt x="0" y="21600"/>
                </a:lnTo>
                <a:lnTo>
                  <a:pt x="8937" y="15870"/>
                </a:lnTo>
                <a:lnTo>
                  <a:pt x="17155" y="9281"/>
                </a:lnTo>
                <a:lnTo>
                  <a:pt x="21600" y="3452"/>
                </a:lnTo>
                <a:lnTo>
                  <a:pt x="19217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102" name="object 21"/>
          <p:cNvGrpSpPr/>
          <p:nvPr/>
        </p:nvGrpSpPr>
        <p:grpSpPr>
          <a:xfrm>
            <a:off x="24160954" y="5321337"/>
            <a:ext cx="17500" cy="196860"/>
            <a:chOff x="0" y="0"/>
            <a:chExt cx="17498" cy="196858"/>
          </a:xfrm>
        </p:grpSpPr>
        <p:sp>
          <p:nvSpPr>
            <p:cNvPr id="3100" name="Vorm"/>
            <p:cNvSpPr/>
            <p:nvPr/>
          </p:nvSpPr>
          <p:spPr>
            <a:xfrm>
              <a:off x="0" y="0"/>
              <a:ext cx="15404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9"/>
                  </a:moveTo>
                  <a:lnTo>
                    <a:pt x="11796" y="8082"/>
                  </a:lnTo>
                  <a:lnTo>
                    <a:pt x="0" y="0"/>
                  </a:lnTo>
                  <a:lnTo>
                    <a:pt x="11796" y="21600"/>
                  </a:lnTo>
                  <a:lnTo>
                    <a:pt x="21600" y="172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01" name="Vorm"/>
            <p:cNvSpPr/>
            <p:nvPr/>
          </p:nvSpPr>
          <p:spPr>
            <a:xfrm>
              <a:off x="2095" y="145148"/>
              <a:ext cx="15404" cy="2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489" y="1646"/>
                  </a:lnTo>
                  <a:lnTo>
                    <a:pt x="0" y="8624"/>
                  </a:lnTo>
                  <a:lnTo>
                    <a:pt x="6167" y="21600"/>
                  </a:lnTo>
                  <a:lnTo>
                    <a:pt x="20051" y="59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3106" name="object 22"/>
          <p:cNvGrpSpPr/>
          <p:nvPr/>
        </p:nvGrpSpPr>
        <p:grpSpPr>
          <a:xfrm>
            <a:off x="24132891" y="2375693"/>
            <a:ext cx="44763" cy="2187476"/>
            <a:chOff x="0" y="0"/>
            <a:chExt cx="44762" cy="2187474"/>
          </a:xfrm>
        </p:grpSpPr>
        <p:sp>
          <p:nvSpPr>
            <p:cNvPr id="3103" name="Vorm"/>
            <p:cNvSpPr/>
            <p:nvPr/>
          </p:nvSpPr>
          <p:spPr>
            <a:xfrm>
              <a:off x="0" y="0"/>
              <a:ext cx="33841" cy="10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919"/>
                  </a:moveTo>
                  <a:lnTo>
                    <a:pt x="19044" y="14533"/>
                  </a:lnTo>
                  <a:lnTo>
                    <a:pt x="18081" y="12845"/>
                  </a:lnTo>
                  <a:lnTo>
                    <a:pt x="17009" y="10075"/>
                  </a:lnTo>
                  <a:lnTo>
                    <a:pt x="13430" y="17440"/>
                  </a:lnTo>
                  <a:lnTo>
                    <a:pt x="12899" y="18209"/>
                  </a:lnTo>
                  <a:lnTo>
                    <a:pt x="12358" y="18770"/>
                  </a:lnTo>
                  <a:lnTo>
                    <a:pt x="11798" y="19069"/>
                  </a:lnTo>
                  <a:lnTo>
                    <a:pt x="11218" y="19055"/>
                  </a:lnTo>
                  <a:lnTo>
                    <a:pt x="10618" y="18675"/>
                  </a:lnTo>
                  <a:lnTo>
                    <a:pt x="9998" y="17876"/>
                  </a:lnTo>
                  <a:lnTo>
                    <a:pt x="9635" y="15874"/>
                  </a:lnTo>
                  <a:lnTo>
                    <a:pt x="9507" y="14321"/>
                  </a:lnTo>
                  <a:lnTo>
                    <a:pt x="9566" y="13134"/>
                  </a:lnTo>
                  <a:lnTo>
                    <a:pt x="9802" y="12229"/>
                  </a:lnTo>
                  <a:lnTo>
                    <a:pt x="10166" y="11523"/>
                  </a:lnTo>
                  <a:lnTo>
                    <a:pt x="12299" y="9025"/>
                  </a:lnTo>
                  <a:lnTo>
                    <a:pt x="12840" y="8066"/>
                  </a:lnTo>
                  <a:lnTo>
                    <a:pt x="12014" y="8501"/>
                  </a:lnTo>
                  <a:lnTo>
                    <a:pt x="11238" y="8519"/>
                  </a:lnTo>
                  <a:lnTo>
                    <a:pt x="10510" y="8186"/>
                  </a:lnTo>
                  <a:lnTo>
                    <a:pt x="9802" y="7567"/>
                  </a:lnTo>
                  <a:lnTo>
                    <a:pt x="6174" y="2492"/>
                  </a:lnTo>
                  <a:lnTo>
                    <a:pt x="5329" y="1541"/>
                  </a:lnTo>
                  <a:lnTo>
                    <a:pt x="4424" y="765"/>
                  </a:lnTo>
                  <a:lnTo>
                    <a:pt x="3431" y="229"/>
                  </a:lnTo>
                  <a:lnTo>
                    <a:pt x="2340" y="0"/>
                  </a:lnTo>
                  <a:lnTo>
                    <a:pt x="1140" y="143"/>
                  </a:lnTo>
                  <a:lnTo>
                    <a:pt x="3205" y="6732"/>
                  </a:lnTo>
                  <a:lnTo>
                    <a:pt x="2438" y="6458"/>
                  </a:lnTo>
                  <a:lnTo>
                    <a:pt x="1573" y="5874"/>
                  </a:lnTo>
                  <a:lnTo>
                    <a:pt x="727" y="5610"/>
                  </a:lnTo>
                  <a:lnTo>
                    <a:pt x="0" y="6297"/>
                  </a:lnTo>
                  <a:lnTo>
                    <a:pt x="944" y="6602"/>
                  </a:lnTo>
                  <a:lnTo>
                    <a:pt x="1848" y="7229"/>
                  </a:lnTo>
                  <a:lnTo>
                    <a:pt x="3343" y="9280"/>
                  </a:lnTo>
                  <a:lnTo>
                    <a:pt x="3864" y="10622"/>
                  </a:lnTo>
                  <a:lnTo>
                    <a:pt x="4178" y="12119"/>
                  </a:lnTo>
                  <a:lnTo>
                    <a:pt x="4266" y="13729"/>
                  </a:lnTo>
                  <a:lnTo>
                    <a:pt x="4080" y="15411"/>
                  </a:lnTo>
                  <a:lnTo>
                    <a:pt x="3578" y="17122"/>
                  </a:lnTo>
                  <a:lnTo>
                    <a:pt x="2733" y="18823"/>
                  </a:lnTo>
                  <a:lnTo>
                    <a:pt x="3578" y="20106"/>
                  </a:lnTo>
                  <a:lnTo>
                    <a:pt x="4778" y="20973"/>
                  </a:lnTo>
                  <a:lnTo>
                    <a:pt x="6262" y="21459"/>
                  </a:lnTo>
                  <a:lnTo>
                    <a:pt x="7973" y="21600"/>
                  </a:lnTo>
                  <a:lnTo>
                    <a:pt x="9861" y="21431"/>
                  </a:lnTo>
                  <a:lnTo>
                    <a:pt x="13931" y="20309"/>
                  </a:lnTo>
                  <a:lnTo>
                    <a:pt x="18002" y="18376"/>
                  </a:lnTo>
                  <a:lnTo>
                    <a:pt x="19890" y="17195"/>
                  </a:lnTo>
                  <a:lnTo>
                    <a:pt x="21600" y="1591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04" name="Vorm"/>
            <p:cNvSpPr/>
            <p:nvPr/>
          </p:nvSpPr>
          <p:spPr>
            <a:xfrm>
              <a:off x="20255" y="1394185"/>
              <a:ext cx="17037" cy="7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32"/>
                  </a:moveTo>
                  <a:lnTo>
                    <a:pt x="21346" y="14331"/>
                  </a:lnTo>
                  <a:lnTo>
                    <a:pt x="21191" y="14531"/>
                  </a:lnTo>
                  <a:lnTo>
                    <a:pt x="21093" y="14517"/>
                  </a:lnTo>
                  <a:lnTo>
                    <a:pt x="21073" y="14531"/>
                  </a:lnTo>
                  <a:lnTo>
                    <a:pt x="20527" y="14886"/>
                  </a:lnTo>
                  <a:lnTo>
                    <a:pt x="20136" y="15076"/>
                  </a:lnTo>
                  <a:lnTo>
                    <a:pt x="19941" y="14331"/>
                  </a:lnTo>
                  <a:lnTo>
                    <a:pt x="19101" y="14244"/>
                  </a:lnTo>
                  <a:lnTo>
                    <a:pt x="17752" y="13801"/>
                  </a:lnTo>
                  <a:lnTo>
                    <a:pt x="17440" y="13689"/>
                  </a:lnTo>
                  <a:lnTo>
                    <a:pt x="18183" y="12026"/>
                  </a:lnTo>
                  <a:lnTo>
                    <a:pt x="18729" y="11735"/>
                  </a:lnTo>
                  <a:lnTo>
                    <a:pt x="19178" y="12342"/>
                  </a:lnTo>
                  <a:lnTo>
                    <a:pt x="20038" y="14342"/>
                  </a:lnTo>
                  <a:lnTo>
                    <a:pt x="20410" y="14389"/>
                  </a:lnTo>
                  <a:lnTo>
                    <a:pt x="20722" y="14503"/>
                  </a:lnTo>
                  <a:lnTo>
                    <a:pt x="21093" y="14517"/>
                  </a:lnTo>
                  <a:lnTo>
                    <a:pt x="20976" y="13689"/>
                  </a:lnTo>
                  <a:lnTo>
                    <a:pt x="20448" y="11735"/>
                  </a:lnTo>
                  <a:lnTo>
                    <a:pt x="17362" y="0"/>
                  </a:lnTo>
                  <a:lnTo>
                    <a:pt x="17070" y="1188"/>
                  </a:lnTo>
                  <a:lnTo>
                    <a:pt x="16854" y="2475"/>
                  </a:lnTo>
                  <a:lnTo>
                    <a:pt x="16776" y="7060"/>
                  </a:lnTo>
                  <a:lnTo>
                    <a:pt x="16913" y="9114"/>
                  </a:lnTo>
                  <a:lnTo>
                    <a:pt x="17402" y="13689"/>
                  </a:lnTo>
                  <a:lnTo>
                    <a:pt x="14980" y="12598"/>
                  </a:lnTo>
                  <a:lnTo>
                    <a:pt x="12811" y="11239"/>
                  </a:lnTo>
                  <a:lnTo>
                    <a:pt x="10820" y="9809"/>
                  </a:lnTo>
                  <a:lnTo>
                    <a:pt x="8847" y="8471"/>
                  </a:lnTo>
                  <a:lnTo>
                    <a:pt x="6972" y="7523"/>
                  </a:lnTo>
                  <a:lnTo>
                    <a:pt x="4921" y="7060"/>
                  </a:lnTo>
                  <a:lnTo>
                    <a:pt x="2617" y="7310"/>
                  </a:lnTo>
                  <a:lnTo>
                    <a:pt x="0" y="8471"/>
                  </a:lnTo>
                  <a:lnTo>
                    <a:pt x="274" y="10826"/>
                  </a:lnTo>
                  <a:lnTo>
                    <a:pt x="801" y="12602"/>
                  </a:lnTo>
                  <a:lnTo>
                    <a:pt x="1601" y="13977"/>
                  </a:lnTo>
                  <a:lnTo>
                    <a:pt x="3457" y="15629"/>
                  </a:lnTo>
                  <a:lnTo>
                    <a:pt x="5664" y="16911"/>
                  </a:lnTo>
                  <a:lnTo>
                    <a:pt x="6777" y="17685"/>
                  </a:lnTo>
                  <a:lnTo>
                    <a:pt x="7832" y="18704"/>
                  </a:lnTo>
                  <a:lnTo>
                    <a:pt x="8809" y="20087"/>
                  </a:lnTo>
                  <a:lnTo>
                    <a:pt x="8672" y="18704"/>
                  </a:lnTo>
                  <a:lnTo>
                    <a:pt x="8847" y="14389"/>
                  </a:lnTo>
                  <a:lnTo>
                    <a:pt x="9022" y="14331"/>
                  </a:lnTo>
                  <a:lnTo>
                    <a:pt x="9258" y="14389"/>
                  </a:lnTo>
                  <a:lnTo>
                    <a:pt x="9491" y="14517"/>
                  </a:lnTo>
                  <a:lnTo>
                    <a:pt x="10176" y="15076"/>
                  </a:lnTo>
                  <a:lnTo>
                    <a:pt x="11406" y="16158"/>
                  </a:lnTo>
                  <a:lnTo>
                    <a:pt x="11835" y="16491"/>
                  </a:lnTo>
                  <a:lnTo>
                    <a:pt x="12304" y="16782"/>
                  </a:lnTo>
                  <a:lnTo>
                    <a:pt x="12753" y="16997"/>
                  </a:lnTo>
                  <a:lnTo>
                    <a:pt x="13242" y="17128"/>
                  </a:lnTo>
                  <a:lnTo>
                    <a:pt x="13730" y="17150"/>
                  </a:lnTo>
                  <a:lnTo>
                    <a:pt x="14219" y="17042"/>
                  </a:lnTo>
                  <a:lnTo>
                    <a:pt x="15663" y="15722"/>
                  </a:lnTo>
                  <a:lnTo>
                    <a:pt x="16367" y="14331"/>
                  </a:lnTo>
                  <a:lnTo>
                    <a:pt x="16601" y="13801"/>
                  </a:lnTo>
                  <a:lnTo>
                    <a:pt x="18437" y="21600"/>
                  </a:lnTo>
                  <a:lnTo>
                    <a:pt x="21209" y="15076"/>
                  </a:lnTo>
                  <a:lnTo>
                    <a:pt x="21600" y="14132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05" name="Vorm"/>
            <p:cNvSpPr/>
            <p:nvPr/>
          </p:nvSpPr>
          <p:spPr>
            <a:xfrm>
              <a:off x="29358" y="769104"/>
              <a:ext cx="15405" cy="6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17"/>
                  </a:moveTo>
                  <a:lnTo>
                    <a:pt x="16558" y="4280"/>
                  </a:lnTo>
                  <a:lnTo>
                    <a:pt x="12049" y="1860"/>
                  </a:lnTo>
                  <a:lnTo>
                    <a:pt x="7991" y="565"/>
                  </a:lnTo>
                  <a:lnTo>
                    <a:pt x="4196" y="0"/>
                  </a:lnTo>
                  <a:lnTo>
                    <a:pt x="2189" y="19054"/>
                  </a:lnTo>
                  <a:lnTo>
                    <a:pt x="0" y="17731"/>
                  </a:lnTo>
                  <a:lnTo>
                    <a:pt x="1831" y="21600"/>
                  </a:lnTo>
                  <a:lnTo>
                    <a:pt x="5534" y="17462"/>
                  </a:lnTo>
                  <a:lnTo>
                    <a:pt x="11961" y="13290"/>
                  </a:lnTo>
                  <a:lnTo>
                    <a:pt x="21600" y="8217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3110" name="object 23"/>
          <p:cNvGrpSpPr/>
          <p:nvPr/>
        </p:nvGrpSpPr>
        <p:grpSpPr>
          <a:xfrm>
            <a:off x="24132359" y="6458682"/>
            <a:ext cx="30694" cy="605779"/>
            <a:chOff x="0" y="0"/>
            <a:chExt cx="30692" cy="605778"/>
          </a:xfrm>
        </p:grpSpPr>
        <p:sp>
          <p:nvSpPr>
            <p:cNvPr id="3107" name="Vorm"/>
            <p:cNvSpPr/>
            <p:nvPr/>
          </p:nvSpPr>
          <p:spPr>
            <a:xfrm>
              <a:off x="0" y="434197"/>
              <a:ext cx="15404" cy="4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38"/>
                  </a:moveTo>
                  <a:lnTo>
                    <a:pt x="13792" y="3625"/>
                  </a:lnTo>
                  <a:lnTo>
                    <a:pt x="7275" y="0"/>
                  </a:lnTo>
                  <a:lnTo>
                    <a:pt x="2849" y="5160"/>
                  </a:lnTo>
                  <a:lnTo>
                    <a:pt x="0" y="21600"/>
                  </a:lnTo>
                  <a:lnTo>
                    <a:pt x="8320" y="13786"/>
                  </a:lnTo>
                  <a:lnTo>
                    <a:pt x="14571" y="14129"/>
                  </a:lnTo>
                  <a:lnTo>
                    <a:pt x="21334" y="13559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08" name="Vorm"/>
            <p:cNvSpPr/>
            <p:nvPr/>
          </p:nvSpPr>
          <p:spPr>
            <a:xfrm>
              <a:off x="7632" y="18792"/>
              <a:ext cx="15405" cy="58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230" y="1086"/>
                  </a:lnTo>
                  <a:lnTo>
                    <a:pt x="13317" y="3037"/>
                  </a:lnTo>
                  <a:lnTo>
                    <a:pt x="8403" y="5540"/>
                  </a:lnTo>
                  <a:lnTo>
                    <a:pt x="3132" y="8920"/>
                  </a:lnTo>
                  <a:lnTo>
                    <a:pt x="4319" y="9999"/>
                  </a:lnTo>
                  <a:lnTo>
                    <a:pt x="5743" y="11333"/>
                  </a:lnTo>
                  <a:lnTo>
                    <a:pt x="6764" y="13267"/>
                  </a:lnTo>
                  <a:lnTo>
                    <a:pt x="6599" y="16336"/>
                  </a:lnTo>
                  <a:lnTo>
                    <a:pt x="5080" y="17836"/>
                  </a:lnTo>
                  <a:lnTo>
                    <a:pt x="3514" y="17665"/>
                  </a:lnTo>
                  <a:lnTo>
                    <a:pt x="1875" y="16781"/>
                  </a:lnTo>
                  <a:lnTo>
                    <a:pt x="0" y="16338"/>
                  </a:lnTo>
                  <a:lnTo>
                    <a:pt x="1946" y="18897"/>
                  </a:lnTo>
                  <a:lnTo>
                    <a:pt x="3110" y="20182"/>
                  </a:lnTo>
                  <a:lnTo>
                    <a:pt x="4368" y="21161"/>
                  </a:lnTo>
                  <a:lnTo>
                    <a:pt x="5721" y="21600"/>
                  </a:lnTo>
                  <a:lnTo>
                    <a:pt x="7145" y="21266"/>
                  </a:lnTo>
                  <a:lnTo>
                    <a:pt x="8616" y="19927"/>
                  </a:lnTo>
                  <a:lnTo>
                    <a:pt x="9850" y="17836"/>
                  </a:lnTo>
                  <a:lnTo>
                    <a:pt x="10160" y="17349"/>
                  </a:lnTo>
                  <a:lnTo>
                    <a:pt x="10253" y="13267"/>
                  </a:lnTo>
                  <a:lnTo>
                    <a:pt x="11892" y="10539"/>
                  </a:lnTo>
                  <a:lnTo>
                    <a:pt x="13814" y="7858"/>
                  </a:lnTo>
                  <a:lnTo>
                    <a:pt x="15903" y="5351"/>
                  </a:lnTo>
                  <a:lnTo>
                    <a:pt x="18086" y="3037"/>
                  </a:lnTo>
                  <a:lnTo>
                    <a:pt x="19938" y="13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09" name="Driehoek"/>
            <p:cNvSpPr/>
            <p:nvPr/>
          </p:nvSpPr>
          <p:spPr>
            <a:xfrm>
              <a:off x="15288" y="0"/>
              <a:ext cx="15405" cy="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0"/>
                  </a:moveTo>
                  <a:lnTo>
                    <a:pt x="13887" y="0"/>
                  </a:lnTo>
                  <a:lnTo>
                    <a:pt x="0" y="21600"/>
                  </a:lnTo>
                  <a:lnTo>
                    <a:pt x="21600" y="161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111" name="object 24"/>
          <p:cNvSpPr/>
          <p:nvPr/>
        </p:nvSpPr>
        <p:spPr>
          <a:xfrm>
            <a:off x="24141999" y="5038619"/>
            <a:ext cx="15404" cy="442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61" y="0"/>
                </a:moveTo>
                <a:lnTo>
                  <a:pt x="0" y="11001"/>
                </a:lnTo>
                <a:lnTo>
                  <a:pt x="8285" y="10442"/>
                </a:lnTo>
                <a:lnTo>
                  <a:pt x="7804" y="16173"/>
                </a:lnTo>
                <a:lnTo>
                  <a:pt x="9722" y="19237"/>
                </a:lnTo>
                <a:lnTo>
                  <a:pt x="13213" y="20551"/>
                </a:lnTo>
                <a:lnTo>
                  <a:pt x="17445" y="21033"/>
                </a:lnTo>
                <a:lnTo>
                  <a:pt x="21600" y="21600"/>
                </a:lnTo>
                <a:lnTo>
                  <a:pt x="1376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12" name="object 25"/>
          <p:cNvSpPr/>
          <p:nvPr/>
        </p:nvSpPr>
        <p:spPr>
          <a:xfrm>
            <a:off x="24164450" y="2868685"/>
            <a:ext cx="15405" cy="25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292" y="16641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13" name="object 26"/>
          <p:cNvSpPr/>
          <p:nvPr/>
        </p:nvSpPr>
        <p:spPr>
          <a:xfrm>
            <a:off x="24164574" y="2360200"/>
            <a:ext cx="15405" cy="1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0" y="0"/>
                </a:moveTo>
                <a:lnTo>
                  <a:pt x="0" y="18577"/>
                </a:lnTo>
                <a:lnTo>
                  <a:pt x="21600" y="21600"/>
                </a:lnTo>
                <a:lnTo>
                  <a:pt x="853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116" name="object 27"/>
          <p:cNvGrpSpPr/>
          <p:nvPr/>
        </p:nvGrpSpPr>
        <p:grpSpPr>
          <a:xfrm>
            <a:off x="276591" y="6569980"/>
            <a:ext cx="1423" cy="129997"/>
            <a:chOff x="0" y="0"/>
            <a:chExt cx="1421" cy="129996"/>
          </a:xfrm>
        </p:grpSpPr>
        <p:sp>
          <p:nvSpPr>
            <p:cNvPr id="3114" name="Lijn"/>
            <p:cNvSpPr/>
            <p:nvPr/>
          </p:nvSpPr>
          <p:spPr>
            <a:xfrm>
              <a:off x="0" y="-1"/>
              <a:ext cx="1422" cy="1299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15" name="Lijn"/>
            <p:cNvSpPr/>
            <p:nvPr/>
          </p:nvSpPr>
          <p:spPr>
            <a:xfrm flipH="1" flipV="1">
              <a:off x="0" y="0"/>
              <a:ext cx="1422" cy="12999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117" name="object 28"/>
          <p:cNvSpPr/>
          <p:nvPr/>
        </p:nvSpPr>
        <p:spPr>
          <a:xfrm>
            <a:off x="267998" y="5605882"/>
            <a:ext cx="15404" cy="4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234" y="13995"/>
                </a:lnTo>
                <a:lnTo>
                  <a:pt x="14869" y="21600"/>
                </a:lnTo>
                <a:lnTo>
                  <a:pt x="19473" y="21352"/>
                </a:lnTo>
                <a:lnTo>
                  <a:pt x="21600" y="11791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18" name="object 29"/>
          <p:cNvSpPr/>
          <p:nvPr/>
        </p:nvSpPr>
        <p:spPr>
          <a:xfrm>
            <a:off x="11875817" y="212776"/>
            <a:ext cx="377979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8" y="0"/>
                </a:moveTo>
                <a:lnTo>
                  <a:pt x="217" y="944"/>
                </a:lnTo>
                <a:lnTo>
                  <a:pt x="0" y="5278"/>
                </a:lnTo>
                <a:lnTo>
                  <a:pt x="3322" y="19533"/>
                </a:lnTo>
                <a:lnTo>
                  <a:pt x="7653" y="18457"/>
                </a:lnTo>
                <a:lnTo>
                  <a:pt x="11604" y="18260"/>
                </a:lnTo>
                <a:lnTo>
                  <a:pt x="15217" y="18806"/>
                </a:lnTo>
                <a:lnTo>
                  <a:pt x="21600" y="21600"/>
                </a:lnTo>
                <a:lnTo>
                  <a:pt x="8145" y="5473"/>
                </a:lnTo>
                <a:lnTo>
                  <a:pt x="4546" y="1741"/>
                </a:lnTo>
                <a:lnTo>
                  <a:pt x="1818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19" name="object 30"/>
          <p:cNvSpPr/>
          <p:nvPr/>
        </p:nvSpPr>
        <p:spPr>
          <a:xfrm>
            <a:off x="2584816" y="248890"/>
            <a:ext cx="183248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767"/>
                </a:lnTo>
                <a:lnTo>
                  <a:pt x="65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20" name="object 31"/>
          <p:cNvSpPr/>
          <p:nvPr/>
        </p:nvSpPr>
        <p:spPr>
          <a:xfrm>
            <a:off x="2201649" y="270873"/>
            <a:ext cx="249580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46" y="11062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21" name="object 32"/>
          <p:cNvSpPr/>
          <p:nvPr/>
        </p:nvSpPr>
        <p:spPr>
          <a:xfrm>
            <a:off x="277543" y="11703300"/>
            <a:ext cx="15405" cy="15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1" y="0"/>
                </a:moveTo>
                <a:lnTo>
                  <a:pt x="10302" y="143"/>
                </a:lnTo>
                <a:lnTo>
                  <a:pt x="5282" y="1010"/>
                </a:lnTo>
                <a:lnTo>
                  <a:pt x="0" y="833"/>
                </a:lnTo>
                <a:lnTo>
                  <a:pt x="21600" y="21600"/>
                </a:lnTo>
                <a:lnTo>
                  <a:pt x="20706" y="8960"/>
                </a:lnTo>
                <a:lnTo>
                  <a:pt x="18320" y="2349"/>
                </a:lnTo>
                <a:lnTo>
                  <a:pt x="14751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22" name="object 33"/>
          <p:cNvSpPr/>
          <p:nvPr/>
        </p:nvSpPr>
        <p:spPr>
          <a:xfrm>
            <a:off x="20076740" y="217705"/>
            <a:ext cx="407645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013" y="16867"/>
                </a:lnTo>
                <a:lnTo>
                  <a:pt x="15226" y="20411"/>
                </a:lnTo>
                <a:lnTo>
                  <a:pt x="17937" y="21600"/>
                </a:lnTo>
                <a:lnTo>
                  <a:pt x="20083" y="19648"/>
                </a:lnTo>
                <a:lnTo>
                  <a:pt x="21600" y="13766"/>
                </a:lnTo>
                <a:lnTo>
                  <a:pt x="11370" y="4943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23" name="object 34"/>
          <p:cNvSpPr/>
          <p:nvPr/>
        </p:nvSpPr>
        <p:spPr>
          <a:xfrm>
            <a:off x="212099" y="6198382"/>
            <a:ext cx="15405" cy="11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66" y="0"/>
                </a:moveTo>
                <a:lnTo>
                  <a:pt x="0" y="251"/>
                </a:lnTo>
                <a:lnTo>
                  <a:pt x="4947" y="10094"/>
                </a:lnTo>
                <a:lnTo>
                  <a:pt x="10214" y="16822"/>
                </a:lnTo>
                <a:lnTo>
                  <a:pt x="15770" y="20601"/>
                </a:lnTo>
                <a:lnTo>
                  <a:pt x="21600" y="21600"/>
                </a:lnTo>
                <a:lnTo>
                  <a:pt x="16856" y="11173"/>
                </a:lnTo>
                <a:lnTo>
                  <a:pt x="11746" y="3807"/>
                </a:lnTo>
                <a:lnTo>
                  <a:pt x="6166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24" name="object 35"/>
          <p:cNvSpPr/>
          <p:nvPr/>
        </p:nvSpPr>
        <p:spPr>
          <a:xfrm>
            <a:off x="19643738" y="214345"/>
            <a:ext cx="377160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0"/>
                </a:moveTo>
                <a:lnTo>
                  <a:pt x="11601" y="7200"/>
                </a:lnTo>
                <a:lnTo>
                  <a:pt x="11601" y="0"/>
                </a:lnTo>
                <a:lnTo>
                  <a:pt x="8157" y="0"/>
                </a:lnTo>
                <a:lnTo>
                  <a:pt x="8157" y="7200"/>
                </a:lnTo>
                <a:lnTo>
                  <a:pt x="0" y="7200"/>
                </a:lnTo>
                <a:lnTo>
                  <a:pt x="0" y="14400"/>
                </a:lnTo>
                <a:lnTo>
                  <a:pt x="715" y="14400"/>
                </a:lnTo>
                <a:lnTo>
                  <a:pt x="715" y="21600"/>
                </a:lnTo>
                <a:lnTo>
                  <a:pt x="7565" y="21600"/>
                </a:lnTo>
                <a:lnTo>
                  <a:pt x="7565" y="14400"/>
                </a:lnTo>
                <a:lnTo>
                  <a:pt x="21600" y="144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25" name="object 36"/>
          <p:cNvSpPr/>
          <p:nvPr/>
        </p:nvSpPr>
        <p:spPr>
          <a:xfrm>
            <a:off x="17128560" y="13427612"/>
            <a:ext cx="42177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0" y="1620"/>
                </a:lnTo>
                <a:lnTo>
                  <a:pt x="21600" y="21600"/>
                </a:lnTo>
                <a:lnTo>
                  <a:pt x="21097" y="8424"/>
                </a:lnTo>
                <a:lnTo>
                  <a:pt x="16878" y="1728"/>
                </a:lnTo>
                <a:lnTo>
                  <a:pt x="962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26" name="object 37"/>
          <p:cNvSpPr/>
          <p:nvPr/>
        </p:nvSpPr>
        <p:spPr>
          <a:xfrm>
            <a:off x="22335780" y="13483225"/>
            <a:ext cx="222936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060"/>
                </a:lnTo>
                <a:lnTo>
                  <a:pt x="80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27" name="object 38"/>
          <p:cNvSpPr/>
          <p:nvPr/>
        </p:nvSpPr>
        <p:spPr>
          <a:xfrm>
            <a:off x="24059015" y="213830"/>
            <a:ext cx="84061" cy="1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1"/>
                </a:moveTo>
                <a:lnTo>
                  <a:pt x="6501" y="0"/>
                </a:lnTo>
                <a:lnTo>
                  <a:pt x="0" y="21600"/>
                </a:lnTo>
                <a:lnTo>
                  <a:pt x="21600" y="8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28" name="object 39"/>
          <p:cNvSpPr/>
          <p:nvPr/>
        </p:nvSpPr>
        <p:spPr>
          <a:xfrm>
            <a:off x="24141327" y="721957"/>
            <a:ext cx="15405" cy="4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334" y="3900"/>
                </a:lnTo>
                <a:lnTo>
                  <a:pt x="13289" y="8863"/>
                </a:lnTo>
                <a:lnTo>
                  <a:pt x="18011" y="14795"/>
                </a:lnTo>
                <a:lnTo>
                  <a:pt x="21600" y="21600"/>
                </a:lnTo>
                <a:lnTo>
                  <a:pt x="17601" y="13565"/>
                </a:lnTo>
                <a:lnTo>
                  <a:pt x="12829" y="6998"/>
                </a:lnTo>
                <a:lnTo>
                  <a:pt x="7040" y="2332"/>
                </a:lnTo>
                <a:lnTo>
                  <a:pt x="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29" name="object 40"/>
          <p:cNvSpPr/>
          <p:nvPr/>
        </p:nvSpPr>
        <p:spPr>
          <a:xfrm>
            <a:off x="18379919" y="249752"/>
            <a:ext cx="26171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1" y="361"/>
                </a:moveTo>
                <a:lnTo>
                  <a:pt x="0" y="0"/>
                </a:lnTo>
                <a:lnTo>
                  <a:pt x="16242" y="17013"/>
                </a:lnTo>
                <a:lnTo>
                  <a:pt x="21600" y="21600"/>
                </a:lnTo>
                <a:lnTo>
                  <a:pt x="8711" y="361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133" name="object 41"/>
          <p:cNvGrpSpPr/>
          <p:nvPr/>
        </p:nvGrpSpPr>
        <p:grpSpPr>
          <a:xfrm>
            <a:off x="23889174" y="214420"/>
            <a:ext cx="290744" cy="233736"/>
            <a:chOff x="0" y="0"/>
            <a:chExt cx="290743" cy="233734"/>
          </a:xfrm>
        </p:grpSpPr>
        <p:sp>
          <p:nvSpPr>
            <p:cNvPr id="3130" name="Vorm"/>
            <p:cNvSpPr/>
            <p:nvPr/>
          </p:nvSpPr>
          <p:spPr>
            <a:xfrm>
              <a:off x="0" y="0"/>
              <a:ext cx="197368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392" y="3858"/>
                  </a:lnTo>
                  <a:lnTo>
                    <a:pt x="18587" y="0"/>
                  </a:lnTo>
                  <a:lnTo>
                    <a:pt x="0" y="77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31" name="Driehoek"/>
            <p:cNvSpPr/>
            <p:nvPr/>
          </p:nvSpPr>
          <p:spPr>
            <a:xfrm>
              <a:off x="197367" y="662"/>
              <a:ext cx="84319" cy="1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63"/>
                  </a:moveTo>
                  <a:lnTo>
                    <a:pt x="0" y="0"/>
                  </a:lnTo>
                  <a:lnTo>
                    <a:pt x="21596" y="21600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32" name="Vorm"/>
            <p:cNvSpPr/>
            <p:nvPr/>
          </p:nvSpPr>
          <p:spPr>
            <a:xfrm>
              <a:off x="275339" y="122088"/>
              <a:ext cx="15405" cy="11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81"/>
                  </a:moveTo>
                  <a:lnTo>
                    <a:pt x="11465" y="0"/>
                  </a:lnTo>
                  <a:lnTo>
                    <a:pt x="0" y="20620"/>
                  </a:lnTo>
                  <a:lnTo>
                    <a:pt x="13167" y="21600"/>
                  </a:lnTo>
                  <a:lnTo>
                    <a:pt x="21281" y="19284"/>
                  </a:lnTo>
                  <a:lnTo>
                    <a:pt x="21600" y="12481"/>
                  </a:lnTo>
                  <a:close/>
                </a:path>
              </a:pathLst>
            </a:custGeom>
            <a:solidFill>
              <a:srgbClr val="FFB9BB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134" name="object 42"/>
          <p:cNvSpPr/>
          <p:nvPr/>
        </p:nvSpPr>
        <p:spPr>
          <a:xfrm>
            <a:off x="7141598" y="13441751"/>
            <a:ext cx="94853" cy="15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06" y="3882"/>
                </a:lnTo>
                <a:lnTo>
                  <a:pt x="0" y="14906"/>
                </a:lnTo>
                <a:lnTo>
                  <a:pt x="5955" y="21600"/>
                </a:lnTo>
                <a:lnTo>
                  <a:pt x="19882" y="5240"/>
                </a:lnTo>
                <a:lnTo>
                  <a:pt x="21600" y="0"/>
                </a:lnTo>
                <a:close/>
              </a:path>
            </a:pathLst>
          </a:custGeom>
          <a:solidFill>
            <a:srgbClr val="FFB9BB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165" name="object 43"/>
          <p:cNvGrpSpPr/>
          <p:nvPr/>
        </p:nvGrpSpPr>
        <p:grpSpPr>
          <a:xfrm>
            <a:off x="210935" y="219104"/>
            <a:ext cx="23964439" cy="13286686"/>
            <a:chOff x="0" y="0"/>
            <a:chExt cx="23964438" cy="13286685"/>
          </a:xfrm>
        </p:grpSpPr>
        <p:grpSp>
          <p:nvGrpSpPr>
            <p:cNvPr id="3143" name="object 44"/>
            <p:cNvGrpSpPr/>
            <p:nvPr/>
          </p:nvGrpSpPr>
          <p:grpSpPr>
            <a:xfrm>
              <a:off x="-1" y="0"/>
              <a:ext cx="23964439" cy="13277959"/>
              <a:chOff x="0" y="0"/>
              <a:chExt cx="23964437" cy="13277958"/>
            </a:xfrm>
          </p:grpSpPr>
          <p:sp>
            <p:nvSpPr>
              <p:cNvPr id="3135" name="Vorm"/>
              <p:cNvSpPr/>
              <p:nvPr/>
            </p:nvSpPr>
            <p:spPr>
              <a:xfrm>
                <a:off x="23228" y="30807"/>
                <a:ext cx="2604330" cy="44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" y="0"/>
                    </a:lnTo>
                    <a:lnTo>
                      <a:pt x="13" y="4469"/>
                    </a:lnTo>
                    <a:lnTo>
                      <a:pt x="11" y="5959"/>
                    </a:lnTo>
                    <a:lnTo>
                      <a:pt x="3" y="12662"/>
                    </a:lnTo>
                    <a:lnTo>
                      <a:pt x="1" y="14897"/>
                    </a:lnTo>
                    <a:lnTo>
                      <a:pt x="0" y="21600"/>
                    </a:lnTo>
                    <a:lnTo>
                      <a:pt x="260" y="21600"/>
                    </a:lnTo>
                    <a:lnTo>
                      <a:pt x="256" y="20110"/>
                    </a:lnTo>
                    <a:lnTo>
                      <a:pt x="251" y="16386"/>
                    </a:lnTo>
                    <a:lnTo>
                      <a:pt x="241" y="15641"/>
                    </a:lnTo>
                    <a:lnTo>
                      <a:pt x="235" y="14897"/>
                    </a:lnTo>
                    <a:lnTo>
                      <a:pt x="234" y="14152"/>
                    </a:lnTo>
                    <a:lnTo>
                      <a:pt x="233" y="11172"/>
                    </a:lnTo>
                    <a:lnTo>
                      <a:pt x="242" y="5959"/>
                    </a:lnTo>
                    <a:lnTo>
                      <a:pt x="249" y="3724"/>
                    </a:lnTo>
                    <a:lnTo>
                      <a:pt x="257" y="1490"/>
                    </a:lnTo>
                    <a:lnTo>
                      <a:pt x="6212" y="1490"/>
                    </a:lnTo>
                    <a:lnTo>
                      <a:pt x="6082" y="2167"/>
                    </a:lnTo>
                    <a:lnTo>
                      <a:pt x="8998" y="1490"/>
                    </a:lnTo>
                    <a:lnTo>
                      <a:pt x="16259" y="1490"/>
                    </a:lnTo>
                    <a:lnTo>
                      <a:pt x="16622" y="745"/>
                    </a:lnTo>
                    <a:lnTo>
                      <a:pt x="17536" y="7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36" name="Vorm"/>
              <p:cNvSpPr/>
              <p:nvPr/>
            </p:nvSpPr>
            <p:spPr>
              <a:xfrm>
                <a:off x="2269914" y="0"/>
                <a:ext cx="19777259" cy="77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17347" y="4320"/>
                    </a:lnTo>
                    <a:lnTo>
                      <a:pt x="17274" y="0"/>
                    </a:lnTo>
                    <a:lnTo>
                      <a:pt x="17208" y="0"/>
                    </a:lnTo>
                    <a:lnTo>
                      <a:pt x="17151" y="4320"/>
                    </a:lnTo>
                    <a:lnTo>
                      <a:pt x="17037" y="4320"/>
                    </a:lnTo>
                    <a:lnTo>
                      <a:pt x="16995" y="0"/>
                    </a:lnTo>
                    <a:lnTo>
                      <a:pt x="15339" y="0"/>
                    </a:lnTo>
                    <a:lnTo>
                      <a:pt x="15321" y="4320"/>
                    </a:lnTo>
                    <a:lnTo>
                      <a:pt x="10069" y="4320"/>
                    </a:lnTo>
                    <a:lnTo>
                      <a:pt x="10022" y="8640"/>
                    </a:lnTo>
                    <a:lnTo>
                      <a:pt x="9972" y="4320"/>
                    </a:lnTo>
                    <a:lnTo>
                      <a:pt x="8845" y="4320"/>
                    </a:lnTo>
                    <a:lnTo>
                      <a:pt x="8760" y="8640"/>
                    </a:lnTo>
                    <a:lnTo>
                      <a:pt x="7977" y="8640"/>
                    </a:lnTo>
                    <a:lnTo>
                      <a:pt x="7898" y="4320"/>
                    </a:lnTo>
                    <a:lnTo>
                      <a:pt x="7493" y="8640"/>
                    </a:lnTo>
                    <a:lnTo>
                      <a:pt x="7253" y="8640"/>
                    </a:lnTo>
                    <a:lnTo>
                      <a:pt x="7276" y="4320"/>
                    </a:lnTo>
                    <a:lnTo>
                      <a:pt x="7147" y="4320"/>
                    </a:lnTo>
                    <a:lnTo>
                      <a:pt x="7086" y="8640"/>
                    </a:lnTo>
                    <a:lnTo>
                      <a:pt x="3754" y="8640"/>
                    </a:lnTo>
                    <a:lnTo>
                      <a:pt x="3595" y="4320"/>
                    </a:lnTo>
                    <a:lnTo>
                      <a:pt x="2875" y="4320"/>
                    </a:lnTo>
                    <a:lnTo>
                      <a:pt x="2881" y="8640"/>
                    </a:lnTo>
                    <a:lnTo>
                      <a:pt x="2737" y="8640"/>
                    </a:lnTo>
                    <a:lnTo>
                      <a:pt x="2610" y="4320"/>
                    </a:lnTo>
                    <a:lnTo>
                      <a:pt x="2344" y="4320"/>
                    </a:lnTo>
                    <a:lnTo>
                      <a:pt x="2326" y="8640"/>
                    </a:lnTo>
                    <a:lnTo>
                      <a:pt x="2291" y="4320"/>
                    </a:lnTo>
                    <a:lnTo>
                      <a:pt x="565" y="4320"/>
                    </a:lnTo>
                    <a:lnTo>
                      <a:pt x="537" y="8640"/>
                    </a:lnTo>
                    <a:lnTo>
                      <a:pt x="409" y="8640"/>
                    </a:lnTo>
                    <a:lnTo>
                      <a:pt x="372" y="12960"/>
                    </a:lnTo>
                    <a:lnTo>
                      <a:pt x="79" y="12960"/>
                    </a:lnTo>
                    <a:lnTo>
                      <a:pt x="0" y="17280"/>
                    </a:lnTo>
                    <a:lnTo>
                      <a:pt x="242" y="17280"/>
                    </a:lnTo>
                    <a:lnTo>
                      <a:pt x="364" y="21600"/>
                    </a:lnTo>
                    <a:lnTo>
                      <a:pt x="393" y="17280"/>
                    </a:lnTo>
                    <a:lnTo>
                      <a:pt x="1093" y="21600"/>
                    </a:lnTo>
                    <a:lnTo>
                      <a:pt x="1208" y="21600"/>
                    </a:lnTo>
                    <a:lnTo>
                      <a:pt x="1321" y="17280"/>
                    </a:lnTo>
                    <a:lnTo>
                      <a:pt x="1892" y="17280"/>
                    </a:lnTo>
                    <a:lnTo>
                      <a:pt x="1902" y="21332"/>
                    </a:lnTo>
                    <a:lnTo>
                      <a:pt x="2592" y="17280"/>
                    </a:lnTo>
                    <a:lnTo>
                      <a:pt x="1977" y="17280"/>
                    </a:lnTo>
                    <a:lnTo>
                      <a:pt x="2043" y="12960"/>
                    </a:lnTo>
                    <a:lnTo>
                      <a:pt x="2724" y="12960"/>
                    </a:lnTo>
                    <a:lnTo>
                      <a:pt x="2738" y="17280"/>
                    </a:lnTo>
                    <a:lnTo>
                      <a:pt x="2632" y="17280"/>
                    </a:lnTo>
                    <a:lnTo>
                      <a:pt x="2688" y="21600"/>
                    </a:lnTo>
                    <a:lnTo>
                      <a:pt x="2923" y="21600"/>
                    </a:lnTo>
                    <a:lnTo>
                      <a:pt x="2921" y="17280"/>
                    </a:lnTo>
                    <a:lnTo>
                      <a:pt x="3451" y="17280"/>
                    </a:lnTo>
                    <a:lnTo>
                      <a:pt x="3525" y="21600"/>
                    </a:lnTo>
                    <a:lnTo>
                      <a:pt x="3594" y="21600"/>
                    </a:lnTo>
                    <a:lnTo>
                      <a:pt x="3657" y="17280"/>
                    </a:lnTo>
                    <a:lnTo>
                      <a:pt x="6428" y="17280"/>
                    </a:lnTo>
                    <a:lnTo>
                      <a:pt x="6395" y="21600"/>
                    </a:lnTo>
                    <a:lnTo>
                      <a:pt x="6946" y="14826"/>
                    </a:lnTo>
                    <a:lnTo>
                      <a:pt x="6730" y="18753"/>
                    </a:lnTo>
                    <a:lnTo>
                      <a:pt x="6812" y="18058"/>
                    </a:lnTo>
                    <a:lnTo>
                      <a:pt x="6886" y="17591"/>
                    </a:lnTo>
                    <a:lnTo>
                      <a:pt x="6953" y="17314"/>
                    </a:lnTo>
                    <a:lnTo>
                      <a:pt x="7016" y="17202"/>
                    </a:lnTo>
                    <a:lnTo>
                      <a:pt x="7078" y="17215"/>
                    </a:lnTo>
                    <a:lnTo>
                      <a:pt x="7204" y="17474"/>
                    </a:lnTo>
                    <a:lnTo>
                      <a:pt x="7060" y="13431"/>
                    </a:lnTo>
                    <a:lnTo>
                      <a:pt x="7434" y="8834"/>
                    </a:lnTo>
                    <a:lnTo>
                      <a:pt x="7439" y="12960"/>
                    </a:lnTo>
                    <a:lnTo>
                      <a:pt x="7486" y="12960"/>
                    </a:lnTo>
                    <a:lnTo>
                      <a:pt x="7489" y="17280"/>
                    </a:lnTo>
                    <a:lnTo>
                      <a:pt x="7316" y="17280"/>
                    </a:lnTo>
                    <a:lnTo>
                      <a:pt x="7223" y="21600"/>
                    </a:lnTo>
                    <a:lnTo>
                      <a:pt x="7835" y="21600"/>
                    </a:lnTo>
                    <a:lnTo>
                      <a:pt x="7785" y="17280"/>
                    </a:lnTo>
                    <a:lnTo>
                      <a:pt x="8334" y="17280"/>
                    </a:lnTo>
                    <a:lnTo>
                      <a:pt x="8421" y="21600"/>
                    </a:lnTo>
                    <a:lnTo>
                      <a:pt x="8381" y="17280"/>
                    </a:lnTo>
                    <a:lnTo>
                      <a:pt x="8583" y="17280"/>
                    </a:lnTo>
                    <a:lnTo>
                      <a:pt x="8665" y="12960"/>
                    </a:lnTo>
                    <a:lnTo>
                      <a:pt x="8651" y="17280"/>
                    </a:lnTo>
                    <a:lnTo>
                      <a:pt x="8641" y="17280"/>
                    </a:lnTo>
                    <a:lnTo>
                      <a:pt x="8600" y="21600"/>
                    </a:lnTo>
                    <a:lnTo>
                      <a:pt x="9167" y="17280"/>
                    </a:lnTo>
                    <a:lnTo>
                      <a:pt x="9207" y="17280"/>
                    </a:lnTo>
                    <a:lnTo>
                      <a:pt x="9268" y="21600"/>
                    </a:lnTo>
                    <a:lnTo>
                      <a:pt x="9909" y="21600"/>
                    </a:lnTo>
                    <a:lnTo>
                      <a:pt x="9669" y="17280"/>
                    </a:lnTo>
                    <a:lnTo>
                      <a:pt x="10379" y="17280"/>
                    </a:lnTo>
                    <a:lnTo>
                      <a:pt x="10431" y="12960"/>
                    </a:lnTo>
                    <a:lnTo>
                      <a:pt x="10878" y="12960"/>
                    </a:lnTo>
                    <a:lnTo>
                      <a:pt x="10858" y="17280"/>
                    </a:lnTo>
                    <a:lnTo>
                      <a:pt x="11324" y="17280"/>
                    </a:lnTo>
                    <a:lnTo>
                      <a:pt x="11385" y="12960"/>
                    </a:lnTo>
                    <a:lnTo>
                      <a:pt x="11671" y="12960"/>
                    </a:lnTo>
                    <a:lnTo>
                      <a:pt x="11752" y="8640"/>
                    </a:lnTo>
                    <a:lnTo>
                      <a:pt x="12493" y="8640"/>
                    </a:lnTo>
                    <a:lnTo>
                      <a:pt x="12423" y="12960"/>
                    </a:lnTo>
                    <a:lnTo>
                      <a:pt x="12042" y="12960"/>
                    </a:lnTo>
                    <a:lnTo>
                      <a:pt x="11963" y="17280"/>
                    </a:lnTo>
                    <a:lnTo>
                      <a:pt x="11451" y="17280"/>
                    </a:lnTo>
                    <a:lnTo>
                      <a:pt x="11390" y="21600"/>
                    </a:lnTo>
                    <a:lnTo>
                      <a:pt x="12911" y="21600"/>
                    </a:lnTo>
                    <a:lnTo>
                      <a:pt x="12947" y="17319"/>
                    </a:lnTo>
                    <a:lnTo>
                      <a:pt x="12109" y="21311"/>
                    </a:lnTo>
                    <a:lnTo>
                      <a:pt x="12144" y="17280"/>
                    </a:lnTo>
                    <a:lnTo>
                      <a:pt x="12781" y="17280"/>
                    </a:lnTo>
                    <a:lnTo>
                      <a:pt x="12873" y="12960"/>
                    </a:lnTo>
                    <a:lnTo>
                      <a:pt x="13164" y="12960"/>
                    </a:lnTo>
                    <a:lnTo>
                      <a:pt x="13208" y="17280"/>
                    </a:lnTo>
                    <a:lnTo>
                      <a:pt x="13077" y="17280"/>
                    </a:lnTo>
                    <a:lnTo>
                      <a:pt x="13064" y="21600"/>
                    </a:lnTo>
                    <a:lnTo>
                      <a:pt x="13166" y="21600"/>
                    </a:lnTo>
                    <a:lnTo>
                      <a:pt x="13245" y="17280"/>
                    </a:lnTo>
                    <a:lnTo>
                      <a:pt x="13679" y="17280"/>
                    </a:lnTo>
                    <a:lnTo>
                      <a:pt x="13428" y="21600"/>
                    </a:lnTo>
                    <a:lnTo>
                      <a:pt x="13749" y="21600"/>
                    </a:lnTo>
                    <a:lnTo>
                      <a:pt x="13870" y="17280"/>
                    </a:lnTo>
                    <a:lnTo>
                      <a:pt x="14361" y="17280"/>
                    </a:lnTo>
                    <a:lnTo>
                      <a:pt x="14438" y="21600"/>
                    </a:lnTo>
                    <a:lnTo>
                      <a:pt x="14792" y="21600"/>
                    </a:lnTo>
                    <a:lnTo>
                      <a:pt x="14696" y="17280"/>
                    </a:lnTo>
                    <a:lnTo>
                      <a:pt x="14629" y="17280"/>
                    </a:lnTo>
                    <a:lnTo>
                      <a:pt x="14594" y="12960"/>
                    </a:lnTo>
                    <a:lnTo>
                      <a:pt x="14589" y="12960"/>
                    </a:lnTo>
                    <a:lnTo>
                      <a:pt x="14616" y="8640"/>
                    </a:lnTo>
                    <a:lnTo>
                      <a:pt x="15371" y="8640"/>
                    </a:lnTo>
                    <a:lnTo>
                      <a:pt x="15442" y="12960"/>
                    </a:lnTo>
                    <a:lnTo>
                      <a:pt x="15504" y="12960"/>
                    </a:lnTo>
                    <a:lnTo>
                      <a:pt x="15441" y="16861"/>
                    </a:lnTo>
                    <a:lnTo>
                      <a:pt x="15430" y="16792"/>
                    </a:lnTo>
                    <a:lnTo>
                      <a:pt x="15401" y="16550"/>
                    </a:lnTo>
                    <a:lnTo>
                      <a:pt x="15406" y="16852"/>
                    </a:lnTo>
                    <a:lnTo>
                      <a:pt x="15435" y="17111"/>
                    </a:lnTo>
                    <a:lnTo>
                      <a:pt x="15437" y="17120"/>
                    </a:lnTo>
                    <a:lnTo>
                      <a:pt x="15434" y="17280"/>
                    </a:lnTo>
                    <a:lnTo>
                      <a:pt x="15481" y="17280"/>
                    </a:lnTo>
                    <a:lnTo>
                      <a:pt x="15491" y="17314"/>
                    </a:lnTo>
                    <a:lnTo>
                      <a:pt x="15579" y="17440"/>
                    </a:lnTo>
                    <a:lnTo>
                      <a:pt x="15537" y="17280"/>
                    </a:lnTo>
                    <a:lnTo>
                      <a:pt x="16697" y="17280"/>
                    </a:lnTo>
                    <a:lnTo>
                      <a:pt x="16739" y="12960"/>
                    </a:lnTo>
                    <a:lnTo>
                      <a:pt x="19063" y="12960"/>
                    </a:lnTo>
                    <a:lnTo>
                      <a:pt x="19116" y="17280"/>
                    </a:lnTo>
                    <a:lnTo>
                      <a:pt x="19211" y="17280"/>
                    </a:lnTo>
                    <a:lnTo>
                      <a:pt x="19216" y="12960"/>
                    </a:lnTo>
                    <a:lnTo>
                      <a:pt x="19421" y="12960"/>
                    </a:lnTo>
                    <a:lnTo>
                      <a:pt x="19345" y="17280"/>
                    </a:lnTo>
                    <a:lnTo>
                      <a:pt x="20058" y="17280"/>
                    </a:lnTo>
                    <a:lnTo>
                      <a:pt x="20033" y="12960"/>
                    </a:lnTo>
                    <a:lnTo>
                      <a:pt x="19562" y="12960"/>
                    </a:lnTo>
                    <a:lnTo>
                      <a:pt x="19619" y="8640"/>
                    </a:lnTo>
                    <a:lnTo>
                      <a:pt x="21295" y="8640"/>
                    </a:lnTo>
                    <a:lnTo>
                      <a:pt x="21441" y="10562"/>
                    </a:lnTo>
                    <a:lnTo>
                      <a:pt x="21415" y="8640"/>
                    </a:lnTo>
                    <a:lnTo>
                      <a:pt x="21557" y="864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37" name="Driehoek"/>
              <p:cNvSpPr/>
              <p:nvPr/>
            </p:nvSpPr>
            <p:spPr>
              <a:xfrm>
                <a:off x="21901484" y="34234"/>
                <a:ext cx="167146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385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38" name="Vorm"/>
              <p:cNvSpPr/>
              <p:nvPr/>
            </p:nvSpPr>
            <p:spPr>
              <a:xfrm>
                <a:off x="0" y="492917"/>
                <a:ext cx="23443208" cy="1278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574"/>
                    </a:moveTo>
                    <a:lnTo>
                      <a:pt x="21438" y="21574"/>
                    </a:lnTo>
                    <a:lnTo>
                      <a:pt x="21394" y="21548"/>
                    </a:lnTo>
                    <a:lnTo>
                      <a:pt x="21208" y="21548"/>
                    </a:lnTo>
                    <a:lnTo>
                      <a:pt x="21208" y="21522"/>
                    </a:lnTo>
                    <a:lnTo>
                      <a:pt x="21166" y="21548"/>
                    </a:lnTo>
                    <a:lnTo>
                      <a:pt x="20818" y="21548"/>
                    </a:lnTo>
                    <a:lnTo>
                      <a:pt x="20761" y="21522"/>
                    </a:lnTo>
                    <a:lnTo>
                      <a:pt x="17569" y="21522"/>
                    </a:lnTo>
                    <a:lnTo>
                      <a:pt x="17546" y="21548"/>
                    </a:lnTo>
                    <a:lnTo>
                      <a:pt x="17514" y="21522"/>
                    </a:lnTo>
                    <a:lnTo>
                      <a:pt x="15496" y="21522"/>
                    </a:lnTo>
                    <a:lnTo>
                      <a:pt x="15545" y="21496"/>
                    </a:lnTo>
                    <a:lnTo>
                      <a:pt x="14811" y="21496"/>
                    </a:lnTo>
                    <a:lnTo>
                      <a:pt x="15088" y="21522"/>
                    </a:lnTo>
                    <a:lnTo>
                      <a:pt x="10383" y="21522"/>
                    </a:lnTo>
                    <a:lnTo>
                      <a:pt x="10348" y="21548"/>
                    </a:lnTo>
                    <a:lnTo>
                      <a:pt x="10258" y="21548"/>
                    </a:lnTo>
                    <a:lnTo>
                      <a:pt x="10162" y="21522"/>
                    </a:lnTo>
                    <a:lnTo>
                      <a:pt x="10114" y="21522"/>
                    </a:lnTo>
                    <a:lnTo>
                      <a:pt x="10073" y="21548"/>
                    </a:lnTo>
                    <a:lnTo>
                      <a:pt x="9737" y="21548"/>
                    </a:lnTo>
                    <a:lnTo>
                      <a:pt x="9707" y="21522"/>
                    </a:lnTo>
                    <a:lnTo>
                      <a:pt x="8908" y="21522"/>
                    </a:lnTo>
                    <a:lnTo>
                      <a:pt x="8915" y="21548"/>
                    </a:lnTo>
                    <a:lnTo>
                      <a:pt x="8139" y="21548"/>
                    </a:lnTo>
                    <a:lnTo>
                      <a:pt x="8091" y="21522"/>
                    </a:lnTo>
                    <a:lnTo>
                      <a:pt x="6935" y="21522"/>
                    </a:lnTo>
                    <a:lnTo>
                      <a:pt x="6790" y="21548"/>
                    </a:lnTo>
                    <a:lnTo>
                      <a:pt x="6261" y="21548"/>
                    </a:lnTo>
                    <a:lnTo>
                      <a:pt x="6325" y="21522"/>
                    </a:lnTo>
                    <a:lnTo>
                      <a:pt x="5391" y="21522"/>
                    </a:lnTo>
                    <a:lnTo>
                      <a:pt x="5424" y="21507"/>
                    </a:lnTo>
                    <a:lnTo>
                      <a:pt x="5316" y="21522"/>
                    </a:lnTo>
                    <a:lnTo>
                      <a:pt x="5276" y="21522"/>
                    </a:lnTo>
                    <a:lnTo>
                      <a:pt x="5219" y="21496"/>
                    </a:lnTo>
                    <a:lnTo>
                      <a:pt x="4978" y="21496"/>
                    </a:lnTo>
                    <a:lnTo>
                      <a:pt x="4975" y="21522"/>
                    </a:lnTo>
                    <a:lnTo>
                      <a:pt x="4376" y="21522"/>
                    </a:lnTo>
                    <a:lnTo>
                      <a:pt x="4351" y="21496"/>
                    </a:lnTo>
                    <a:lnTo>
                      <a:pt x="4097" y="21496"/>
                    </a:lnTo>
                    <a:lnTo>
                      <a:pt x="4083" y="21522"/>
                    </a:lnTo>
                    <a:lnTo>
                      <a:pt x="3921" y="21522"/>
                    </a:lnTo>
                    <a:lnTo>
                      <a:pt x="3857" y="21496"/>
                    </a:lnTo>
                    <a:lnTo>
                      <a:pt x="3391" y="21496"/>
                    </a:lnTo>
                    <a:lnTo>
                      <a:pt x="3451" y="21522"/>
                    </a:lnTo>
                    <a:lnTo>
                      <a:pt x="2161" y="21522"/>
                    </a:lnTo>
                    <a:lnTo>
                      <a:pt x="2221" y="21496"/>
                    </a:lnTo>
                    <a:lnTo>
                      <a:pt x="2152" y="21496"/>
                    </a:lnTo>
                    <a:lnTo>
                      <a:pt x="2089" y="21522"/>
                    </a:lnTo>
                    <a:lnTo>
                      <a:pt x="1274" y="21522"/>
                    </a:lnTo>
                    <a:lnTo>
                      <a:pt x="1336" y="21496"/>
                    </a:lnTo>
                    <a:lnTo>
                      <a:pt x="864" y="21496"/>
                    </a:lnTo>
                    <a:lnTo>
                      <a:pt x="302" y="21522"/>
                    </a:lnTo>
                    <a:lnTo>
                      <a:pt x="57" y="21522"/>
                    </a:lnTo>
                    <a:lnTo>
                      <a:pt x="57" y="21496"/>
                    </a:lnTo>
                    <a:lnTo>
                      <a:pt x="66" y="21496"/>
                    </a:lnTo>
                    <a:lnTo>
                      <a:pt x="66" y="21470"/>
                    </a:lnTo>
                    <a:lnTo>
                      <a:pt x="65" y="21418"/>
                    </a:lnTo>
                    <a:lnTo>
                      <a:pt x="63" y="21001"/>
                    </a:lnTo>
                    <a:lnTo>
                      <a:pt x="64" y="20949"/>
                    </a:lnTo>
                    <a:lnTo>
                      <a:pt x="65" y="20845"/>
                    </a:lnTo>
                    <a:lnTo>
                      <a:pt x="67" y="20741"/>
                    </a:lnTo>
                    <a:lnTo>
                      <a:pt x="68" y="20663"/>
                    </a:lnTo>
                    <a:lnTo>
                      <a:pt x="69" y="20611"/>
                    </a:lnTo>
                    <a:lnTo>
                      <a:pt x="70" y="20637"/>
                    </a:lnTo>
                    <a:lnTo>
                      <a:pt x="70" y="20611"/>
                    </a:lnTo>
                    <a:lnTo>
                      <a:pt x="70" y="20533"/>
                    </a:lnTo>
                    <a:lnTo>
                      <a:pt x="70" y="20351"/>
                    </a:lnTo>
                    <a:lnTo>
                      <a:pt x="70" y="20273"/>
                    </a:lnTo>
                    <a:lnTo>
                      <a:pt x="70" y="20169"/>
                    </a:lnTo>
                    <a:lnTo>
                      <a:pt x="70" y="20091"/>
                    </a:lnTo>
                    <a:lnTo>
                      <a:pt x="69" y="19987"/>
                    </a:lnTo>
                    <a:lnTo>
                      <a:pt x="67" y="19544"/>
                    </a:lnTo>
                    <a:lnTo>
                      <a:pt x="66" y="19440"/>
                    </a:lnTo>
                    <a:lnTo>
                      <a:pt x="65" y="19336"/>
                    </a:lnTo>
                    <a:lnTo>
                      <a:pt x="65" y="19232"/>
                    </a:lnTo>
                    <a:lnTo>
                      <a:pt x="65" y="19128"/>
                    </a:lnTo>
                    <a:lnTo>
                      <a:pt x="64" y="18998"/>
                    </a:lnTo>
                    <a:lnTo>
                      <a:pt x="64" y="18789"/>
                    </a:lnTo>
                    <a:lnTo>
                      <a:pt x="64" y="18685"/>
                    </a:lnTo>
                    <a:lnTo>
                      <a:pt x="65" y="18581"/>
                    </a:lnTo>
                    <a:lnTo>
                      <a:pt x="64" y="18529"/>
                    </a:lnTo>
                    <a:lnTo>
                      <a:pt x="64" y="18477"/>
                    </a:lnTo>
                    <a:lnTo>
                      <a:pt x="63" y="18399"/>
                    </a:lnTo>
                    <a:lnTo>
                      <a:pt x="62" y="18295"/>
                    </a:lnTo>
                    <a:lnTo>
                      <a:pt x="63" y="18191"/>
                    </a:lnTo>
                    <a:lnTo>
                      <a:pt x="63" y="18009"/>
                    </a:lnTo>
                    <a:lnTo>
                      <a:pt x="65" y="17514"/>
                    </a:lnTo>
                    <a:lnTo>
                      <a:pt x="65" y="17410"/>
                    </a:lnTo>
                    <a:lnTo>
                      <a:pt x="65" y="17306"/>
                    </a:lnTo>
                    <a:lnTo>
                      <a:pt x="66" y="17176"/>
                    </a:lnTo>
                    <a:lnTo>
                      <a:pt x="66" y="17020"/>
                    </a:lnTo>
                    <a:lnTo>
                      <a:pt x="66" y="16838"/>
                    </a:lnTo>
                    <a:lnTo>
                      <a:pt x="65" y="16681"/>
                    </a:lnTo>
                    <a:lnTo>
                      <a:pt x="65" y="16577"/>
                    </a:lnTo>
                    <a:lnTo>
                      <a:pt x="64" y="16447"/>
                    </a:lnTo>
                    <a:lnTo>
                      <a:pt x="63" y="16213"/>
                    </a:lnTo>
                    <a:lnTo>
                      <a:pt x="66" y="16031"/>
                    </a:lnTo>
                    <a:lnTo>
                      <a:pt x="71" y="15771"/>
                    </a:lnTo>
                    <a:lnTo>
                      <a:pt x="71" y="15693"/>
                    </a:lnTo>
                    <a:lnTo>
                      <a:pt x="71" y="15667"/>
                    </a:lnTo>
                    <a:lnTo>
                      <a:pt x="70" y="15614"/>
                    </a:lnTo>
                    <a:lnTo>
                      <a:pt x="70" y="15588"/>
                    </a:lnTo>
                    <a:lnTo>
                      <a:pt x="68" y="15588"/>
                    </a:lnTo>
                    <a:lnTo>
                      <a:pt x="67" y="15640"/>
                    </a:lnTo>
                    <a:lnTo>
                      <a:pt x="65" y="15693"/>
                    </a:lnTo>
                    <a:lnTo>
                      <a:pt x="63" y="15771"/>
                    </a:lnTo>
                    <a:lnTo>
                      <a:pt x="61" y="15771"/>
                    </a:lnTo>
                    <a:lnTo>
                      <a:pt x="61" y="15745"/>
                    </a:lnTo>
                    <a:lnTo>
                      <a:pt x="60" y="15745"/>
                    </a:lnTo>
                    <a:lnTo>
                      <a:pt x="60" y="15693"/>
                    </a:lnTo>
                    <a:lnTo>
                      <a:pt x="59" y="15667"/>
                    </a:lnTo>
                    <a:lnTo>
                      <a:pt x="59" y="15588"/>
                    </a:lnTo>
                    <a:lnTo>
                      <a:pt x="58" y="15536"/>
                    </a:lnTo>
                    <a:lnTo>
                      <a:pt x="58" y="15406"/>
                    </a:lnTo>
                    <a:lnTo>
                      <a:pt x="58" y="15302"/>
                    </a:lnTo>
                    <a:lnTo>
                      <a:pt x="57" y="15198"/>
                    </a:lnTo>
                    <a:lnTo>
                      <a:pt x="57" y="15068"/>
                    </a:lnTo>
                    <a:lnTo>
                      <a:pt x="57" y="15016"/>
                    </a:lnTo>
                    <a:lnTo>
                      <a:pt x="58" y="14938"/>
                    </a:lnTo>
                    <a:lnTo>
                      <a:pt x="59" y="14912"/>
                    </a:lnTo>
                    <a:lnTo>
                      <a:pt x="59" y="14886"/>
                    </a:lnTo>
                    <a:lnTo>
                      <a:pt x="65" y="14886"/>
                    </a:lnTo>
                    <a:lnTo>
                      <a:pt x="66" y="14860"/>
                    </a:lnTo>
                    <a:lnTo>
                      <a:pt x="66" y="14834"/>
                    </a:lnTo>
                    <a:lnTo>
                      <a:pt x="67" y="14808"/>
                    </a:lnTo>
                    <a:lnTo>
                      <a:pt x="65" y="14652"/>
                    </a:lnTo>
                    <a:lnTo>
                      <a:pt x="64" y="14573"/>
                    </a:lnTo>
                    <a:lnTo>
                      <a:pt x="62" y="14365"/>
                    </a:lnTo>
                    <a:lnTo>
                      <a:pt x="61" y="14287"/>
                    </a:lnTo>
                    <a:lnTo>
                      <a:pt x="61" y="14183"/>
                    </a:lnTo>
                    <a:lnTo>
                      <a:pt x="60" y="14079"/>
                    </a:lnTo>
                    <a:lnTo>
                      <a:pt x="59" y="13949"/>
                    </a:lnTo>
                    <a:lnTo>
                      <a:pt x="59" y="13845"/>
                    </a:lnTo>
                    <a:lnTo>
                      <a:pt x="59" y="13715"/>
                    </a:lnTo>
                    <a:lnTo>
                      <a:pt x="59" y="13480"/>
                    </a:lnTo>
                    <a:lnTo>
                      <a:pt x="59" y="13350"/>
                    </a:lnTo>
                    <a:lnTo>
                      <a:pt x="60" y="13220"/>
                    </a:lnTo>
                    <a:lnTo>
                      <a:pt x="61" y="13116"/>
                    </a:lnTo>
                    <a:lnTo>
                      <a:pt x="62" y="13220"/>
                    </a:lnTo>
                    <a:lnTo>
                      <a:pt x="62" y="13324"/>
                    </a:lnTo>
                    <a:lnTo>
                      <a:pt x="62" y="13637"/>
                    </a:lnTo>
                    <a:lnTo>
                      <a:pt x="62" y="13715"/>
                    </a:lnTo>
                    <a:lnTo>
                      <a:pt x="67" y="13194"/>
                    </a:lnTo>
                    <a:lnTo>
                      <a:pt x="68" y="13324"/>
                    </a:lnTo>
                    <a:lnTo>
                      <a:pt x="69" y="13428"/>
                    </a:lnTo>
                    <a:lnTo>
                      <a:pt x="70" y="13559"/>
                    </a:lnTo>
                    <a:lnTo>
                      <a:pt x="71" y="13637"/>
                    </a:lnTo>
                    <a:lnTo>
                      <a:pt x="72" y="13871"/>
                    </a:lnTo>
                    <a:lnTo>
                      <a:pt x="73" y="13949"/>
                    </a:lnTo>
                    <a:lnTo>
                      <a:pt x="73" y="13975"/>
                    </a:lnTo>
                    <a:lnTo>
                      <a:pt x="74" y="14001"/>
                    </a:lnTo>
                    <a:lnTo>
                      <a:pt x="74" y="14001"/>
                    </a:lnTo>
                    <a:lnTo>
                      <a:pt x="75" y="13975"/>
                    </a:lnTo>
                    <a:lnTo>
                      <a:pt x="76" y="13949"/>
                    </a:lnTo>
                    <a:lnTo>
                      <a:pt x="77" y="13871"/>
                    </a:lnTo>
                    <a:lnTo>
                      <a:pt x="78" y="13793"/>
                    </a:lnTo>
                    <a:lnTo>
                      <a:pt x="76" y="13767"/>
                    </a:lnTo>
                    <a:lnTo>
                      <a:pt x="73" y="13637"/>
                    </a:lnTo>
                    <a:lnTo>
                      <a:pt x="71" y="13559"/>
                    </a:lnTo>
                    <a:lnTo>
                      <a:pt x="71" y="13454"/>
                    </a:lnTo>
                    <a:lnTo>
                      <a:pt x="70" y="13324"/>
                    </a:lnTo>
                    <a:lnTo>
                      <a:pt x="70" y="13194"/>
                    </a:lnTo>
                    <a:lnTo>
                      <a:pt x="70" y="13116"/>
                    </a:lnTo>
                    <a:lnTo>
                      <a:pt x="69" y="13012"/>
                    </a:lnTo>
                    <a:lnTo>
                      <a:pt x="69" y="12596"/>
                    </a:lnTo>
                    <a:lnTo>
                      <a:pt x="69" y="12440"/>
                    </a:lnTo>
                    <a:lnTo>
                      <a:pt x="69" y="12309"/>
                    </a:lnTo>
                    <a:lnTo>
                      <a:pt x="68" y="12179"/>
                    </a:lnTo>
                    <a:lnTo>
                      <a:pt x="68" y="12049"/>
                    </a:lnTo>
                    <a:lnTo>
                      <a:pt x="67" y="11945"/>
                    </a:lnTo>
                    <a:lnTo>
                      <a:pt x="66" y="11841"/>
                    </a:lnTo>
                    <a:lnTo>
                      <a:pt x="64" y="11763"/>
                    </a:lnTo>
                    <a:lnTo>
                      <a:pt x="63" y="11711"/>
                    </a:lnTo>
                    <a:lnTo>
                      <a:pt x="60" y="11711"/>
                    </a:lnTo>
                    <a:lnTo>
                      <a:pt x="64" y="11347"/>
                    </a:lnTo>
                    <a:lnTo>
                      <a:pt x="64" y="11555"/>
                    </a:lnTo>
                    <a:lnTo>
                      <a:pt x="65" y="11451"/>
                    </a:lnTo>
                    <a:lnTo>
                      <a:pt x="66" y="11347"/>
                    </a:lnTo>
                    <a:lnTo>
                      <a:pt x="66" y="11268"/>
                    </a:lnTo>
                    <a:lnTo>
                      <a:pt x="66" y="11190"/>
                    </a:lnTo>
                    <a:lnTo>
                      <a:pt x="65" y="11138"/>
                    </a:lnTo>
                    <a:lnTo>
                      <a:pt x="64" y="11060"/>
                    </a:lnTo>
                    <a:lnTo>
                      <a:pt x="63" y="11008"/>
                    </a:lnTo>
                    <a:lnTo>
                      <a:pt x="60" y="10904"/>
                    </a:lnTo>
                    <a:lnTo>
                      <a:pt x="59" y="10852"/>
                    </a:lnTo>
                    <a:lnTo>
                      <a:pt x="58" y="10774"/>
                    </a:lnTo>
                    <a:lnTo>
                      <a:pt x="57" y="10696"/>
                    </a:lnTo>
                    <a:lnTo>
                      <a:pt x="56" y="10592"/>
                    </a:lnTo>
                    <a:lnTo>
                      <a:pt x="55" y="10488"/>
                    </a:lnTo>
                    <a:lnTo>
                      <a:pt x="55" y="10358"/>
                    </a:lnTo>
                    <a:lnTo>
                      <a:pt x="55" y="10201"/>
                    </a:lnTo>
                    <a:lnTo>
                      <a:pt x="56" y="10097"/>
                    </a:lnTo>
                    <a:lnTo>
                      <a:pt x="56" y="9993"/>
                    </a:lnTo>
                    <a:lnTo>
                      <a:pt x="57" y="9915"/>
                    </a:lnTo>
                    <a:lnTo>
                      <a:pt x="58" y="9837"/>
                    </a:lnTo>
                    <a:lnTo>
                      <a:pt x="60" y="9837"/>
                    </a:lnTo>
                    <a:lnTo>
                      <a:pt x="60" y="9915"/>
                    </a:lnTo>
                    <a:lnTo>
                      <a:pt x="60" y="9837"/>
                    </a:lnTo>
                    <a:lnTo>
                      <a:pt x="57" y="9239"/>
                    </a:lnTo>
                    <a:lnTo>
                      <a:pt x="57" y="9134"/>
                    </a:lnTo>
                    <a:lnTo>
                      <a:pt x="58" y="9134"/>
                    </a:lnTo>
                    <a:lnTo>
                      <a:pt x="59" y="9187"/>
                    </a:lnTo>
                    <a:lnTo>
                      <a:pt x="59" y="9291"/>
                    </a:lnTo>
                    <a:lnTo>
                      <a:pt x="59" y="9134"/>
                    </a:lnTo>
                    <a:lnTo>
                      <a:pt x="58" y="8276"/>
                    </a:lnTo>
                    <a:lnTo>
                      <a:pt x="59" y="8276"/>
                    </a:lnTo>
                    <a:lnTo>
                      <a:pt x="57" y="8198"/>
                    </a:lnTo>
                    <a:lnTo>
                      <a:pt x="56" y="8093"/>
                    </a:lnTo>
                    <a:lnTo>
                      <a:pt x="54" y="7963"/>
                    </a:lnTo>
                    <a:lnTo>
                      <a:pt x="53" y="7859"/>
                    </a:lnTo>
                    <a:lnTo>
                      <a:pt x="52" y="7729"/>
                    </a:lnTo>
                    <a:lnTo>
                      <a:pt x="51" y="7651"/>
                    </a:lnTo>
                    <a:lnTo>
                      <a:pt x="51" y="7573"/>
                    </a:lnTo>
                    <a:lnTo>
                      <a:pt x="52" y="7547"/>
                    </a:lnTo>
                    <a:lnTo>
                      <a:pt x="52" y="7573"/>
                    </a:lnTo>
                    <a:lnTo>
                      <a:pt x="53" y="7677"/>
                    </a:lnTo>
                    <a:lnTo>
                      <a:pt x="53" y="7703"/>
                    </a:lnTo>
                    <a:lnTo>
                      <a:pt x="54" y="7703"/>
                    </a:lnTo>
                    <a:lnTo>
                      <a:pt x="53" y="7547"/>
                    </a:lnTo>
                    <a:lnTo>
                      <a:pt x="51" y="7313"/>
                    </a:lnTo>
                    <a:lnTo>
                      <a:pt x="50" y="7157"/>
                    </a:lnTo>
                    <a:lnTo>
                      <a:pt x="52" y="7105"/>
                    </a:lnTo>
                    <a:lnTo>
                      <a:pt x="53" y="7079"/>
                    </a:lnTo>
                    <a:lnTo>
                      <a:pt x="54" y="7105"/>
                    </a:lnTo>
                    <a:lnTo>
                      <a:pt x="56" y="7235"/>
                    </a:lnTo>
                    <a:lnTo>
                      <a:pt x="57" y="7313"/>
                    </a:lnTo>
                    <a:lnTo>
                      <a:pt x="57" y="7417"/>
                    </a:lnTo>
                    <a:lnTo>
                      <a:pt x="58" y="7521"/>
                    </a:lnTo>
                    <a:lnTo>
                      <a:pt x="58" y="7781"/>
                    </a:lnTo>
                    <a:lnTo>
                      <a:pt x="60" y="7677"/>
                    </a:lnTo>
                    <a:lnTo>
                      <a:pt x="63" y="7547"/>
                    </a:lnTo>
                    <a:lnTo>
                      <a:pt x="64" y="7469"/>
                    </a:lnTo>
                    <a:lnTo>
                      <a:pt x="64" y="7417"/>
                    </a:lnTo>
                    <a:lnTo>
                      <a:pt x="64" y="7365"/>
                    </a:lnTo>
                    <a:lnTo>
                      <a:pt x="64" y="7287"/>
                    </a:lnTo>
                    <a:lnTo>
                      <a:pt x="63" y="7235"/>
                    </a:lnTo>
                    <a:lnTo>
                      <a:pt x="63" y="7157"/>
                    </a:lnTo>
                    <a:lnTo>
                      <a:pt x="62" y="7079"/>
                    </a:lnTo>
                    <a:lnTo>
                      <a:pt x="61" y="7000"/>
                    </a:lnTo>
                    <a:lnTo>
                      <a:pt x="61" y="6896"/>
                    </a:lnTo>
                    <a:lnTo>
                      <a:pt x="61" y="6792"/>
                    </a:lnTo>
                    <a:lnTo>
                      <a:pt x="61" y="6636"/>
                    </a:lnTo>
                    <a:lnTo>
                      <a:pt x="61" y="6532"/>
                    </a:lnTo>
                    <a:lnTo>
                      <a:pt x="61" y="6506"/>
                    </a:lnTo>
                    <a:lnTo>
                      <a:pt x="62" y="6350"/>
                    </a:lnTo>
                    <a:lnTo>
                      <a:pt x="63" y="6168"/>
                    </a:lnTo>
                    <a:lnTo>
                      <a:pt x="65" y="6714"/>
                    </a:lnTo>
                    <a:lnTo>
                      <a:pt x="67" y="6636"/>
                    </a:lnTo>
                    <a:lnTo>
                      <a:pt x="69" y="6532"/>
                    </a:lnTo>
                    <a:lnTo>
                      <a:pt x="70" y="6454"/>
                    </a:lnTo>
                    <a:lnTo>
                      <a:pt x="71" y="6376"/>
                    </a:lnTo>
                    <a:lnTo>
                      <a:pt x="71" y="6272"/>
                    </a:lnTo>
                    <a:lnTo>
                      <a:pt x="72" y="6168"/>
                    </a:lnTo>
                    <a:lnTo>
                      <a:pt x="72" y="6116"/>
                    </a:lnTo>
                    <a:lnTo>
                      <a:pt x="74" y="5725"/>
                    </a:lnTo>
                    <a:lnTo>
                      <a:pt x="75" y="5491"/>
                    </a:lnTo>
                    <a:lnTo>
                      <a:pt x="77" y="5335"/>
                    </a:lnTo>
                    <a:lnTo>
                      <a:pt x="76" y="5387"/>
                    </a:lnTo>
                    <a:lnTo>
                      <a:pt x="72" y="5647"/>
                    </a:lnTo>
                    <a:lnTo>
                      <a:pt x="71" y="5725"/>
                    </a:lnTo>
                    <a:lnTo>
                      <a:pt x="70" y="5803"/>
                    </a:lnTo>
                    <a:lnTo>
                      <a:pt x="67" y="5960"/>
                    </a:lnTo>
                    <a:lnTo>
                      <a:pt x="65" y="6064"/>
                    </a:lnTo>
                    <a:lnTo>
                      <a:pt x="63" y="6116"/>
                    </a:lnTo>
                    <a:lnTo>
                      <a:pt x="61" y="6116"/>
                    </a:lnTo>
                    <a:lnTo>
                      <a:pt x="61" y="6115"/>
                    </a:lnTo>
                    <a:lnTo>
                      <a:pt x="61" y="6324"/>
                    </a:lnTo>
                    <a:lnTo>
                      <a:pt x="61" y="6428"/>
                    </a:lnTo>
                    <a:lnTo>
                      <a:pt x="60" y="6506"/>
                    </a:lnTo>
                    <a:lnTo>
                      <a:pt x="57" y="6402"/>
                    </a:lnTo>
                    <a:lnTo>
                      <a:pt x="56" y="6324"/>
                    </a:lnTo>
                    <a:lnTo>
                      <a:pt x="56" y="6220"/>
                    </a:lnTo>
                    <a:lnTo>
                      <a:pt x="57" y="6090"/>
                    </a:lnTo>
                    <a:lnTo>
                      <a:pt x="58" y="5960"/>
                    </a:lnTo>
                    <a:lnTo>
                      <a:pt x="60" y="6194"/>
                    </a:lnTo>
                    <a:lnTo>
                      <a:pt x="61" y="6324"/>
                    </a:lnTo>
                    <a:lnTo>
                      <a:pt x="61" y="6115"/>
                    </a:lnTo>
                    <a:lnTo>
                      <a:pt x="60" y="6090"/>
                    </a:lnTo>
                    <a:lnTo>
                      <a:pt x="59" y="6038"/>
                    </a:lnTo>
                    <a:lnTo>
                      <a:pt x="59" y="5960"/>
                    </a:lnTo>
                    <a:lnTo>
                      <a:pt x="58" y="5933"/>
                    </a:lnTo>
                    <a:lnTo>
                      <a:pt x="59" y="5855"/>
                    </a:lnTo>
                    <a:lnTo>
                      <a:pt x="59" y="5777"/>
                    </a:lnTo>
                    <a:lnTo>
                      <a:pt x="59" y="5725"/>
                    </a:lnTo>
                    <a:lnTo>
                      <a:pt x="59" y="5569"/>
                    </a:lnTo>
                    <a:lnTo>
                      <a:pt x="59" y="5465"/>
                    </a:lnTo>
                    <a:lnTo>
                      <a:pt x="58" y="5335"/>
                    </a:lnTo>
                    <a:lnTo>
                      <a:pt x="57" y="5205"/>
                    </a:lnTo>
                    <a:lnTo>
                      <a:pt x="59" y="5205"/>
                    </a:lnTo>
                    <a:lnTo>
                      <a:pt x="60" y="5153"/>
                    </a:lnTo>
                    <a:lnTo>
                      <a:pt x="60" y="5127"/>
                    </a:lnTo>
                    <a:lnTo>
                      <a:pt x="61" y="5075"/>
                    </a:lnTo>
                    <a:lnTo>
                      <a:pt x="61" y="4997"/>
                    </a:lnTo>
                    <a:lnTo>
                      <a:pt x="61" y="4476"/>
                    </a:lnTo>
                    <a:lnTo>
                      <a:pt x="68" y="4502"/>
                    </a:lnTo>
                    <a:lnTo>
                      <a:pt x="67" y="4346"/>
                    </a:lnTo>
                    <a:lnTo>
                      <a:pt x="66" y="4242"/>
                    </a:lnTo>
                    <a:lnTo>
                      <a:pt x="65" y="4138"/>
                    </a:lnTo>
                    <a:lnTo>
                      <a:pt x="63" y="4086"/>
                    </a:lnTo>
                    <a:lnTo>
                      <a:pt x="62" y="4008"/>
                    </a:lnTo>
                    <a:lnTo>
                      <a:pt x="61" y="3956"/>
                    </a:lnTo>
                    <a:lnTo>
                      <a:pt x="59" y="3852"/>
                    </a:lnTo>
                    <a:lnTo>
                      <a:pt x="60" y="3669"/>
                    </a:lnTo>
                    <a:lnTo>
                      <a:pt x="61" y="3513"/>
                    </a:lnTo>
                    <a:lnTo>
                      <a:pt x="62" y="3409"/>
                    </a:lnTo>
                    <a:lnTo>
                      <a:pt x="64" y="3331"/>
                    </a:lnTo>
                    <a:lnTo>
                      <a:pt x="66" y="3253"/>
                    </a:lnTo>
                    <a:lnTo>
                      <a:pt x="70" y="3149"/>
                    </a:lnTo>
                    <a:lnTo>
                      <a:pt x="71" y="3123"/>
                    </a:lnTo>
                    <a:lnTo>
                      <a:pt x="71" y="2967"/>
                    </a:lnTo>
                    <a:lnTo>
                      <a:pt x="70" y="2941"/>
                    </a:lnTo>
                    <a:lnTo>
                      <a:pt x="70" y="2915"/>
                    </a:lnTo>
                    <a:lnTo>
                      <a:pt x="70" y="2889"/>
                    </a:lnTo>
                    <a:lnTo>
                      <a:pt x="69" y="2889"/>
                    </a:lnTo>
                    <a:lnTo>
                      <a:pt x="69" y="2915"/>
                    </a:lnTo>
                    <a:lnTo>
                      <a:pt x="68" y="2915"/>
                    </a:lnTo>
                    <a:lnTo>
                      <a:pt x="68" y="2941"/>
                    </a:lnTo>
                    <a:lnTo>
                      <a:pt x="67" y="2967"/>
                    </a:lnTo>
                    <a:lnTo>
                      <a:pt x="64" y="3097"/>
                    </a:lnTo>
                    <a:lnTo>
                      <a:pt x="63" y="3097"/>
                    </a:lnTo>
                    <a:lnTo>
                      <a:pt x="63" y="3123"/>
                    </a:lnTo>
                    <a:lnTo>
                      <a:pt x="62" y="3097"/>
                    </a:lnTo>
                    <a:lnTo>
                      <a:pt x="62" y="3097"/>
                    </a:lnTo>
                    <a:lnTo>
                      <a:pt x="61" y="3071"/>
                    </a:lnTo>
                    <a:lnTo>
                      <a:pt x="60" y="2993"/>
                    </a:lnTo>
                    <a:lnTo>
                      <a:pt x="60" y="2863"/>
                    </a:lnTo>
                    <a:lnTo>
                      <a:pt x="60" y="2759"/>
                    </a:lnTo>
                    <a:lnTo>
                      <a:pt x="60" y="2654"/>
                    </a:lnTo>
                    <a:lnTo>
                      <a:pt x="61" y="2498"/>
                    </a:lnTo>
                    <a:lnTo>
                      <a:pt x="61" y="2420"/>
                    </a:lnTo>
                    <a:lnTo>
                      <a:pt x="61" y="2108"/>
                    </a:lnTo>
                    <a:lnTo>
                      <a:pt x="60" y="1978"/>
                    </a:lnTo>
                    <a:lnTo>
                      <a:pt x="60" y="1874"/>
                    </a:lnTo>
                    <a:lnTo>
                      <a:pt x="60" y="1770"/>
                    </a:lnTo>
                    <a:lnTo>
                      <a:pt x="59" y="1692"/>
                    </a:lnTo>
                    <a:lnTo>
                      <a:pt x="59" y="1587"/>
                    </a:lnTo>
                    <a:lnTo>
                      <a:pt x="57" y="1249"/>
                    </a:lnTo>
                    <a:lnTo>
                      <a:pt x="55" y="885"/>
                    </a:lnTo>
                    <a:lnTo>
                      <a:pt x="56" y="729"/>
                    </a:lnTo>
                    <a:lnTo>
                      <a:pt x="57" y="703"/>
                    </a:lnTo>
                    <a:lnTo>
                      <a:pt x="58" y="703"/>
                    </a:lnTo>
                    <a:lnTo>
                      <a:pt x="59" y="755"/>
                    </a:lnTo>
                    <a:lnTo>
                      <a:pt x="60" y="807"/>
                    </a:lnTo>
                    <a:lnTo>
                      <a:pt x="60" y="833"/>
                    </a:lnTo>
                    <a:lnTo>
                      <a:pt x="61" y="833"/>
                    </a:lnTo>
                    <a:lnTo>
                      <a:pt x="62" y="807"/>
                    </a:lnTo>
                    <a:lnTo>
                      <a:pt x="60" y="703"/>
                    </a:lnTo>
                    <a:lnTo>
                      <a:pt x="56" y="416"/>
                    </a:lnTo>
                    <a:lnTo>
                      <a:pt x="56" y="364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9" y="364"/>
                    </a:lnTo>
                    <a:lnTo>
                      <a:pt x="59" y="338"/>
                    </a:lnTo>
                    <a:lnTo>
                      <a:pt x="57" y="234"/>
                    </a:lnTo>
                    <a:lnTo>
                      <a:pt x="54" y="156"/>
                    </a:lnTo>
                    <a:lnTo>
                      <a:pt x="53" y="156"/>
                    </a:lnTo>
                    <a:lnTo>
                      <a:pt x="52" y="130"/>
                    </a:lnTo>
                    <a:lnTo>
                      <a:pt x="51" y="78"/>
                    </a:lnTo>
                    <a:lnTo>
                      <a:pt x="51" y="26"/>
                    </a:lnTo>
                    <a:lnTo>
                      <a:pt x="50" y="0"/>
                    </a:lnTo>
                    <a:lnTo>
                      <a:pt x="20" y="0"/>
                    </a:lnTo>
                    <a:lnTo>
                      <a:pt x="19" y="234"/>
                    </a:lnTo>
                    <a:lnTo>
                      <a:pt x="19" y="286"/>
                    </a:lnTo>
                    <a:lnTo>
                      <a:pt x="19" y="390"/>
                    </a:lnTo>
                    <a:lnTo>
                      <a:pt x="18" y="442"/>
                    </a:lnTo>
                    <a:lnTo>
                      <a:pt x="18" y="520"/>
                    </a:lnTo>
                    <a:lnTo>
                      <a:pt x="18" y="677"/>
                    </a:lnTo>
                    <a:lnTo>
                      <a:pt x="18" y="729"/>
                    </a:lnTo>
                    <a:lnTo>
                      <a:pt x="19" y="859"/>
                    </a:lnTo>
                    <a:lnTo>
                      <a:pt x="19" y="911"/>
                    </a:lnTo>
                    <a:lnTo>
                      <a:pt x="19" y="1067"/>
                    </a:lnTo>
                    <a:lnTo>
                      <a:pt x="19" y="1145"/>
                    </a:lnTo>
                    <a:lnTo>
                      <a:pt x="18" y="1275"/>
                    </a:lnTo>
                    <a:lnTo>
                      <a:pt x="18" y="1353"/>
                    </a:lnTo>
                    <a:lnTo>
                      <a:pt x="17" y="1457"/>
                    </a:lnTo>
                    <a:lnTo>
                      <a:pt x="17" y="1561"/>
                    </a:lnTo>
                    <a:lnTo>
                      <a:pt x="16" y="1666"/>
                    </a:lnTo>
                    <a:lnTo>
                      <a:pt x="22" y="1587"/>
                    </a:lnTo>
                    <a:lnTo>
                      <a:pt x="24" y="1640"/>
                    </a:lnTo>
                    <a:lnTo>
                      <a:pt x="25" y="1666"/>
                    </a:lnTo>
                    <a:lnTo>
                      <a:pt x="26" y="1744"/>
                    </a:lnTo>
                    <a:lnTo>
                      <a:pt x="26" y="1822"/>
                    </a:lnTo>
                    <a:lnTo>
                      <a:pt x="26" y="1900"/>
                    </a:lnTo>
                    <a:lnTo>
                      <a:pt x="25" y="2004"/>
                    </a:lnTo>
                    <a:lnTo>
                      <a:pt x="24" y="2134"/>
                    </a:lnTo>
                    <a:lnTo>
                      <a:pt x="23" y="2238"/>
                    </a:lnTo>
                    <a:lnTo>
                      <a:pt x="21" y="2498"/>
                    </a:lnTo>
                    <a:lnTo>
                      <a:pt x="20" y="2628"/>
                    </a:lnTo>
                    <a:lnTo>
                      <a:pt x="19" y="2785"/>
                    </a:lnTo>
                    <a:lnTo>
                      <a:pt x="19" y="2915"/>
                    </a:lnTo>
                    <a:lnTo>
                      <a:pt x="19" y="3175"/>
                    </a:lnTo>
                    <a:lnTo>
                      <a:pt x="19" y="3305"/>
                    </a:lnTo>
                    <a:lnTo>
                      <a:pt x="22" y="3071"/>
                    </a:lnTo>
                    <a:lnTo>
                      <a:pt x="23" y="3123"/>
                    </a:lnTo>
                    <a:lnTo>
                      <a:pt x="23" y="3253"/>
                    </a:lnTo>
                    <a:lnTo>
                      <a:pt x="22" y="3331"/>
                    </a:lnTo>
                    <a:lnTo>
                      <a:pt x="21" y="3435"/>
                    </a:lnTo>
                    <a:lnTo>
                      <a:pt x="19" y="3539"/>
                    </a:lnTo>
                    <a:lnTo>
                      <a:pt x="18" y="3669"/>
                    </a:lnTo>
                    <a:lnTo>
                      <a:pt x="16" y="3773"/>
                    </a:lnTo>
                    <a:lnTo>
                      <a:pt x="11" y="3982"/>
                    </a:lnTo>
                    <a:lnTo>
                      <a:pt x="9" y="4086"/>
                    </a:lnTo>
                    <a:lnTo>
                      <a:pt x="8" y="4190"/>
                    </a:lnTo>
                    <a:lnTo>
                      <a:pt x="6" y="4294"/>
                    </a:lnTo>
                    <a:lnTo>
                      <a:pt x="5" y="4398"/>
                    </a:lnTo>
                    <a:lnTo>
                      <a:pt x="5" y="4476"/>
                    </a:lnTo>
                    <a:lnTo>
                      <a:pt x="4" y="4476"/>
                    </a:lnTo>
                    <a:lnTo>
                      <a:pt x="3" y="4424"/>
                    </a:lnTo>
                    <a:lnTo>
                      <a:pt x="2" y="4242"/>
                    </a:lnTo>
                    <a:lnTo>
                      <a:pt x="1" y="4424"/>
                    </a:lnTo>
                    <a:lnTo>
                      <a:pt x="0" y="4580"/>
                    </a:lnTo>
                    <a:lnTo>
                      <a:pt x="0" y="4632"/>
                    </a:lnTo>
                    <a:lnTo>
                      <a:pt x="1" y="4710"/>
                    </a:lnTo>
                    <a:lnTo>
                      <a:pt x="1" y="4710"/>
                    </a:lnTo>
                    <a:lnTo>
                      <a:pt x="1" y="4736"/>
                    </a:lnTo>
                    <a:lnTo>
                      <a:pt x="6" y="4736"/>
                    </a:lnTo>
                    <a:lnTo>
                      <a:pt x="6" y="4762"/>
                    </a:lnTo>
                    <a:lnTo>
                      <a:pt x="7" y="4762"/>
                    </a:lnTo>
                    <a:lnTo>
                      <a:pt x="8" y="4788"/>
                    </a:lnTo>
                    <a:lnTo>
                      <a:pt x="9" y="4788"/>
                    </a:lnTo>
                    <a:lnTo>
                      <a:pt x="9" y="4840"/>
                    </a:lnTo>
                    <a:lnTo>
                      <a:pt x="10" y="4867"/>
                    </a:lnTo>
                    <a:lnTo>
                      <a:pt x="10" y="4919"/>
                    </a:lnTo>
                    <a:lnTo>
                      <a:pt x="11" y="4997"/>
                    </a:lnTo>
                    <a:lnTo>
                      <a:pt x="11" y="5075"/>
                    </a:lnTo>
                    <a:lnTo>
                      <a:pt x="10" y="5101"/>
                    </a:lnTo>
                    <a:lnTo>
                      <a:pt x="8" y="5127"/>
                    </a:lnTo>
                    <a:lnTo>
                      <a:pt x="7" y="5101"/>
                    </a:lnTo>
                    <a:lnTo>
                      <a:pt x="4" y="5101"/>
                    </a:lnTo>
                    <a:lnTo>
                      <a:pt x="3" y="5127"/>
                    </a:lnTo>
                    <a:lnTo>
                      <a:pt x="2" y="5179"/>
                    </a:lnTo>
                    <a:lnTo>
                      <a:pt x="1" y="5257"/>
                    </a:lnTo>
                    <a:lnTo>
                      <a:pt x="0" y="5387"/>
                    </a:lnTo>
                    <a:lnTo>
                      <a:pt x="0" y="5439"/>
                    </a:lnTo>
                    <a:lnTo>
                      <a:pt x="0" y="5569"/>
                    </a:lnTo>
                    <a:lnTo>
                      <a:pt x="0" y="5647"/>
                    </a:lnTo>
                    <a:lnTo>
                      <a:pt x="1" y="5725"/>
                    </a:lnTo>
                    <a:lnTo>
                      <a:pt x="2" y="5829"/>
                    </a:lnTo>
                    <a:lnTo>
                      <a:pt x="4" y="6168"/>
                    </a:lnTo>
                    <a:lnTo>
                      <a:pt x="5" y="6272"/>
                    </a:lnTo>
                    <a:lnTo>
                      <a:pt x="5" y="6402"/>
                    </a:lnTo>
                    <a:lnTo>
                      <a:pt x="6" y="6532"/>
                    </a:lnTo>
                    <a:lnTo>
                      <a:pt x="7" y="6766"/>
                    </a:lnTo>
                    <a:lnTo>
                      <a:pt x="8" y="6896"/>
                    </a:lnTo>
                    <a:lnTo>
                      <a:pt x="8" y="7157"/>
                    </a:lnTo>
                    <a:lnTo>
                      <a:pt x="7" y="7261"/>
                    </a:lnTo>
                    <a:lnTo>
                      <a:pt x="7" y="7365"/>
                    </a:lnTo>
                    <a:lnTo>
                      <a:pt x="6" y="7469"/>
                    </a:lnTo>
                    <a:lnTo>
                      <a:pt x="7" y="7391"/>
                    </a:lnTo>
                    <a:lnTo>
                      <a:pt x="9" y="7339"/>
                    </a:lnTo>
                    <a:lnTo>
                      <a:pt x="10" y="7313"/>
                    </a:lnTo>
                    <a:lnTo>
                      <a:pt x="11" y="7313"/>
                    </a:lnTo>
                    <a:lnTo>
                      <a:pt x="13" y="7391"/>
                    </a:lnTo>
                    <a:lnTo>
                      <a:pt x="14" y="7521"/>
                    </a:lnTo>
                    <a:lnTo>
                      <a:pt x="14" y="7677"/>
                    </a:lnTo>
                    <a:lnTo>
                      <a:pt x="14" y="7807"/>
                    </a:lnTo>
                    <a:lnTo>
                      <a:pt x="13" y="7911"/>
                    </a:lnTo>
                    <a:lnTo>
                      <a:pt x="13" y="8015"/>
                    </a:lnTo>
                    <a:lnTo>
                      <a:pt x="10" y="8458"/>
                    </a:lnTo>
                    <a:lnTo>
                      <a:pt x="9" y="8692"/>
                    </a:lnTo>
                    <a:lnTo>
                      <a:pt x="9" y="8796"/>
                    </a:lnTo>
                    <a:lnTo>
                      <a:pt x="9" y="9004"/>
                    </a:lnTo>
                    <a:lnTo>
                      <a:pt x="9" y="9108"/>
                    </a:lnTo>
                    <a:lnTo>
                      <a:pt x="10" y="9213"/>
                    </a:lnTo>
                    <a:lnTo>
                      <a:pt x="11" y="9291"/>
                    </a:lnTo>
                    <a:lnTo>
                      <a:pt x="12" y="9369"/>
                    </a:lnTo>
                    <a:lnTo>
                      <a:pt x="11" y="9421"/>
                    </a:lnTo>
                    <a:lnTo>
                      <a:pt x="10" y="9473"/>
                    </a:lnTo>
                    <a:lnTo>
                      <a:pt x="10" y="9473"/>
                    </a:lnTo>
                    <a:lnTo>
                      <a:pt x="10" y="9551"/>
                    </a:lnTo>
                    <a:lnTo>
                      <a:pt x="11" y="9759"/>
                    </a:lnTo>
                    <a:lnTo>
                      <a:pt x="13" y="10097"/>
                    </a:lnTo>
                    <a:lnTo>
                      <a:pt x="13" y="10227"/>
                    </a:lnTo>
                    <a:lnTo>
                      <a:pt x="14" y="10358"/>
                    </a:lnTo>
                    <a:lnTo>
                      <a:pt x="14" y="10462"/>
                    </a:lnTo>
                    <a:lnTo>
                      <a:pt x="15" y="10592"/>
                    </a:lnTo>
                    <a:lnTo>
                      <a:pt x="16" y="10696"/>
                    </a:lnTo>
                    <a:lnTo>
                      <a:pt x="16" y="10774"/>
                    </a:lnTo>
                    <a:lnTo>
                      <a:pt x="17" y="10852"/>
                    </a:lnTo>
                    <a:lnTo>
                      <a:pt x="18" y="10930"/>
                    </a:lnTo>
                    <a:lnTo>
                      <a:pt x="19" y="10982"/>
                    </a:lnTo>
                    <a:lnTo>
                      <a:pt x="17" y="11034"/>
                    </a:lnTo>
                    <a:lnTo>
                      <a:pt x="15" y="11112"/>
                    </a:lnTo>
                    <a:lnTo>
                      <a:pt x="14" y="11190"/>
                    </a:lnTo>
                    <a:lnTo>
                      <a:pt x="13" y="11268"/>
                    </a:lnTo>
                    <a:lnTo>
                      <a:pt x="13" y="11373"/>
                    </a:lnTo>
                    <a:lnTo>
                      <a:pt x="12" y="11477"/>
                    </a:lnTo>
                    <a:lnTo>
                      <a:pt x="12" y="11711"/>
                    </a:lnTo>
                    <a:lnTo>
                      <a:pt x="12" y="11841"/>
                    </a:lnTo>
                    <a:lnTo>
                      <a:pt x="13" y="11971"/>
                    </a:lnTo>
                    <a:lnTo>
                      <a:pt x="13" y="12101"/>
                    </a:lnTo>
                    <a:lnTo>
                      <a:pt x="14" y="12231"/>
                    </a:lnTo>
                    <a:lnTo>
                      <a:pt x="16" y="12700"/>
                    </a:lnTo>
                    <a:lnTo>
                      <a:pt x="16" y="12804"/>
                    </a:lnTo>
                    <a:lnTo>
                      <a:pt x="17" y="12908"/>
                    </a:lnTo>
                    <a:lnTo>
                      <a:pt x="17" y="13012"/>
                    </a:lnTo>
                    <a:lnTo>
                      <a:pt x="17" y="13116"/>
                    </a:lnTo>
                    <a:lnTo>
                      <a:pt x="16" y="13246"/>
                    </a:lnTo>
                    <a:lnTo>
                      <a:pt x="15" y="13350"/>
                    </a:lnTo>
                    <a:lnTo>
                      <a:pt x="13" y="13402"/>
                    </a:lnTo>
                    <a:lnTo>
                      <a:pt x="11" y="13428"/>
                    </a:lnTo>
                    <a:lnTo>
                      <a:pt x="12" y="14652"/>
                    </a:lnTo>
                    <a:lnTo>
                      <a:pt x="10" y="14626"/>
                    </a:lnTo>
                    <a:lnTo>
                      <a:pt x="10" y="15016"/>
                    </a:lnTo>
                    <a:lnTo>
                      <a:pt x="10" y="15094"/>
                    </a:lnTo>
                    <a:lnTo>
                      <a:pt x="10" y="15198"/>
                    </a:lnTo>
                    <a:lnTo>
                      <a:pt x="10" y="15302"/>
                    </a:lnTo>
                    <a:lnTo>
                      <a:pt x="11" y="15406"/>
                    </a:lnTo>
                    <a:lnTo>
                      <a:pt x="12" y="15510"/>
                    </a:lnTo>
                    <a:lnTo>
                      <a:pt x="13" y="15588"/>
                    </a:lnTo>
                    <a:lnTo>
                      <a:pt x="13" y="15667"/>
                    </a:lnTo>
                    <a:lnTo>
                      <a:pt x="14" y="15745"/>
                    </a:lnTo>
                    <a:lnTo>
                      <a:pt x="15" y="15797"/>
                    </a:lnTo>
                    <a:lnTo>
                      <a:pt x="16" y="15875"/>
                    </a:lnTo>
                    <a:lnTo>
                      <a:pt x="17" y="15927"/>
                    </a:lnTo>
                    <a:lnTo>
                      <a:pt x="16" y="16031"/>
                    </a:lnTo>
                    <a:lnTo>
                      <a:pt x="15" y="16031"/>
                    </a:lnTo>
                    <a:lnTo>
                      <a:pt x="14" y="16005"/>
                    </a:lnTo>
                    <a:lnTo>
                      <a:pt x="13" y="15979"/>
                    </a:lnTo>
                    <a:lnTo>
                      <a:pt x="12" y="16265"/>
                    </a:lnTo>
                    <a:lnTo>
                      <a:pt x="12" y="16395"/>
                    </a:lnTo>
                    <a:lnTo>
                      <a:pt x="12" y="16629"/>
                    </a:lnTo>
                    <a:lnTo>
                      <a:pt x="11" y="16681"/>
                    </a:lnTo>
                    <a:lnTo>
                      <a:pt x="11" y="17020"/>
                    </a:lnTo>
                    <a:lnTo>
                      <a:pt x="12" y="17098"/>
                    </a:lnTo>
                    <a:lnTo>
                      <a:pt x="12" y="17176"/>
                    </a:lnTo>
                    <a:lnTo>
                      <a:pt x="12" y="17254"/>
                    </a:lnTo>
                    <a:lnTo>
                      <a:pt x="13" y="17332"/>
                    </a:lnTo>
                    <a:lnTo>
                      <a:pt x="13" y="17436"/>
                    </a:lnTo>
                    <a:lnTo>
                      <a:pt x="14" y="17514"/>
                    </a:lnTo>
                    <a:lnTo>
                      <a:pt x="14" y="17592"/>
                    </a:lnTo>
                    <a:lnTo>
                      <a:pt x="15" y="17696"/>
                    </a:lnTo>
                    <a:lnTo>
                      <a:pt x="16" y="17800"/>
                    </a:lnTo>
                    <a:lnTo>
                      <a:pt x="18" y="18035"/>
                    </a:lnTo>
                    <a:lnTo>
                      <a:pt x="19" y="18165"/>
                    </a:lnTo>
                    <a:lnTo>
                      <a:pt x="14" y="18269"/>
                    </a:lnTo>
                    <a:lnTo>
                      <a:pt x="14" y="18295"/>
                    </a:lnTo>
                    <a:lnTo>
                      <a:pt x="14" y="18347"/>
                    </a:lnTo>
                    <a:lnTo>
                      <a:pt x="14" y="18451"/>
                    </a:lnTo>
                    <a:lnTo>
                      <a:pt x="14" y="18529"/>
                    </a:lnTo>
                    <a:lnTo>
                      <a:pt x="14" y="18607"/>
                    </a:lnTo>
                    <a:lnTo>
                      <a:pt x="14" y="18685"/>
                    </a:lnTo>
                    <a:lnTo>
                      <a:pt x="11" y="19232"/>
                    </a:lnTo>
                    <a:lnTo>
                      <a:pt x="11" y="19310"/>
                    </a:lnTo>
                    <a:lnTo>
                      <a:pt x="10" y="19570"/>
                    </a:lnTo>
                    <a:lnTo>
                      <a:pt x="10" y="19700"/>
                    </a:lnTo>
                    <a:lnTo>
                      <a:pt x="10" y="19830"/>
                    </a:lnTo>
                    <a:lnTo>
                      <a:pt x="9" y="19960"/>
                    </a:lnTo>
                    <a:lnTo>
                      <a:pt x="9" y="20455"/>
                    </a:lnTo>
                    <a:lnTo>
                      <a:pt x="10" y="20611"/>
                    </a:lnTo>
                    <a:lnTo>
                      <a:pt x="10" y="20741"/>
                    </a:lnTo>
                    <a:lnTo>
                      <a:pt x="11" y="20871"/>
                    </a:lnTo>
                    <a:lnTo>
                      <a:pt x="11" y="21001"/>
                    </a:lnTo>
                    <a:lnTo>
                      <a:pt x="11" y="21001"/>
                    </a:lnTo>
                    <a:lnTo>
                      <a:pt x="10" y="20975"/>
                    </a:lnTo>
                    <a:lnTo>
                      <a:pt x="9" y="20949"/>
                    </a:lnTo>
                    <a:lnTo>
                      <a:pt x="9" y="20897"/>
                    </a:lnTo>
                    <a:lnTo>
                      <a:pt x="10" y="21210"/>
                    </a:lnTo>
                    <a:lnTo>
                      <a:pt x="10" y="21600"/>
                    </a:lnTo>
                    <a:lnTo>
                      <a:pt x="1547" y="21600"/>
                    </a:lnTo>
                    <a:lnTo>
                      <a:pt x="1997" y="21574"/>
                    </a:lnTo>
                    <a:lnTo>
                      <a:pt x="2270" y="21574"/>
                    </a:lnTo>
                    <a:lnTo>
                      <a:pt x="2332" y="21600"/>
                    </a:lnTo>
                    <a:lnTo>
                      <a:pt x="8248" y="21600"/>
                    </a:lnTo>
                    <a:lnTo>
                      <a:pt x="8220" y="21574"/>
                    </a:lnTo>
                    <a:lnTo>
                      <a:pt x="8242" y="21574"/>
                    </a:lnTo>
                    <a:lnTo>
                      <a:pt x="8284" y="21600"/>
                    </a:lnTo>
                    <a:lnTo>
                      <a:pt x="11037" y="21600"/>
                    </a:lnTo>
                    <a:lnTo>
                      <a:pt x="11013" y="21574"/>
                    </a:lnTo>
                    <a:lnTo>
                      <a:pt x="11238" y="21574"/>
                    </a:lnTo>
                    <a:lnTo>
                      <a:pt x="11263" y="21600"/>
                    </a:lnTo>
                    <a:lnTo>
                      <a:pt x="12629" y="21600"/>
                    </a:lnTo>
                    <a:lnTo>
                      <a:pt x="12607" y="21574"/>
                    </a:lnTo>
                    <a:lnTo>
                      <a:pt x="12668" y="21574"/>
                    </a:lnTo>
                    <a:lnTo>
                      <a:pt x="12690" y="21600"/>
                    </a:lnTo>
                    <a:lnTo>
                      <a:pt x="21579" y="21600"/>
                    </a:lnTo>
                    <a:lnTo>
                      <a:pt x="21600" y="21574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39" name="Vorm"/>
              <p:cNvSpPr/>
              <p:nvPr/>
            </p:nvSpPr>
            <p:spPr>
              <a:xfrm>
                <a:off x="23920212" y="3432474"/>
                <a:ext cx="15405" cy="20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469"/>
                    </a:moveTo>
                    <a:lnTo>
                      <a:pt x="18092" y="7239"/>
                    </a:lnTo>
                    <a:lnTo>
                      <a:pt x="14854" y="2702"/>
                    </a:lnTo>
                    <a:lnTo>
                      <a:pt x="11161" y="142"/>
                    </a:lnTo>
                    <a:lnTo>
                      <a:pt x="7200" y="0"/>
                    </a:lnTo>
                    <a:lnTo>
                      <a:pt x="3423" y="2717"/>
                    </a:lnTo>
                    <a:lnTo>
                      <a:pt x="0" y="8735"/>
                    </a:lnTo>
                    <a:lnTo>
                      <a:pt x="4954" y="21600"/>
                    </a:lnTo>
                    <a:lnTo>
                      <a:pt x="21600" y="2046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40" name="Vorm"/>
              <p:cNvSpPr/>
              <p:nvPr/>
            </p:nvSpPr>
            <p:spPr>
              <a:xfrm>
                <a:off x="23934376" y="1879863"/>
                <a:ext cx="15404" cy="171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86"/>
                    </a:moveTo>
                    <a:lnTo>
                      <a:pt x="21381" y="16643"/>
                    </a:lnTo>
                    <a:lnTo>
                      <a:pt x="0" y="0"/>
                    </a:lnTo>
                    <a:lnTo>
                      <a:pt x="1866" y="21600"/>
                    </a:lnTo>
                    <a:lnTo>
                      <a:pt x="21600" y="21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41" name="Vorm"/>
              <p:cNvSpPr/>
              <p:nvPr/>
            </p:nvSpPr>
            <p:spPr>
              <a:xfrm>
                <a:off x="22419388" y="15403"/>
                <a:ext cx="1545050" cy="198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186"/>
                    </a:moveTo>
                    <a:lnTo>
                      <a:pt x="21583" y="4353"/>
                    </a:lnTo>
                    <a:lnTo>
                      <a:pt x="21567" y="4521"/>
                    </a:lnTo>
                    <a:lnTo>
                      <a:pt x="21554" y="4521"/>
                    </a:lnTo>
                    <a:lnTo>
                      <a:pt x="21546" y="4186"/>
                    </a:lnTo>
                    <a:lnTo>
                      <a:pt x="21545" y="3684"/>
                    </a:lnTo>
                    <a:lnTo>
                      <a:pt x="21545" y="3349"/>
                    </a:lnTo>
                    <a:lnTo>
                      <a:pt x="21549" y="2344"/>
                    </a:lnTo>
                    <a:lnTo>
                      <a:pt x="21532" y="2009"/>
                    </a:lnTo>
                    <a:lnTo>
                      <a:pt x="21524" y="1842"/>
                    </a:lnTo>
                    <a:lnTo>
                      <a:pt x="21517" y="1674"/>
                    </a:lnTo>
                    <a:lnTo>
                      <a:pt x="21520" y="1507"/>
                    </a:lnTo>
                    <a:lnTo>
                      <a:pt x="21516" y="1674"/>
                    </a:lnTo>
                    <a:lnTo>
                      <a:pt x="21513" y="1507"/>
                    </a:lnTo>
                    <a:lnTo>
                      <a:pt x="21515" y="1674"/>
                    </a:lnTo>
                    <a:lnTo>
                      <a:pt x="21502" y="2177"/>
                    </a:lnTo>
                    <a:lnTo>
                      <a:pt x="21489" y="2679"/>
                    </a:lnTo>
                    <a:lnTo>
                      <a:pt x="21474" y="3014"/>
                    </a:lnTo>
                    <a:lnTo>
                      <a:pt x="21460" y="3349"/>
                    </a:lnTo>
                    <a:lnTo>
                      <a:pt x="21448" y="3014"/>
                    </a:lnTo>
                    <a:lnTo>
                      <a:pt x="21429" y="2344"/>
                    </a:lnTo>
                    <a:lnTo>
                      <a:pt x="21406" y="1172"/>
                    </a:lnTo>
                    <a:lnTo>
                      <a:pt x="21395" y="0"/>
                    </a:lnTo>
                    <a:lnTo>
                      <a:pt x="17296" y="167"/>
                    </a:lnTo>
                    <a:lnTo>
                      <a:pt x="13849" y="167"/>
                    </a:lnTo>
                    <a:lnTo>
                      <a:pt x="14141" y="0"/>
                    </a:lnTo>
                    <a:lnTo>
                      <a:pt x="14101" y="0"/>
                    </a:lnTo>
                    <a:lnTo>
                      <a:pt x="10897" y="167"/>
                    </a:lnTo>
                    <a:lnTo>
                      <a:pt x="10748" y="167"/>
                    </a:lnTo>
                    <a:lnTo>
                      <a:pt x="10465" y="0"/>
                    </a:lnTo>
                    <a:lnTo>
                      <a:pt x="0" y="0"/>
                    </a:lnTo>
                    <a:lnTo>
                      <a:pt x="1028" y="167"/>
                    </a:lnTo>
                    <a:lnTo>
                      <a:pt x="2179" y="167"/>
                    </a:lnTo>
                    <a:lnTo>
                      <a:pt x="1986" y="335"/>
                    </a:lnTo>
                    <a:lnTo>
                      <a:pt x="17473" y="335"/>
                    </a:lnTo>
                    <a:lnTo>
                      <a:pt x="17907" y="167"/>
                    </a:lnTo>
                    <a:lnTo>
                      <a:pt x="21266" y="167"/>
                    </a:lnTo>
                    <a:lnTo>
                      <a:pt x="21329" y="4353"/>
                    </a:lnTo>
                    <a:lnTo>
                      <a:pt x="21334" y="5023"/>
                    </a:lnTo>
                    <a:lnTo>
                      <a:pt x="21338" y="5693"/>
                    </a:lnTo>
                    <a:lnTo>
                      <a:pt x="21339" y="7702"/>
                    </a:lnTo>
                    <a:lnTo>
                      <a:pt x="21335" y="8372"/>
                    </a:lnTo>
                    <a:lnTo>
                      <a:pt x="21329" y="9042"/>
                    </a:lnTo>
                    <a:lnTo>
                      <a:pt x="21220" y="9879"/>
                    </a:lnTo>
                    <a:lnTo>
                      <a:pt x="21235" y="9544"/>
                    </a:lnTo>
                    <a:lnTo>
                      <a:pt x="21249" y="9042"/>
                    </a:lnTo>
                    <a:lnTo>
                      <a:pt x="21260" y="8372"/>
                    </a:lnTo>
                    <a:lnTo>
                      <a:pt x="21264" y="7702"/>
                    </a:lnTo>
                    <a:lnTo>
                      <a:pt x="21263" y="6698"/>
                    </a:lnTo>
                    <a:lnTo>
                      <a:pt x="21259" y="6455"/>
                    </a:lnTo>
                    <a:lnTo>
                      <a:pt x="21258" y="7033"/>
                    </a:lnTo>
                    <a:lnTo>
                      <a:pt x="21251" y="7702"/>
                    </a:lnTo>
                    <a:lnTo>
                      <a:pt x="21240" y="8372"/>
                    </a:lnTo>
                    <a:lnTo>
                      <a:pt x="21214" y="10047"/>
                    </a:lnTo>
                    <a:lnTo>
                      <a:pt x="21202" y="10884"/>
                    </a:lnTo>
                    <a:lnTo>
                      <a:pt x="21197" y="11386"/>
                    </a:lnTo>
                    <a:lnTo>
                      <a:pt x="21196" y="12558"/>
                    </a:lnTo>
                    <a:lnTo>
                      <a:pt x="21201" y="13060"/>
                    </a:lnTo>
                    <a:lnTo>
                      <a:pt x="21218" y="13730"/>
                    </a:lnTo>
                    <a:lnTo>
                      <a:pt x="21247" y="14233"/>
                    </a:lnTo>
                    <a:lnTo>
                      <a:pt x="21322" y="11386"/>
                    </a:lnTo>
                    <a:lnTo>
                      <a:pt x="21334" y="11888"/>
                    </a:lnTo>
                    <a:lnTo>
                      <a:pt x="21347" y="12558"/>
                    </a:lnTo>
                    <a:lnTo>
                      <a:pt x="21403" y="15237"/>
                    </a:lnTo>
                    <a:lnTo>
                      <a:pt x="21417" y="15907"/>
                    </a:lnTo>
                    <a:lnTo>
                      <a:pt x="21430" y="16577"/>
                    </a:lnTo>
                    <a:lnTo>
                      <a:pt x="21441" y="17247"/>
                    </a:lnTo>
                    <a:lnTo>
                      <a:pt x="21450" y="17916"/>
                    </a:lnTo>
                    <a:lnTo>
                      <a:pt x="21457" y="18753"/>
                    </a:lnTo>
                    <a:lnTo>
                      <a:pt x="21462" y="19423"/>
                    </a:lnTo>
                    <a:lnTo>
                      <a:pt x="21463" y="20595"/>
                    </a:lnTo>
                    <a:lnTo>
                      <a:pt x="21462" y="21098"/>
                    </a:lnTo>
                    <a:lnTo>
                      <a:pt x="21458" y="21600"/>
                    </a:lnTo>
                    <a:lnTo>
                      <a:pt x="21488" y="21098"/>
                    </a:lnTo>
                    <a:lnTo>
                      <a:pt x="21503" y="20763"/>
                    </a:lnTo>
                    <a:lnTo>
                      <a:pt x="21508" y="20595"/>
                    </a:lnTo>
                    <a:lnTo>
                      <a:pt x="21509" y="19926"/>
                    </a:lnTo>
                    <a:lnTo>
                      <a:pt x="21516" y="19591"/>
                    </a:lnTo>
                    <a:lnTo>
                      <a:pt x="21535" y="19088"/>
                    </a:lnTo>
                    <a:lnTo>
                      <a:pt x="21564" y="18419"/>
                    </a:lnTo>
                    <a:lnTo>
                      <a:pt x="21572" y="18251"/>
                    </a:lnTo>
                    <a:lnTo>
                      <a:pt x="21555" y="18419"/>
                    </a:lnTo>
                    <a:lnTo>
                      <a:pt x="21520" y="18419"/>
                    </a:lnTo>
                    <a:lnTo>
                      <a:pt x="21512" y="18084"/>
                    </a:lnTo>
                    <a:lnTo>
                      <a:pt x="21506" y="17916"/>
                    </a:lnTo>
                    <a:lnTo>
                      <a:pt x="21502" y="17581"/>
                    </a:lnTo>
                    <a:lnTo>
                      <a:pt x="21499" y="17247"/>
                    </a:lnTo>
                    <a:lnTo>
                      <a:pt x="21497" y="16744"/>
                    </a:lnTo>
                    <a:lnTo>
                      <a:pt x="21496" y="13730"/>
                    </a:lnTo>
                    <a:lnTo>
                      <a:pt x="21493" y="12893"/>
                    </a:lnTo>
                    <a:lnTo>
                      <a:pt x="21491" y="12558"/>
                    </a:lnTo>
                    <a:lnTo>
                      <a:pt x="21490" y="12391"/>
                    </a:lnTo>
                    <a:lnTo>
                      <a:pt x="21488" y="12223"/>
                    </a:lnTo>
                    <a:lnTo>
                      <a:pt x="21483" y="11888"/>
                    </a:lnTo>
                    <a:lnTo>
                      <a:pt x="21477" y="11721"/>
                    </a:lnTo>
                    <a:lnTo>
                      <a:pt x="21459" y="11721"/>
                    </a:lnTo>
                    <a:lnTo>
                      <a:pt x="21446" y="11888"/>
                    </a:lnTo>
                    <a:lnTo>
                      <a:pt x="21431" y="12056"/>
                    </a:lnTo>
                    <a:lnTo>
                      <a:pt x="21414" y="12391"/>
                    </a:lnTo>
                    <a:lnTo>
                      <a:pt x="21446" y="11721"/>
                    </a:lnTo>
                    <a:lnTo>
                      <a:pt x="21457" y="11386"/>
                    </a:lnTo>
                    <a:lnTo>
                      <a:pt x="21487" y="10549"/>
                    </a:lnTo>
                    <a:lnTo>
                      <a:pt x="21499" y="9879"/>
                    </a:lnTo>
                    <a:lnTo>
                      <a:pt x="21508" y="9209"/>
                    </a:lnTo>
                    <a:lnTo>
                      <a:pt x="21515" y="8540"/>
                    </a:lnTo>
                    <a:lnTo>
                      <a:pt x="21539" y="6530"/>
                    </a:lnTo>
                    <a:lnTo>
                      <a:pt x="21553" y="5860"/>
                    </a:lnTo>
                    <a:lnTo>
                      <a:pt x="21573" y="5023"/>
                    </a:lnTo>
                    <a:lnTo>
                      <a:pt x="21589" y="4521"/>
                    </a:lnTo>
                    <a:lnTo>
                      <a:pt x="21600" y="4186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42" name="Vorm"/>
              <p:cNvSpPr/>
              <p:nvPr/>
            </p:nvSpPr>
            <p:spPr>
              <a:xfrm>
                <a:off x="70379" y="55283"/>
                <a:ext cx="23893611" cy="131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67" y="12"/>
                    </a:moveTo>
                    <a:lnTo>
                      <a:pt x="7951" y="12"/>
                    </a:lnTo>
                    <a:lnTo>
                      <a:pt x="7955" y="12"/>
                    </a:lnTo>
                    <a:lnTo>
                      <a:pt x="7967" y="12"/>
                    </a:lnTo>
                    <a:close/>
                    <a:moveTo>
                      <a:pt x="12711" y="10"/>
                    </a:moveTo>
                    <a:lnTo>
                      <a:pt x="12705" y="10"/>
                    </a:lnTo>
                    <a:lnTo>
                      <a:pt x="12705" y="11"/>
                    </a:lnTo>
                    <a:lnTo>
                      <a:pt x="12711" y="10"/>
                    </a:lnTo>
                    <a:close/>
                    <a:moveTo>
                      <a:pt x="620" y="33"/>
                    </a:moveTo>
                    <a:lnTo>
                      <a:pt x="589" y="36"/>
                    </a:lnTo>
                    <a:lnTo>
                      <a:pt x="619" y="36"/>
                    </a:lnTo>
                    <a:lnTo>
                      <a:pt x="620" y="33"/>
                    </a:lnTo>
                    <a:close/>
                    <a:moveTo>
                      <a:pt x="1978" y="5"/>
                    </a:moveTo>
                    <a:lnTo>
                      <a:pt x="1964" y="4"/>
                    </a:lnTo>
                    <a:lnTo>
                      <a:pt x="1954" y="3"/>
                    </a:lnTo>
                    <a:lnTo>
                      <a:pt x="1948" y="1"/>
                    </a:lnTo>
                    <a:lnTo>
                      <a:pt x="1943" y="0"/>
                    </a:lnTo>
                    <a:lnTo>
                      <a:pt x="1926" y="1"/>
                    </a:lnTo>
                    <a:lnTo>
                      <a:pt x="1924" y="3"/>
                    </a:lnTo>
                    <a:lnTo>
                      <a:pt x="1940" y="4"/>
                    </a:lnTo>
                    <a:lnTo>
                      <a:pt x="1978" y="5"/>
                    </a:lnTo>
                    <a:close/>
                    <a:moveTo>
                      <a:pt x="1" y="18745"/>
                    </a:moveTo>
                    <a:lnTo>
                      <a:pt x="0" y="18699"/>
                    </a:lnTo>
                    <a:lnTo>
                      <a:pt x="0" y="18722"/>
                    </a:lnTo>
                    <a:lnTo>
                      <a:pt x="0" y="18735"/>
                    </a:lnTo>
                    <a:lnTo>
                      <a:pt x="1" y="18742"/>
                    </a:lnTo>
                    <a:lnTo>
                      <a:pt x="1" y="18745"/>
                    </a:lnTo>
                    <a:close/>
                    <a:moveTo>
                      <a:pt x="3563" y="36"/>
                    </a:moveTo>
                    <a:lnTo>
                      <a:pt x="3563" y="34"/>
                    </a:lnTo>
                    <a:lnTo>
                      <a:pt x="3525" y="36"/>
                    </a:lnTo>
                    <a:lnTo>
                      <a:pt x="3563" y="36"/>
                    </a:lnTo>
                    <a:close/>
                    <a:moveTo>
                      <a:pt x="21578" y="894"/>
                    </a:moveTo>
                    <a:lnTo>
                      <a:pt x="21578" y="844"/>
                    </a:lnTo>
                    <a:lnTo>
                      <a:pt x="21578" y="908"/>
                    </a:lnTo>
                    <a:lnTo>
                      <a:pt x="21578" y="894"/>
                    </a:lnTo>
                    <a:close/>
                    <a:moveTo>
                      <a:pt x="5341" y="21575"/>
                    </a:moveTo>
                    <a:lnTo>
                      <a:pt x="5283" y="21575"/>
                    </a:lnTo>
                    <a:lnTo>
                      <a:pt x="5258" y="21586"/>
                    </a:lnTo>
                    <a:lnTo>
                      <a:pt x="5341" y="21575"/>
                    </a:lnTo>
                    <a:close/>
                    <a:moveTo>
                      <a:pt x="21584" y="2693"/>
                    </a:moveTo>
                    <a:lnTo>
                      <a:pt x="21583" y="2578"/>
                    </a:lnTo>
                    <a:lnTo>
                      <a:pt x="21582" y="2311"/>
                    </a:lnTo>
                    <a:lnTo>
                      <a:pt x="21580" y="2347"/>
                    </a:lnTo>
                    <a:lnTo>
                      <a:pt x="21579" y="2417"/>
                    </a:lnTo>
                    <a:lnTo>
                      <a:pt x="21578" y="2515"/>
                    </a:lnTo>
                    <a:lnTo>
                      <a:pt x="21579" y="2635"/>
                    </a:lnTo>
                    <a:lnTo>
                      <a:pt x="21579" y="2921"/>
                    </a:lnTo>
                    <a:lnTo>
                      <a:pt x="21579" y="2867"/>
                    </a:lnTo>
                    <a:lnTo>
                      <a:pt x="21582" y="2881"/>
                    </a:lnTo>
                    <a:lnTo>
                      <a:pt x="21583" y="2852"/>
                    </a:lnTo>
                    <a:lnTo>
                      <a:pt x="21584" y="2787"/>
                    </a:lnTo>
                    <a:lnTo>
                      <a:pt x="21584" y="2693"/>
                    </a:lnTo>
                    <a:close/>
                    <a:moveTo>
                      <a:pt x="21600" y="1910"/>
                    </a:moveTo>
                    <a:lnTo>
                      <a:pt x="21599" y="1477"/>
                    </a:lnTo>
                    <a:lnTo>
                      <a:pt x="21599" y="1612"/>
                    </a:lnTo>
                    <a:lnTo>
                      <a:pt x="21598" y="1711"/>
                    </a:lnTo>
                    <a:lnTo>
                      <a:pt x="21597" y="1867"/>
                    </a:lnTo>
                    <a:lnTo>
                      <a:pt x="21599" y="1834"/>
                    </a:lnTo>
                    <a:lnTo>
                      <a:pt x="21600" y="1845"/>
                    </a:lnTo>
                    <a:lnTo>
                      <a:pt x="21600" y="1910"/>
                    </a:lnTo>
                    <a:close/>
                    <a:moveTo>
                      <a:pt x="6284" y="21575"/>
                    </a:moveTo>
                    <a:lnTo>
                      <a:pt x="6243" y="21600"/>
                    </a:lnTo>
                    <a:lnTo>
                      <a:pt x="6260" y="21600"/>
                    </a:lnTo>
                    <a:lnTo>
                      <a:pt x="6284" y="21575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3144" name="object 45"/>
            <p:cNvSpPr/>
            <p:nvPr/>
          </p:nvSpPr>
          <p:spPr>
            <a:xfrm>
              <a:off x="23274859" y="3966"/>
              <a:ext cx="286347" cy="1"/>
            </a:xfrm>
            <a:prstGeom prst="line">
              <a:avLst/>
            </a:prstGeom>
            <a:noFill/>
            <a:ln w="3175" cap="flat">
              <a:solidFill>
                <a:srgbClr val="FFB9BB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3160" name="object 46"/>
            <p:cNvGrpSpPr/>
            <p:nvPr/>
          </p:nvGrpSpPr>
          <p:grpSpPr>
            <a:xfrm>
              <a:off x="62461" y="25916"/>
              <a:ext cx="23877491" cy="13260770"/>
              <a:chOff x="0" y="0"/>
              <a:chExt cx="23877489" cy="13260768"/>
            </a:xfrm>
          </p:grpSpPr>
          <p:sp>
            <p:nvSpPr>
              <p:cNvPr id="3145" name="Driehoek"/>
              <p:cNvSpPr/>
              <p:nvPr/>
            </p:nvSpPr>
            <p:spPr>
              <a:xfrm>
                <a:off x="0" y="6577418"/>
                <a:ext cx="15404" cy="10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111" y="1155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46" name="Vorm"/>
              <p:cNvSpPr/>
              <p:nvPr/>
            </p:nvSpPr>
            <p:spPr>
              <a:xfrm>
                <a:off x="7485" y="3280772"/>
                <a:ext cx="15405" cy="211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2"/>
                    </a:moveTo>
                    <a:lnTo>
                      <a:pt x="17412" y="1892"/>
                    </a:lnTo>
                    <a:lnTo>
                      <a:pt x="17412" y="0"/>
                    </a:lnTo>
                    <a:lnTo>
                      <a:pt x="10159" y="0"/>
                    </a:lnTo>
                    <a:lnTo>
                      <a:pt x="10159" y="1892"/>
                    </a:lnTo>
                    <a:lnTo>
                      <a:pt x="6936" y="1892"/>
                    </a:lnTo>
                    <a:lnTo>
                      <a:pt x="6936" y="3311"/>
                    </a:lnTo>
                    <a:lnTo>
                      <a:pt x="3547" y="3311"/>
                    </a:lnTo>
                    <a:lnTo>
                      <a:pt x="3547" y="7883"/>
                    </a:lnTo>
                    <a:lnTo>
                      <a:pt x="0" y="7883"/>
                    </a:lnTo>
                    <a:lnTo>
                      <a:pt x="0" y="21600"/>
                    </a:lnTo>
                    <a:lnTo>
                      <a:pt x="6688" y="21600"/>
                    </a:lnTo>
                    <a:lnTo>
                      <a:pt x="6688" y="7883"/>
                    </a:lnTo>
                    <a:lnTo>
                      <a:pt x="17894" y="7883"/>
                    </a:lnTo>
                    <a:lnTo>
                      <a:pt x="17894" y="3311"/>
                    </a:lnTo>
                    <a:lnTo>
                      <a:pt x="21600" y="3311"/>
                    </a:lnTo>
                    <a:lnTo>
                      <a:pt x="21600" y="189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47" name="Vorm"/>
              <p:cNvSpPr/>
              <p:nvPr/>
            </p:nvSpPr>
            <p:spPr>
              <a:xfrm>
                <a:off x="11044" y="9070995"/>
                <a:ext cx="15405" cy="365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3"/>
                    </a:moveTo>
                    <a:lnTo>
                      <a:pt x="16155" y="0"/>
                    </a:lnTo>
                    <a:lnTo>
                      <a:pt x="16077" y="5912"/>
                    </a:lnTo>
                    <a:lnTo>
                      <a:pt x="11624" y="10998"/>
                    </a:lnTo>
                    <a:lnTo>
                      <a:pt x="824" y="18397"/>
                    </a:lnTo>
                    <a:lnTo>
                      <a:pt x="0" y="20561"/>
                    </a:lnTo>
                    <a:lnTo>
                      <a:pt x="6017" y="21600"/>
                    </a:lnTo>
                    <a:lnTo>
                      <a:pt x="21600" y="21443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48" name="Driehoek"/>
              <p:cNvSpPr/>
              <p:nvPr/>
            </p:nvSpPr>
            <p:spPr>
              <a:xfrm>
                <a:off x="11932849" y="26986"/>
                <a:ext cx="117839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3159" y="17007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49" name="Vorm"/>
              <p:cNvSpPr/>
              <p:nvPr/>
            </p:nvSpPr>
            <p:spPr>
              <a:xfrm>
                <a:off x="11648866" y="33202"/>
                <a:ext cx="488497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70"/>
                    </a:moveTo>
                    <a:lnTo>
                      <a:pt x="21046" y="8546"/>
                    </a:lnTo>
                    <a:lnTo>
                      <a:pt x="19654" y="7276"/>
                    </a:lnTo>
                    <a:lnTo>
                      <a:pt x="13813" y="4129"/>
                    </a:lnTo>
                    <a:lnTo>
                      <a:pt x="12436" y="2986"/>
                    </a:lnTo>
                    <a:lnTo>
                      <a:pt x="11904" y="1653"/>
                    </a:lnTo>
                    <a:lnTo>
                      <a:pt x="12557" y="0"/>
                    </a:lnTo>
                    <a:lnTo>
                      <a:pt x="2514" y="5337"/>
                    </a:lnTo>
                    <a:lnTo>
                      <a:pt x="778" y="7148"/>
                    </a:lnTo>
                    <a:lnTo>
                      <a:pt x="0" y="9880"/>
                    </a:lnTo>
                    <a:lnTo>
                      <a:pt x="270" y="14137"/>
                    </a:lnTo>
                    <a:lnTo>
                      <a:pt x="1680" y="20424"/>
                    </a:lnTo>
                    <a:lnTo>
                      <a:pt x="6505" y="21600"/>
                    </a:lnTo>
                    <a:lnTo>
                      <a:pt x="9421" y="20902"/>
                    </a:lnTo>
                    <a:lnTo>
                      <a:pt x="10341" y="20044"/>
                    </a:lnTo>
                    <a:lnTo>
                      <a:pt x="10995" y="18931"/>
                    </a:lnTo>
                    <a:lnTo>
                      <a:pt x="11794" y="16295"/>
                    </a:lnTo>
                    <a:lnTo>
                      <a:pt x="12383" y="13596"/>
                    </a:lnTo>
                    <a:lnTo>
                      <a:pt x="12776" y="12388"/>
                    </a:lnTo>
                    <a:lnTo>
                      <a:pt x="13330" y="11405"/>
                    </a:lnTo>
                    <a:lnTo>
                      <a:pt x="14114" y="10672"/>
                    </a:lnTo>
                    <a:lnTo>
                      <a:pt x="16659" y="10325"/>
                    </a:lnTo>
                    <a:lnTo>
                      <a:pt x="20977" y="11943"/>
                    </a:lnTo>
                    <a:lnTo>
                      <a:pt x="21600" y="1007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50" name="Driehoek"/>
              <p:cNvSpPr/>
              <p:nvPr/>
            </p:nvSpPr>
            <p:spPr>
              <a:xfrm>
                <a:off x="15973198" y="416"/>
                <a:ext cx="8208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47"/>
                    </a:moveTo>
                    <a:lnTo>
                      <a:pt x="18499" y="0"/>
                    </a:lnTo>
                    <a:lnTo>
                      <a:pt x="0" y="21600"/>
                    </a:lnTo>
                    <a:lnTo>
                      <a:pt x="21600" y="21447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51" name="Vorm"/>
              <p:cNvSpPr/>
              <p:nvPr/>
            </p:nvSpPr>
            <p:spPr>
              <a:xfrm>
                <a:off x="20475429" y="0"/>
                <a:ext cx="334845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32"/>
                    </a:moveTo>
                    <a:lnTo>
                      <a:pt x="21039" y="0"/>
                    </a:lnTo>
                    <a:lnTo>
                      <a:pt x="219" y="8371"/>
                    </a:lnTo>
                    <a:lnTo>
                      <a:pt x="0" y="14985"/>
                    </a:lnTo>
                    <a:lnTo>
                      <a:pt x="2168" y="19628"/>
                    </a:lnTo>
                    <a:lnTo>
                      <a:pt x="6188" y="21600"/>
                    </a:lnTo>
                    <a:lnTo>
                      <a:pt x="11523" y="20475"/>
                    </a:lnTo>
                    <a:lnTo>
                      <a:pt x="19347" y="11257"/>
                    </a:lnTo>
                    <a:lnTo>
                      <a:pt x="21600" y="6332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52" name="Vorm"/>
              <p:cNvSpPr/>
              <p:nvPr/>
            </p:nvSpPr>
            <p:spPr>
              <a:xfrm>
                <a:off x="20604342" y="19824"/>
                <a:ext cx="354963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529"/>
                    </a:moveTo>
                    <a:lnTo>
                      <a:pt x="20561" y="3644"/>
                    </a:lnTo>
                    <a:lnTo>
                      <a:pt x="14123" y="0"/>
                    </a:lnTo>
                    <a:lnTo>
                      <a:pt x="12001" y="3819"/>
                    </a:lnTo>
                    <a:lnTo>
                      <a:pt x="866" y="16300"/>
                    </a:lnTo>
                    <a:lnTo>
                      <a:pt x="61" y="18010"/>
                    </a:lnTo>
                    <a:lnTo>
                      <a:pt x="0" y="19432"/>
                    </a:lnTo>
                    <a:lnTo>
                      <a:pt x="847" y="20518"/>
                    </a:lnTo>
                    <a:lnTo>
                      <a:pt x="5938" y="21600"/>
                    </a:lnTo>
                    <a:lnTo>
                      <a:pt x="10513" y="21429"/>
                    </a:lnTo>
                    <a:lnTo>
                      <a:pt x="11453" y="19262"/>
                    </a:lnTo>
                    <a:lnTo>
                      <a:pt x="20561" y="9290"/>
                    </a:lnTo>
                    <a:lnTo>
                      <a:pt x="21517" y="7351"/>
                    </a:lnTo>
                    <a:lnTo>
                      <a:pt x="21600" y="5529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53" name="Vorm"/>
              <p:cNvSpPr/>
              <p:nvPr/>
            </p:nvSpPr>
            <p:spPr>
              <a:xfrm>
                <a:off x="21625483" y="14179"/>
                <a:ext cx="152189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45"/>
                    </a:moveTo>
                    <a:lnTo>
                      <a:pt x="14197" y="10461"/>
                    </a:lnTo>
                    <a:lnTo>
                      <a:pt x="9469" y="7425"/>
                    </a:lnTo>
                    <a:lnTo>
                      <a:pt x="1393" y="0"/>
                    </a:lnTo>
                    <a:lnTo>
                      <a:pt x="0" y="21600"/>
                    </a:lnTo>
                    <a:lnTo>
                      <a:pt x="21600" y="13245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54" name="Driehoek"/>
              <p:cNvSpPr/>
              <p:nvPr/>
            </p:nvSpPr>
            <p:spPr>
              <a:xfrm>
                <a:off x="23186350" y="13245365"/>
                <a:ext cx="245998" cy="1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659" y="0"/>
                    </a:lnTo>
                    <a:lnTo>
                      <a:pt x="0" y="816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55" name="Vorm"/>
              <p:cNvSpPr/>
              <p:nvPr/>
            </p:nvSpPr>
            <p:spPr>
              <a:xfrm>
                <a:off x="23663926" y="13239086"/>
                <a:ext cx="124262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lnTo>
                      <a:pt x="4921" y="4320"/>
                    </a:lnTo>
                    <a:lnTo>
                      <a:pt x="4921" y="0"/>
                    </a:lnTo>
                    <a:lnTo>
                      <a:pt x="0" y="0"/>
                    </a:lnTo>
                    <a:lnTo>
                      <a:pt x="0" y="4320"/>
                    </a:lnTo>
                    <a:lnTo>
                      <a:pt x="4705" y="4320"/>
                    </a:lnTo>
                    <a:lnTo>
                      <a:pt x="4705" y="21600"/>
                    </a:lnTo>
                    <a:lnTo>
                      <a:pt x="21600" y="2160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56" name="Driehoek"/>
              <p:cNvSpPr/>
              <p:nvPr/>
            </p:nvSpPr>
            <p:spPr>
              <a:xfrm>
                <a:off x="23855471" y="888599"/>
                <a:ext cx="15404" cy="29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6013" y="1522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57" name="Vorm"/>
              <p:cNvSpPr/>
              <p:nvPr/>
            </p:nvSpPr>
            <p:spPr>
              <a:xfrm>
                <a:off x="23860777" y="127750"/>
                <a:ext cx="15405" cy="374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91"/>
                    </a:moveTo>
                    <a:lnTo>
                      <a:pt x="20642" y="1730"/>
                    </a:lnTo>
                    <a:lnTo>
                      <a:pt x="18142" y="382"/>
                    </a:lnTo>
                    <a:lnTo>
                      <a:pt x="13839" y="0"/>
                    </a:lnTo>
                    <a:lnTo>
                      <a:pt x="0" y="17035"/>
                    </a:lnTo>
                    <a:lnTo>
                      <a:pt x="5609" y="17266"/>
                    </a:lnTo>
                    <a:lnTo>
                      <a:pt x="10147" y="18224"/>
                    </a:lnTo>
                    <a:lnTo>
                      <a:pt x="16827" y="21600"/>
                    </a:lnTo>
                    <a:lnTo>
                      <a:pt x="21600" y="389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58" name="Vorm"/>
              <p:cNvSpPr/>
              <p:nvPr/>
            </p:nvSpPr>
            <p:spPr>
              <a:xfrm>
                <a:off x="23862086" y="502737"/>
                <a:ext cx="15404" cy="23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874" y="12233"/>
                    </a:lnTo>
                    <a:lnTo>
                      <a:pt x="9074" y="1741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59" name="Driehoek"/>
              <p:cNvSpPr/>
              <p:nvPr/>
            </p:nvSpPr>
            <p:spPr>
              <a:xfrm>
                <a:off x="23859667" y="1419069"/>
                <a:ext cx="15405" cy="17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71"/>
                    </a:moveTo>
                    <a:lnTo>
                      <a:pt x="4184" y="0"/>
                    </a:lnTo>
                    <a:lnTo>
                      <a:pt x="0" y="21600"/>
                    </a:lnTo>
                    <a:lnTo>
                      <a:pt x="21600" y="13171"/>
                    </a:lnTo>
                    <a:close/>
                  </a:path>
                </a:pathLst>
              </a:custGeom>
              <a:solidFill>
                <a:srgbClr val="FFB9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5453" tIns="55453" rIns="55453" bIns="55453" numCol="1" anchor="t">
                <a:noAutofit/>
              </a:bodyPr>
              <a:lstStyle/>
              <a:p>
                <a:pPr defTabSz="1109609">
                  <a:lnSpc>
                    <a:spcPct val="100000"/>
                  </a:lnSpc>
                  <a:defRPr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3161" name="object 47"/>
            <p:cNvSpPr/>
            <p:nvPr/>
          </p:nvSpPr>
          <p:spPr>
            <a:xfrm>
              <a:off x="22039000" y="11520160"/>
              <a:ext cx="1472528" cy="14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956" y="32"/>
                  </a:lnTo>
                  <a:lnTo>
                    <a:pt x="9130" y="128"/>
                  </a:lnTo>
                  <a:lnTo>
                    <a:pt x="8324" y="285"/>
                  </a:lnTo>
                  <a:lnTo>
                    <a:pt x="7540" y="501"/>
                  </a:lnTo>
                  <a:lnTo>
                    <a:pt x="6782" y="772"/>
                  </a:lnTo>
                  <a:lnTo>
                    <a:pt x="6050" y="1098"/>
                  </a:lnTo>
                  <a:lnTo>
                    <a:pt x="5349" y="1475"/>
                  </a:lnTo>
                  <a:lnTo>
                    <a:pt x="4680" y="1900"/>
                  </a:lnTo>
                  <a:lnTo>
                    <a:pt x="4045" y="2373"/>
                  </a:lnTo>
                  <a:lnTo>
                    <a:pt x="3447" y="2889"/>
                  </a:lnTo>
                  <a:lnTo>
                    <a:pt x="2889" y="3447"/>
                  </a:lnTo>
                  <a:lnTo>
                    <a:pt x="2373" y="4045"/>
                  </a:lnTo>
                  <a:lnTo>
                    <a:pt x="1900" y="4680"/>
                  </a:lnTo>
                  <a:lnTo>
                    <a:pt x="1475" y="5349"/>
                  </a:lnTo>
                  <a:lnTo>
                    <a:pt x="1098" y="6050"/>
                  </a:lnTo>
                  <a:lnTo>
                    <a:pt x="772" y="6782"/>
                  </a:lnTo>
                  <a:lnTo>
                    <a:pt x="501" y="7540"/>
                  </a:lnTo>
                  <a:lnTo>
                    <a:pt x="285" y="8324"/>
                  </a:lnTo>
                  <a:lnTo>
                    <a:pt x="128" y="9130"/>
                  </a:lnTo>
                  <a:lnTo>
                    <a:pt x="32" y="9956"/>
                  </a:lnTo>
                  <a:lnTo>
                    <a:pt x="0" y="10800"/>
                  </a:lnTo>
                  <a:lnTo>
                    <a:pt x="32" y="11644"/>
                  </a:lnTo>
                  <a:lnTo>
                    <a:pt x="128" y="12470"/>
                  </a:lnTo>
                  <a:lnTo>
                    <a:pt x="285" y="13276"/>
                  </a:lnTo>
                  <a:lnTo>
                    <a:pt x="501" y="14060"/>
                  </a:lnTo>
                  <a:lnTo>
                    <a:pt x="772" y="14818"/>
                  </a:lnTo>
                  <a:lnTo>
                    <a:pt x="1098" y="15550"/>
                  </a:lnTo>
                  <a:lnTo>
                    <a:pt x="1475" y="16251"/>
                  </a:lnTo>
                  <a:lnTo>
                    <a:pt x="1900" y="16920"/>
                  </a:lnTo>
                  <a:lnTo>
                    <a:pt x="2373" y="17555"/>
                  </a:lnTo>
                  <a:lnTo>
                    <a:pt x="2889" y="18153"/>
                  </a:lnTo>
                  <a:lnTo>
                    <a:pt x="3447" y="18711"/>
                  </a:lnTo>
                  <a:lnTo>
                    <a:pt x="4045" y="19227"/>
                  </a:lnTo>
                  <a:lnTo>
                    <a:pt x="4680" y="19700"/>
                  </a:lnTo>
                  <a:lnTo>
                    <a:pt x="5349" y="20125"/>
                  </a:lnTo>
                  <a:lnTo>
                    <a:pt x="6050" y="20502"/>
                  </a:lnTo>
                  <a:lnTo>
                    <a:pt x="6782" y="20828"/>
                  </a:lnTo>
                  <a:lnTo>
                    <a:pt x="7540" y="21099"/>
                  </a:lnTo>
                  <a:lnTo>
                    <a:pt x="8324" y="21315"/>
                  </a:lnTo>
                  <a:lnTo>
                    <a:pt x="9130" y="21472"/>
                  </a:lnTo>
                  <a:lnTo>
                    <a:pt x="9956" y="21567"/>
                  </a:lnTo>
                  <a:lnTo>
                    <a:pt x="10800" y="21600"/>
                  </a:lnTo>
                  <a:lnTo>
                    <a:pt x="11644" y="21567"/>
                  </a:lnTo>
                  <a:lnTo>
                    <a:pt x="12470" y="21472"/>
                  </a:lnTo>
                  <a:lnTo>
                    <a:pt x="13276" y="21315"/>
                  </a:lnTo>
                  <a:lnTo>
                    <a:pt x="14060" y="21099"/>
                  </a:lnTo>
                  <a:lnTo>
                    <a:pt x="14818" y="20828"/>
                  </a:lnTo>
                  <a:lnTo>
                    <a:pt x="15550" y="20502"/>
                  </a:lnTo>
                  <a:lnTo>
                    <a:pt x="16251" y="20125"/>
                  </a:lnTo>
                  <a:lnTo>
                    <a:pt x="16920" y="19700"/>
                  </a:lnTo>
                  <a:lnTo>
                    <a:pt x="17555" y="19227"/>
                  </a:lnTo>
                  <a:lnTo>
                    <a:pt x="18153" y="18711"/>
                  </a:lnTo>
                  <a:lnTo>
                    <a:pt x="18711" y="18153"/>
                  </a:lnTo>
                  <a:lnTo>
                    <a:pt x="19227" y="17555"/>
                  </a:lnTo>
                  <a:lnTo>
                    <a:pt x="19700" y="16920"/>
                  </a:lnTo>
                  <a:lnTo>
                    <a:pt x="20126" y="16251"/>
                  </a:lnTo>
                  <a:lnTo>
                    <a:pt x="20502" y="15550"/>
                  </a:lnTo>
                  <a:lnTo>
                    <a:pt x="20828" y="14818"/>
                  </a:lnTo>
                  <a:lnTo>
                    <a:pt x="21099" y="14060"/>
                  </a:lnTo>
                  <a:lnTo>
                    <a:pt x="21315" y="13276"/>
                  </a:lnTo>
                  <a:lnTo>
                    <a:pt x="21472" y="12470"/>
                  </a:lnTo>
                  <a:lnTo>
                    <a:pt x="21568" y="11644"/>
                  </a:lnTo>
                  <a:lnTo>
                    <a:pt x="21600" y="10800"/>
                  </a:lnTo>
                  <a:lnTo>
                    <a:pt x="21568" y="9956"/>
                  </a:lnTo>
                  <a:lnTo>
                    <a:pt x="21472" y="9130"/>
                  </a:lnTo>
                  <a:lnTo>
                    <a:pt x="21315" y="8324"/>
                  </a:lnTo>
                  <a:lnTo>
                    <a:pt x="21099" y="7540"/>
                  </a:lnTo>
                  <a:lnTo>
                    <a:pt x="20828" y="6782"/>
                  </a:lnTo>
                  <a:lnTo>
                    <a:pt x="20502" y="6050"/>
                  </a:lnTo>
                  <a:lnTo>
                    <a:pt x="20126" y="5349"/>
                  </a:lnTo>
                  <a:lnTo>
                    <a:pt x="19700" y="4680"/>
                  </a:lnTo>
                  <a:lnTo>
                    <a:pt x="19227" y="4045"/>
                  </a:lnTo>
                  <a:lnTo>
                    <a:pt x="18711" y="3447"/>
                  </a:lnTo>
                  <a:lnTo>
                    <a:pt x="18153" y="2889"/>
                  </a:lnTo>
                  <a:lnTo>
                    <a:pt x="17555" y="2373"/>
                  </a:lnTo>
                  <a:lnTo>
                    <a:pt x="16920" y="1900"/>
                  </a:lnTo>
                  <a:lnTo>
                    <a:pt x="16251" y="1475"/>
                  </a:lnTo>
                  <a:lnTo>
                    <a:pt x="15550" y="1098"/>
                  </a:lnTo>
                  <a:lnTo>
                    <a:pt x="14818" y="772"/>
                  </a:lnTo>
                  <a:lnTo>
                    <a:pt x="14060" y="501"/>
                  </a:lnTo>
                  <a:lnTo>
                    <a:pt x="13276" y="285"/>
                  </a:lnTo>
                  <a:lnTo>
                    <a:pt x="12470" y="128"/>
                  </a:lnTo>
                  <a:lnTo>
                    <a:pt x="11644" y="3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5A5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3162" name="object 48" descr="object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87951" y="12022150"/>
              <a:ext cx="371520" cy="4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3" name="object 49" descr="object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4022" y="12037176"/>
              <a:ext cx="288385" cy="438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4" name="object 50" descr="object 5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13539" y="12037176"/>
              <a:ext cx="353237" cy="45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66" name="SUE | Behavioural Design Canvas© NL.jpg"/>
          <p:cNvSpPr>
            <a:spLocks noGrp="1"/>
          </p:cNvSpPr>
          <p:nvPr>
            <p:ph type="pic" idx="21"/>
          </p:nvPr>
        </p:nvSpPr>
        <p:spPr>
          <a:xfrm>
            <a:off x="3189684" y="553885"/>
            <a:ext cx="18004806" cy="127330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OORBLAD: Title Page white Spr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6736991"/>
            <a:ext cx="21971004" cy="170244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8">
              <a:lnSpc>
                <a:spcPct val="80000"/>
              </a:lnSpc>
              <a:defRPr sz="11500" b="1" spc="-230">
                <a:solidFill>
                  <a:srgbClr val="FF5A5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20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8656725"/>
            <a:ext cx="21971000" cy="998718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defTabSz="2438338">
              <a:lnSpc>
                <a:spcPct val="80000"/>
              </a:lnSpc>
              <a:spcBef>
                <a:spcPts val="0"/>
              </a:spcBef>
              <a:defRPr sz="5300" spc="-105">
                <a:solidFill>
                  <a:srgbClr val="1D1D1B"/>
                </a:solidFill>
              </a:defRPr>
            </a:lvl1pPr>
            <a:lvl2pPr indent="457200" defTabSz="2438338">
              <a:lnSpc>
                <a:spcPct val="80000"/>
              </a:lnSpc>
              <a:spcBef>
                <a:spcPts val="0"/>
              </a:spcBef>
              <a:defRPr sz="5300" spc="-105">
                <a:solidFill>
                  <a:srgbClr val="1D1D1B"/>
                </a:solidFill>
              </a:defRPr>
            </a:lvl2pPr>
            <a:lvl3pPr indent="914400" defTabSz="2438338">
              <a:lnSpc>
                <a:spcPct val="80000"/>
              </a:lnSpc>
              <a:spcBef>
                <a:spcPts val="0"/>
              </a:spcBef>
              <a:defRPr sz="5300" spc="-105">
                <a:solidFill>
                  <a:srgbClr val="1D1D1B"/>
                </a:solidFill>
              </a:defRPr>
            </a:lvl3pPr>
            <a:lvl4pPr indent="1371600" defTabSz="2438338">
              <a:lnSpc>
                <a:spcPct val="80000"/>
              </a:lnSpc>
              <a:spcBef>
                <a:spcPts val="0"/>
              </a:spcBef>
              <a:defRPr sz="5300" spc="-105">
                <a:solidFill>
                  <a:srgbClr val="1D1D1B"/>
                </a:solidFill>
              </a:defRPr>
            </a:lvl4pPr>
            <a:lvl5pPr indent="1828800" defTabSz="2438338">
              <a:lnSpc>
                <a:spcPct val="80000"/>
              </a:lnSpc>
              <a:spcBef>
                <a:spcPts val="0"/>
              </a:spcBef>
              <a:defRPr sz="5300" spc="-105">
                <a:solidFill>
                  <a:srgbClr val="1D1D1B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1" name="Afbeelding"/>
          <p:cNvSpPr>
            <a:spLocks noGrp="1"/>
          </p:cNvSpPr>
          <p:nvPr>
            <p:ph type="pic" sz="half" idx="21"/>
          </p:nvPr>
        </p:nvSpPr>
        <p:spPr>
          <a:xfrm flipH="1">
            <a:off x="7048138" y="-1608957"/>
            <a:ext cx="10287759" cy="102877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2" name="Afbeelding"/>
          <p:cNvSpPr>
            <a:spLocks noGrp="1"/>
          </p:cNvSpPr>
          <p:nvPr>
            <p:ph type="pic" sz="quarter" idx="22"/>
          </p:nvPr>
        </p:nvSpPr>
        <p:spPr>
          <a:xfrm>
            <a:off x="9144308" y="12033104"/>
            <a:ext cx="6095385" cy="9987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185751" y="13074598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EORIE: system 1 en 2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3" name="Afbeelding"/>
          <p:cNvSpPr>
            <a:spLocks noGrp="1"/>
          </p:cNvSpPr>
          <p:nvPr>
            <p:ph type="pic" sz="half" idx="21"/>
          </p:nvPr>
        </p:nvSpPr>
        <p:spPr>
          <a:xfrm>
            <a:off x="13896220" y="1515393"/>
            <a:ext cx="10262757" cy="102627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74" name="Afbeelding"/>
          <p:cNvSpPr>
            <a:spLocks noGrp="1"/>
          </p:cNvSpPr>
          <p:nvPr>
            <p:ph type="pic" sz="quarter" idx="22"/>
          </p:nvPr>
        </p:nvSpPr>
        <p:spPr>
          <a:xfrm>
            <a:off x="2576137" y="2069682"/>
            <a:ext cx="1305361" cy="13045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75" name="Afbeelding"/>
          <p:cNvSpPr>
            <a:spLocks noGrp="1"/>
          </p:cNvSpPr>
          <p:nvPr>
            <p:ph type="pic" sz="quarter" idx="23"/>
          </p:nvPr>
        </p:nvSpPr>
        <p:spPr>
          <a:xfrm>
            <a:off x="9519304" y="2069682"/>
            <a:ext cx="1305361" cy="13045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76" name="SYSTEM 1"/>
          <p:cNvSpPr txBox="1">
            <a:spLocks noGrp="1"/>
          </p:cNvSpPr>
          <p:nvPr>
            <p:ph type="body" sz="quarter" idx="24"/>
          </p:nvPr>
        </p:nvSpPr>
        <p:spPr>
          <a:xfrm>
            <a:off x="2520638" y="3358019"/>
            <a:ext cx="3222223" cy="8763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4500" b="1" i="0" spc="44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SYSTEM 1</a:t>
            </a:r>
          </a:p>
        </p:txBody>
      </p:sp>
      <p:sp>
        <p:nvSpPr>
          <p:cNvPr id="3177" name="Bullet 1…"/>
          <p:cNvSpPr txBox="1">
            <a:spLocks noGrp="1"/>
          </p:cNvSpPr>
          <p:nvPr>
            <p:ph type="body" sz="quarter" idx="25"/>
          </p:nvPr>
        </p:nvSpPr>
        <p:spPr>
          <a:xfrm>
            <a:off x="2476554" y="4392929"/>
            <a:ext cx="2214824" cy="354965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/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1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2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3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4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5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6</a:t>
            </a:r>
          </a:p>
        </p:txBody>
      </p:sp>
      <p:grpSp>
        <p:nvGrpSpPr>
          <p:cNvPr id="3180" name="Rechthoek"/>
          <p:cNvGrpSpPr/>
          <p:nvPr/>
        </p:nvGrpSpPr>
        <p:grpSpPr>
          <a:xfrm>
            <a:off x="2502846" y="8469430"/>
            <a:ext cx="3266208" cy="1431578"/>
            <a:chOff x="0" y="0"/>
            <a:chExt cx="3266207" cy="1431577"/>
          </a:xfrm>
        </p:grpSpPr>
        <p:sp>
          <p:nvSpPr>
            <p:cNvPr id="3179" name="Rechthoek"/>
            <p:cNvSpPr>
              <a:spLocks noGrp="1"/>
            </p:cNvSpPr>
            <p:nvPr>
              <p:ph type="body" sz="quarter" idx="26"/>
            </p:nvPr>
          </p:nvSpPr>
          <p:spPr>
            <a:xfrm>
              <a:off x="63500" y="63500"/>
              <a:ext cx="3139208" cy="1304578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178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266208" cy="1431578"/>
            </a:xfrm>
            <a:prstGeom prst="rect">
              <a:avLst/>
            </a:prstGeom>
            <a:effectLst/>
          </p:spPr>
        </p:pic>
      </p:grpSp>
      <p:sp>
        <p:nvSpPr>
          <p:cNvPr id="3181" name="%"/>
          <p:cNvSpPr txBox="1">
            <a:spLocks noGrp="1"/>
          </p:cNvSpPr>
          <p:nvPr>
            <p:ph type="body" sz="quarter" idx="28"/>
          </p:nvPr>
        </p:nvSpPr>
        <p:spPr>
          <a:xfrm>
            <a:off x="3689945" y="8740719"/>
            <a:ext cx="883611" cy="8890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marL="638923" indent="-469900" defTabSz="2438338">
              <a:spcBef>
                <a:spcPts val="0"/>
              </a:spcBef>
              <a:defRPr sz="5500" b="1" i="0" spc="-110">
                <a:solidFill>
                  <a:srgbClr val="FF5A5F"/>
                </a:solidFill>
              </a:defRPr>
            </a:lvl1pPr>
          </a:lstStyle>
          <a:p>
            <a:r>
              <a:t>%</a:t>
            </a:r>
          </a:p>
        </p:txBody>
      </p:sp>
      <p:sp>
        <p:nvSpPr>
          <p:cNvPr id="3182" name="SYSTEM 2"/>
          <p:cNvSpPr txBox="1">
            <a:spLocks noGrp="1"/>
          </p:cNvSpPr>
          <p:nvPr>
            <p:ph type="body" sz="quarter" idx="29"/>
          </p:nvPr>
        </p:nvSpPr>
        <p:spPr>
          <a:xfrm>
            <a:off x="9454839" y="3358019"/>
            <a:ext cx="3222223" cy="8763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4500" b="1" i="0" spc="44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SYSTEM 2</a:t>
            </a:r>
          </a:p>
        </p:txBody>
      </p:sp>
      <p:sp>
        <p:nvSpPr>
          <p:cNvPr id="3183" name="Bullet 1…"/>
          <p:cNvSpPr txBox="1">
            <a:spLocks noGrp="1"/>
          </p:cNvSpPr>
          <p:nvPr>
            <p:ph type="body" sz="quarter" idx="30"/>
          </p:nvPr>
        </p:nvSpPr>
        <p:spPr>
          <a:xfrm>
            <a:off x="9410754" y="4392929"/>
            <a:ext cx="2214824" cy="354965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/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1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2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3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4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5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Bullet 6</a:t>
            </a:r>
          </a:p>
        </p:txBody>
      </p:sp>
      <p:grpSp>
        <p:nvGrpSpPr>
          <p:cNvPr id="3186" name="Rechthoek"/>
          <p:cNvGrpSpPr/>
          <p:nvPr/>
        </p:nvGrpSpPr>
        <p:grpSpPr>
          <a:xfrm>
            <a:off x="9432845" y="8469430"/>
            <a:ext cx="3266209" cy="1431578"/>
            <a:chOff x="0" y="0"/>
            <a:chExt cx="3266207" cy="1431577"/>
          </a:xfrm>
        </p:grpSpPr>
        <p:sp>
          <p:nvSpPr>
            <p:cNvPr id="3185" name="Rechthoek"/>
            <p:cNvSpPr>
              <a:spLocks noGrp="1"/>
            </p:cNvSpPr>
            <p:nvPr>
              <p:ph type="body" sz="quarter" idx="31"/>
            </p:nvPr>
          </p:nvSpPr>
          <p:spPr>
            <a:xfrm>
              <a:off x="63500" y="63500"/>
              <a:ext cx="3139208" cy="1304578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184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266208" cy="1431578"/>
            </a:xfrm>
            <a:prstGeom prst="rect">
              <a:avLst/>
            </a:prstGeom>
            <a:effectLst/>
          </p:spPr>
        </p:pic>
      </p:grpSp>
      <p:pic>
        <p:nvPicPr>
          <p:cNvPr id="3187" name="Lijn Lijn" descr="Lijn Lijn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3512706" y="5952360"/>
            <a:ext cx="8176488" cy="63501"/>
          </a:xfrm>
          <a:prstGeom prst="rect">
            <a:avLst/>
          </a:prstGeom>
        </p:spPr>
      </p:pic>
      <p:sp>
        <p:nvSpPr>
          <p:cNvPr id="3189" name="%"/>
          <p:cNvSpPr txBox="1">
            <a:spLocks noGrp="1"/>
          </p:cNvSpPr>
          <p:nvPr>
            <p:ph type="body" sz="quarter" idx="33"/>
          </p:nvPr>
        </p:nvSpPr>
        <p:spPr>
          <a:xfrm>
            <a:off x="10624145" y="8740719"/>
            <a:ext cx="883611" cy="8890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marL="638923" indent="-469900" defTabSz="2438338">
              <a:spcBef>
                <a:spcPts val="0"/>
              </a:spcBef>
              <a:defRPr sz="5500" b="1" i="0" spc="-110">
                <a:solidFill>
                  <a:srgbClr val="FF5A5F"/>
                </a:solidFill>
              </a:defRPr>
            </a:lvl1pPr>
          </a:lstStyle>
          <a:p>
            <a:r>
              <a:t>%</a:t>
            </a:r>
          </a:p>
        </p:txBody>
      </p:sp>
      <p:pic>
        <p:nvPicPr>
          <p:cNvPr id="3190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19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92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EORIE: system 1 en 2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9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9938" y="11739267"/>
            <a:ext cx="1472527" cy="1472540"/>
          </a:xfrm>
          <a:prstGeom prst="rect">
            <a:avLst/>
          </a:prstGeom>
          <a:ln w="12700">
            <a:miter lim="400000"/>
          </a:ln>
        </p:spPr>
      </p:pic>
      <p:sp>
        <p:nvSpPr>
          <p:cNvPr id="3200" name="object 3"/>
          <p:cNvSpPr txBox="1"/>
          <p:nvPr/>
        </p:nvSpPr>
        <p:spPr>
          <a:xfrm>
            <a:off x="897805" y="11693197"/>
            <a:ext cx="13867150" cy="55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1109609">
              <a:lnSpc>
                <a:spcPct val="100000"/>
              </a:lnSpc>
              <a:spcBef>
                <a:spcPts val="600"/>
              </a:spcBef>
              <a:defRPr sz="1400" spc="37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Kahneman,</a:t>
            </a:r>
            <a:r>
              <a:rPr spc="-21"/>
              <a:t> </a:t>
            </a:r>
            <a:r>
              <a:rPr spc="32"/>
              <a:t>Daniel.</a:t>
            </a:r>
            <a:r>
              <a:rPr spc="-21"/>
              <a:t> </a:t>
            </a:r>
            <a:r>
              <a:rPr spc="0"/>
              <a:t>(2012).</a:t>
            </a:r>
            <a:r>
              <a:rPr spc="-16"/>
              <a:t> </a:t>
            </a:r>
            <a:r>
              <a:rPr spc="26"/>
              <a:t>Thinking,</a:t>
            </a:r>
            <a:r>
              <a:rPr spc="-21"/>
              <a:t> </a:t>
            </a:r>
            <a:r>
              <a:rPr spc="-10"/>
              <a:t>Fast</a:t>
            </a:r>
            <a:r>
              <a:rPr spc="-16"/>
              <a:t> </a:t>
            </a:r>
            <a:r>
              <a:rPr spc="59"/>
              <a:t>and</a:t>
            </a:r>
            <a:r>
              <a:rPr spc="-21"/>
              <a:t> </a:t>
            </a:r>
            <a:r>
              <a:rPr spc="5"/>
              <a:t>Slow,</a:t>
            </a:r>
            <a:r>
              <a:rPr spc="-16"/>
              <a:t> </a:t>
            </a:r>
            <a:r>
              <a:rPr spc="48"/>
              <a:t>Macmillan.</a:t>
            </a:r>
          </a:p>
          <a:p>
            <a:pPr indent="12700" defTabSz="1109609">
              <a:lnSpc>
                <a:spcPct val="100000"/>
              </a:lnSpc>
              <a:spcBef>
                <a:spcPts val="600"/>
              </a:spcBef>
              <a:defRPr sz="1400" spc="37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Dr.</a:t>
            </a:r>
            <a:r>
              <a:rPr spc="-21"/>
              <a:t> </a:t>
            </a:r>
            <a:r>
              <a:rPr spc="-5"/>
              <a:t>Gazzaniga,</a:t>
            </a:r>
            <a:r>
              <a:rPr spc="-16"/>
              <a:t> </a:t>
            </a:r>
            <a:r>
              <a:rPr spc="59"/>
              <a:t>professor</a:t>
            </a:r>
            <a:r>
              <a:rPr spc="-16"/>
              <a:t> </a:t>
            </a:r>
            <a:r>
              <a:rPr spc="69"/>
              <a:t>in</a:t>
            </a:r>
            <a:r>
              <a:rPr spc="-16"/>
              <a:t> </a:t>
            </a:r>
            <a:r>
              <a:t>psychology</a:t>
            </a:r>
            <a:r>
              <a:rPr spc="-16"/>
              <a:t> </a:t>
            </a:r>
            <a:r>
              <a:rPr spc="59"/>
              <a:t>at</a:t>
            </a:r>
            <a:r>
              <a:rPr spc="-16"/>
              <a:t> </a:t>
            </a:r>
            <a:r>
              <a:rPr spc="69"/>
              <a:t>the</a:t>
            </a:r>
            <a:r>
              <a:rPr spc="-16"/>
              <a:t> </a:t>
            </a:r>
            <a:r>
              <a:rPr spc="-48"/>
              <a:t>UCLA,</a:t>
            </a:r>
            <a:r>
              <a:rPr spc="-16"/>
              <a:t> </a:t>
            </a:r>
            <a:r>
              <a:rPr spc="32"/>
              <a:t>tells</a:t>
            </a:r>
            <a:r>
              <a:rPr spc="-16"/>
              <a:t> </a:t>
            </a:r>
            <a:r>
              <a:rPr spc="32"/>
              <a:t>us</a:t>
            </a:r>
            <a:r>
              <a:rPr spc="-16"/>
              <a:t> </a:t>
            </a:r>
            <a:r>
              <a:rPr spc="69"/>
              <a:t>in</a:t>
            </a:r>
            <a:r>
              <a:rPr spc="-21"/>
              <a:t> </a:t>
            </a:r>
            <a:r>
              <a:t>his</a:t>
            </a:r>
            <a:r>
              <a:rPr spc="-16"/>
              <a:t> </a:t>
            </a:r>
            <a:r>
              <a:rPr spc="69"/>
              <a:t>book</a:t>
            </a:r>
            <a:r>
              <a:rPr spc="-16"/>
              <a:t> </a:t>
            </a:r>
            <a:r>
              <a:rPr spc="0"/>
              <a:t>‘Who’s</a:t>
            </a:r>
            <a:r>
              <a:rPr spc="-16"/>
              <a:t> </a:t>
            </a:r>
            <a:r>
              <a:rPr spc="69"/>
              <a:t>in</a:t>
            </a:r>
            <a:r>
              <a:rPr spc="-16"/>
              <a:t> </a:t>
            </a:r>
            <a:r>
              <a:rPr spc="0"/>
              <a:t>charge?</a:t>
            </a:r>
            <a:r>
              <a:rPr spc="-16"/>
              <a:t> </a:t>
            </a:r>
            <a:r>
              <a:rPr spc="0"/>
              <a:t>Free</a:t>
            </a:r>
            <a:r>
              <a:rPr spc="-16"/>
              <a:t> </a:t>
            </a:r>
            <a:r>
              <a:rPr spc="59"/>
              <a:t>will</a:t>
            </a:r>
            <a:r>
              <a:rPr spc="-16"/>
              <a:t> </a:t>
            </a:r>
            <a:r>
              <a:rPr spc="59"/>
              <a:t>and</a:t>
            </a:r>
            <a:r>
              <a:rPr spc="-16"/>
              <a:t> </a:t>
            </a:r>
            <a:r>
              <a:rPr spc="69"/>
              <a:t>the</a:t>
            </a:r>
            <a:r>
              <a:rPr spc="-16"/>
              <a:t> </a:t>
            </a:r>
            <a:r>
              <a:rPr spc="10"/>
              <a:t>science</a:t>
            </a:r>
            <a:r>
              <a:rPr spc="-21"/>
              <a:t> </a:t>
            </a:r>
            <a:r>
              <a:rPr spc="80"/>
              <a:t>of</a:t>
            </a:r>
            <a:r>
              <a:rPr spc="-16"/>
              <a:t> </a:t>
            </a:r>
            <a:r>
              <a:rPr spc="69"/>
              <a:t>the</a:t>
            </a:r>
            <a:r>
              <a:rPr spc="-16"/>
              <a:t> </a:t>
            </a:r>
            <a:r>
              <a:rPr spc="43"/>
              <a:t>brain’</a:t>
            </a:r>
            <a:r>
              <a:rPr spc="-16"/>
              <a:t> </a:t>
            </a:r>
            <a:r>
              <a:rPr spc="75"/>
              <a:t>that</a:t>
            </a:r>
            <a:r>
              <a:rPr spc="-16"/>
              <a:t> </a:t>
            </a:r>
            <a:r>
              <a:rPr spc="75"/>
              <a:t>it</a:t>
            </a:r>
            <a:r>
              <a:rPr spc="-16"/>
              <a:t> </a:t>
            </a:r>
            <a:r>
              <a:rPr spc="10"/>
              <a:t>is</a:t>
            </a:r>
            <a:r>
              <a:rPr spc="-16"/>
              <a:t> </a:t>
            </a:r>
            <a:r>
              <a:rPr spc="69"/>
              <a:t>in</a:t>
            </a:r>
            <a:r>
              <a:rPr spc="-16"/>
              <a:t> </a:t>
            </a:r>
            <a:r>
              <a:rPr spc="43"/>
              <a:t>fact</a:t>
            </a:r>
            <a:r>
              <a:rPr spc="-16"/>
              <a:t> </a:t>
            </a:r>
            <a:r>
              <a:rPr spc="-5"/>
              <a:t>98%.</a:t>
            </a:r>
          </a:p>
        </p:txBody>
      </p:sp>
      <p:sp>
        <p:nvSpPr>
          <p:cNvPr id="3201" name="object 4"/>
          <p:cNvSpPr/>
          <p:nvPr/>
        </p:nvSpPr>
        <p:spPr>
          <a:xfrm>
            <a:off x="913207" y="12468375"/>
            <a:ext cx="13994855" cy="25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5400" y="2518"/>
                </a:lnTo>
                <a:lnTo>
                  <a:pt x="2700" y="5546"/>
                </a:lnTo>
                <a:lnTo>
                  <a:pt x="0" y="10800"/>
                </a:lnTo>
                <a:lnTo>
                  <a:pt x="2700" y="16054"/>
                </a:lnTo>
                <a:lnTo>
                  <a:pt x="5400" y="19082"/>
                </a:lnTo>
                <a:lnTo>
                  <a:pt x="10800" y="21600"/>
                </a:lnTo>
                <a:lnTo>
                  <a:pt x="16200" y="19114"/>
                </a:lnTo>
                <a:lnTo>
                  <a:pt x="18900" y="16086"/>
                </a:lnTo>
                <a:lnTo>
                  <a:pt x="21600" y="10800"/>
                </a:lnTo>
                <a:lnTo>
                  <a:pt x="18900" y="5502"/>
                </a:lnTo>
                <a:lnTo>
                  <a:pt x="16200" y="2475"/>
                </a:lnTo>
                <a:lnTo>
                  <a:pt x="10800" y="0"/>
                </a:lnTo>
                <a:close/>
              </a:path>
            </a:pathLst>
          </a:custGeom>
          <a:solidFill>
            <a:srgbClr val="797979"/>
          </a:solidFill>
          <a:ln w="12700">
            <a:miter lim="400000"/>
          </a:ln>
        </p:spPr>
        <p:txBody>
          <a:bodyPr lIns="55453" tIns="55453" rIns="55453" bIns="55453"/>
          <a:lstStyle/>
          <a:p>
            <a:pPr defTabSz="1109609">
              <a:lnSpc>
                <a:spcPct val="100000"/>
              </a:lnSpc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202" name="object 5" descr="objec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70545" y="2707255"/>
            <a:ext cx="6162220" cy="83641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06" name="object 6"/>
          <p:cNvGrpSpPr/>
          <p:nvPr/>
        </p:nvGrpSpPr>
        <p:grpSpPr>
          <a:xfrm>
            <a:off x="10785864" y="2984554"/>
            <a:ext cx="2485258" cy="2460825"/>
            <a:chOff x="0" y="0"/>
            <a:chExt cx="2485257" cy="2460823"/>
          </a:xfrm>
        </p:grpSpPr>
        <p:sp>
          <p:nvSpPr>
            <p:cNvPr id="3203" name="object 7"/>
            <p:cNvSpPr/>
            <p:nvPr/>
          </p:nvSpPr>
          <p:spPr>
            <a:xfrm>
              <a:off x="0" y="134311"/>
              <a:ext cx="2326514" cy="232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0261" y="13"/>
                  </a:lnTo>
                  <a:lnTo>
                    <a:pt x="9729" y="52"/>
                  </a:lnTo>
                  <a:lnTo>
                    <a:pt x="9204" y="117"/>
                  </a:lnTo>
                  <a:lnTo>
                    <a:pt x="8687" y="207"/>
                  </a:lnTo>
                  <a:lnTo>
                    <a:pt x="8179" y="320"/>
                  </a:lnTo>
                  <a:lnTo>
                    <a:pt x="7681" y="457"/>
                  </a:lnTo>
                  <a:lnTo>
                    <a:pt x="7192" y="617"/>
                  </a:lnTo>
                  <a:lnTo>
                    <a:pt x="6714" y="800"/>
                  </a:lnTo>
                  <a:lnTo>
                    <a:pt x="6247" y="1004"/>
                  </a:lnTo>
                  <a:lnTo>
                    <a:pt x="5792" y="1229"/>
                  </a:lnTo>
                  <a:lnTo>
                    <a:pt x="5349" y="1475"/>
                  </a:lnTo>
                  <a:lnTo>
                    <a:pt x="4919" y="1740"/>
                  </a:lnTo>
                  <a:lnTo>
                    <a:pt x="4503" y="2025"/>
                  </a:lnTo>
                  <a:lnTo>
                    <a:pt x="4101" y="2328"/>
                  </a:lnTo>
                  <a:lnTo>
                    <a:pt x="3714" y="2649"/>
                  </a:lnTo>
                  <a:lnTo>
                    <a:pt x="3343" y="2988"/>
                  </a:lnTo>
                  <a:lnTo>
                    <a:pt x="2988" y="3343"/>
                  </a:lnTo>
                  <a:lnTo>
                    <a:pt x="2649" y="3714"/>
                  </a:lnTo>
                  <a:lnTo>
                    <a:pt x="2328" y="4101"/>
                  </a:lnTo>
                  <a:lnTo>
                    <a:pt x="2025" y="4503"/>
                  </a:lnTo>
                  <a:lnTo>
                    <a:pt x="1740" y="4919"/>
                  </a:lnTo>
                  <a:lnTo>
                    <a:pt x="1475" y="5349"/>
                  </a:lnTo>
                  <a:lnTo>
                    <a:pt x="1229" y="5792"/>
                  </a:lnTo>
                  <a:lnTo>
                    <a:pt x="1004" y="6247"/>
                  </a:lnTo>
                  <a:lnTo>
                    <a:pt x="800" y="6714"/>
                  </a:lnTo>
                  <a:lnTo>
                    <a:pt x="617" y="7192"/>
                  </a:lnTo>
                  <a:lnTo>
                    <a:pt x="457" y="7681"/>
                  </a:lnTo>
                  <a:lnTo>
                    <a:pt x="320" y="8179"/>
                  </a:lnTo>
                  <a:lnTo>
                    <a:pt x="207" y="8687"/>
                  </a:lnTo>
                  <a:lnTo>
                    <a:pt x="117" y="9204"/>
                  </a:lnTo>
                  <a:lnTo>
                    <a:pt x="52" y="9729"/>
                  </a:lnTo>
                  <a:lnTo>
                    <a:pt x="13" y="10261"/>
                  </a:lnTo>
                  <a:lnTo>
                    <a:pt x="0" y="10800"/>
                  </a:lnTo>
                  <a:lnTo>
                    <a:pt x="13" y="11339"/>
                  </a:lnTo>
                  <a:lnTo>
                    <a:pt x="52" y="11871"/>
                  </a:lnTo>
                  <a:lnTo>
                    <a:pt x="117" y="12396"/>
                  </a:lnTo>
                  <a:lnTo>
                    <a:pt x="207" y="12913"/>
                  </a:lnTo>
                  <a:lnTo>
                    <a:pt x="320" y="13421"/>
                  </a:lnTo>
                  <a:lnTo>
                    <a:pt x="457" y="13919"/>
                  </a:lnTo>
                  <a:lnTo>
                    <a:pt x="617" y="14408"/>
                  </a:lnTo>
                  <a:lnTo>
                    <a:pt x="800" y="14886"/>
                  </a:lnTo>
                  <a:lnTo>
                    <a:pt x="1004" y="15353"/>
                  </a:lnTo>
                  <a:lnTo>
                    <a:pt x="1229" y="15808"/>
                  </a:lnTo>
                  <a:lnTo>
                    <a:pt x="1475" y="16251"/>
                  </a:lnTo>
                  <a:lnTo>
                    <a:pt x="1740" y="16681"/>
                  </a:lnTo>
                  <a:lnTo>
                    <a:pt x="2025" y="17097"/>
                  </a:lnTo>
                  <a:lnTo>
                    <a:pt x="2328" y="17499"/>
                  </a:lnTo>
                  <a:lnTo>
                    <a:pt x="2649" y="17886"/>
                  </a:lnTo>
                  <a:lnTo>
                    <a:pt x="2988" y="18257"/>
                  </a:lnTo>
                  <a:lnTo>
                    <a:pt x="3343" y="18612"/>
                  </a:lnTo>
                  <a:lnTo>
                    <a:pt x="3714" y="18951"/>
                  </a:lnTo>
                  <a:lnTo>
                    <a:pt x="4101" y="19272"/>
                  </a:lnTo>
                  <a:lnTo>
                    <a:pt x="4503" y="19575"/>
                  </a:lnTo>
                  <a:lnTo>
                    <a:pt x="4919" y="19860"/>
                  </a:lnTo>
                  <a:lnTo>
                    <a:pt x="5349" y="20125"/>
                  </a:lnTo>
                  <a:lnTo>
                    <a:pt x="5792" y="20371"/>
                  </a:lnTo>
                  <a:lnTo>
                    <a:pt x="6247" y="20596"/>
                  </a:lnTo>
                  <a:lnTo>
                    <a:pt x="6714" y="20800"/>
                  </a:lnTo>
                  <a:lnTo>
                    <a:pt x="7192" y="20983"/>
                  </a:lnTo>
                  <a:lnTo>
                    <a:pt x="7681" y="21143"/>
                  </a:lnTo>
                  <a:lnTo>
                    <a:pt x="8179" y="21280"/>
                  </a:lnTo>
                  <a:lnTo>
                    <a:pt x="8687" y="21393"/>
                  </a:lnTo>
                  <a:lnTo>
                    <a:pt x="9204" y="21483"/>
                  </a:lnTo>
                  <a:lnTo>
                    <a:pt x="9729" y="21548"/>
                  </a:lnTo>
                  <a:lnTo>
                    <a:pt x="10261" y="21587"/>
                  </a:lnTo>
                  <a:lnTo>
                    <a:pt x="10800" y="21600"/>
                  </a:lnTo>
                  <a:lnTo>
                    <a:pt x="11339" y="21587"/>
                  </a:lnTo>
                  <a:lnTo>
                    <a:pt x="11871" y="21548"/>
                  </a:lnTo>
                  <a:lnTo>
                    <a:pt x="12396" y="21483"/>
                  </a:lnTo>
                  <a:lnTo>
                    <a:pt x="12913" y="21393"/>
                  </a:lnTo>
                  <a:lnTo>
                    <a:pt x="13421" y="21280"/>
                  </a:lnTo>
                  <a:lnTo>
                    <a:pt x="13919" y="21143"/>
                  </a:lnTo>
                  <a:lnTo>
                    <a:pt x="14408" y="20983"/>
                  </a:lnTo>
                  <a:lnTo>
                    <a:pt x="14886" y="20800"/>
                  </a:lnTo>
                  <a:lnTo>
                    <a:pt x="15353" y="20596"/>
                  </a:lnTo>
                  <a:lnTo>
                    <a:pt x="15808" y="20371"/>
                  </a:lnTo>
                  <a:lnTo>
                    <a:pt x="16251" y="20125"/>
                  </a:lnTo>
                  <a:lnTo>
                    <a:pt x="16681" y="19860"/>
                  </a:lnTo>
                  <a:lnTo>
                    <a:pt x="17097" y="19575"/>
                  </a:lnTo>
                  <a:lnTo>
                    <a:pt x="17499" y="19272"/>
                  </a:lnTo>
                  <a:lnTo>
                    <a:pt x="17886" y="18951"/>
                  </a:lnTo>
                  <a:lnTo>
                    <a:pt x="18257" y="18612"/>
                  </a:lnTo>
                  <a:lnTo>
                    <a:pt x="18612" y="18257"/>
                  </a:lnTo>
                  <a:lnTo>
                    <a:pt x="18951" y="17886"/>
                  </a:lnTo>
                  <a:lnTo>
                    <a:pt x="19272" y="17499"/>
                  </a:lnTo>
                  <a:lnTo>
                    <a:pt x="19575" y="17097"/>
                  </a:lnTo>
                  <a:lnTo>
                    <a:pt x="19860" y="16681"/>
                  </a:lnTo>
                  <a:lnTo>
                    <a:pt x="20125" y="16251"/>
                  </a:lnTo>
                  <a:lnTo>
                    <a:pt x="20371" y="15808"/>
                  </a:lnTo>
                  <a:lnTo>
                    <a:pt x="20596" y="15353"/>
                  </a:lnTo>
                  <a:lnTo>
                    <a:pt x="20800" y="14886"/>
                  </a:lnTo>
                  <a:lnTo>
                    <a:pt x="20983" y="14408"/>
                  </a:lnTo>
                  <a:lnTo>
                    <a:pt x="21143" y="13919"/>
                  </a:lnTo>
                  <a:lnTo>
                    <a:pt x="21280" y="13421"/>
                  </a:lnTo>
                  <a:lnTo>
                    <a:pt x="21393" y="12913"/>
                  </a:lnTo>
                  <a:lnTo>
                    <a:pt x="21483" y="12396"/>
                  </a:lnTo>
                  <a:lnTo>
                    <a:pt x="21548" y="11871"/>
                  </a:lnTo>
                  <a:lnTo>
                    <a:pt x="21587" y="11339"/>
                  </a:lnTo>
                  <a:lnTo>
                    <a:pt x="21600" y="10800"/>
                  </a:lnTo>
                  <a:lnTo>
                    <a:pt x="21587" y="10261"/>
                  </a:lnTo>
                  <a:lnTo>
                    <a:pt x="21548" y="9729"/>
                  </a:lnTo>
                  <a:lnTo>
                    <a:pt x="21483" y="9204"/>
                  </a:lnTo>
                  <a:lnTo>
                    <a:pt x="21393" y="8687"/>
                  </a:lnTo>
                  <a:lnTo>
                    <a:pt x="21280" y="8179"/>
                  </a:lnTo>
                  <a:lnTo>
                    <a:pt x="21143" y="7681"/>
                  </a:lnTo>
                  <a:lnTo>
                    <a:pt x="20983" y="7192"/>
                  </a:lnTo>
                  <a:lnTo>
                    <a:pt x="20800" y="6714"/>
                  </a:lnTo>
                  <a:lnTo>
                    <a:pt x="20596" y="6247"/>
                  </a:lnTo>
                  <a:lnTo>
                    <a:pt x="20371" y="5792"/>
                  </a:lnTo>
                  <a:lnTo>
                    <a:pt x="20125" y="5349"/>
                  </a:lnTo>
                  <a:lnTo>
                    <a:pt x="19860" y="4919"/>
                  </a:lnTo>
                  <a:lnTo>
                    <a:pt x="19575" y="4503"/>
                  </a:lnTo>
                  <a:lnTo>
                    <a:pt x="19272" y="4101"/>
                  </a:lnTo>
                  <a:lnTo>
                    <a:pt x="18951" y="3714"/>
                  </a:lnTo>
                  <a:lnTo>
                    <a:pt x="18612" y="3343"/>
                  </a:lnTo>
                  <a:lnTo>
                    <a:pt x="18257" y="2988"/>
                  </a:lnTo>
                  <a:lnTo>
                    <a:pt x="17886" y="2649"/>
                  </a:lnTo>
                  <a:lnTo>
                    <a:pt x="17499" y="2328"/>
                  </a:lnTo>
                  <a:lnTo>
                    <a:pt x="17097" y="2025"/>
                  </a:lnTo>
                  <a:lnTo>
                    <a:pt x="16681" y="1740"/>
                  </a:lnTo>
                  <a:lnTo>
                    <a:pt x="16251" y="1475"/>
                  </a:lnTo>
                  <a:lnTo>
                    <a:pt x="15808" y="1229"/>
                  </a:lnTo>
                  <a:lnTo>
                    <a:pt x="15353" y="1004"/>
                  </a:lnTo>
                  <a:lnTo>
                    <a:pt x="14886" y="800"/>
                  </a:lnTo>
                  <a:lnTo>
                    <a:pt x="14408" y="617"/>
                  </a:lnTo>
                  <a:lnTo>
                    <a:pt x="13919" y="457"/>
                  </a:lnTo>
                  <a:lnTo>
                    <a:pt x="13421" y="320"/>
                  </a:lnTo>
                  <a:lnTo>
                    <a:pt x="12913" y="207"/>
                  </a:lnTo>
                  <a:lnTo>
                    <a:pt x="12396" y="117"/>
                  </a:lnTo>
                  <a:lnTo>
                    <a:pt x="11871" y="52"/>
                  </a:lnTo>
                  <a:lnTo>
                    <a:pt x="11339" y="13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DEDE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04" name="object 8"/>
            <p:cNvSpPr/>
            <p:nvPr/>
          </p:nvSpPr>
          <p:spPr>
            <a:xfrm>
              <a:off x="158743" y="0"/>
              <a:ext cx="2326515" cy="232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0261" y="13"/>
                  </a:lnTo>
                  <a:lnTo>
                    <a:pt x="9729" y="52"/>
                  </a:lnTo>
                  <a:lnTo>
                    <a:pt x="9204" y="117"/>
                  </a:lnTo>
                  <a:lnTo>
                    <a:pt x="8687" y="207"/>
                  </a:lnTo>
                  <a:lnTo>
                    <a:pt x="8179" y="320"/>
                  </a:lnTo>
                  <a:lnTo>
                    <a:pt x="7681" y="457"/>
                  </a:lnTo>
                  <a:lnTo>
                    <a:pt x="7192" y="617"/>
                  </a:lnTo>
                  <a:lnTo>
                    <a:pt x="6714" y="800"/>
                  </a:lnTo>
                  <a:lnTo>
                    <a:pt x="6247" y="1004"/>
                  </a:lnTo>
                  <a:lnTo>
                    <a:pt x="5792" y="1229"/>
                  </a:lnTo>
                  <a:lnTo>
                    <a:pt x="5349" y="1475"/>
                  </a:lnTo>
                  <a:lnTo>
                    <a:pt x="4919" y="1740"/>
                  </a:lnTo>
                  <a:lnTo>
                    <a:pt x="4503" y="2025"/>
                  </a:lnTo>
                  <a:lnTo>
                    <a:pt x="4101" y="2328"/>
                  </a:lnTo>
                  <a:lnTo>
                    <a:pt x="3714" y="2649"/>
                  </a:lnTo>
                  <a:lnTo>
                    <a:pt x="3343" y="2988"/>
                  </a:lnTo>
                  <a:lnTo>
                    <a:pt x="2988" y="3343"/>
                  </a:lnTo>
                  <a:lnTo>
                    <a:pt x="2649" y="3714"/>
                  </a:lnTo>
                  <a:lnTo>
                    <a:pt x="2328" y="4101"/>
                  </a:lnTo>
                  <a:lnTo>
                    <a:pt x="2025" y="4503"/>
                  </a:lnTo>
                  <a:lnTo>
                    <a:pt x="1740" y="4919"/>
                  </a:lnTo>
                  <a:lnTo>
                    <a:pt x="1474" y="5349"/>
                  </a:lnTo>
                  <a:lnTo>
                    <a:pt x="1229" y="5792"/>
                  </a:lnTo>
                  <a:lnTo>
                    <a:pt x="1004" y="6247"/>
                  </a:lnTo>
                  <a:lnTo>
                    <a:pt x="800" y="6714"/>
                  </a:lnTo>
                  <a:lnTo>
                    <a:pt x="617" y="7192"/>
                  </a:lnTo>
                  <a:lnTo>
                    <a:pt x="457" y="7681"/>
                  </a:lnTo>
                  <a:lnTo>
                    <a:pt x="320" y="8179"/>
                  </a:lnTo>
                  <a:lnTo>
                    <a:pt x="207" y="8687"/>
                  </a:lnTo>
                  <a:lnTo>
                    <a:pt x="117" y="9204"/>
                  </a:lnTo>
                  <a:lnTo>
                    <a:pt x="52" y="9729"/>
                  </a:lnTo>
                  <a:lnTo>
                    <a:pt x="13" y="10261"/>
                  </a:lnTo>
                  <a:lnTo>
                    <a:pt x="0" y="10800"/>
                  </a:lnTo>
                  <a:lnTo>
                    <a:pt x="13" y="11339"/>
                  </a:lnTo>
                  <a:lnTo>
                    <a:pt x="52" y="11871"/>
                  </a:lnTo>
                  <a:lnTo>
                    <a:pt x="117" y="12396"/>
                  </a:lnTo>
                  <a:lnTo>
                    <a:pt x="207" y="12913"/>
                  </a:lnTo>
                  <a:lnTo>
                    <a:pt x="320" y="13421"/>
                  </a:lnTo>
                  <a:lnTo>
                    <a:pt x="457" y="13919"/>
                  </a:lnTo>
                  <a:lnTo>
                    <a:pt x="617" y="14408"/>
                  </a:lnTo>
                  <a:lnTo>
                    <a:pt x="800" y="14886"/>
                  </a:lnTo>
                  <a:lnTo>
                    <a:pt x="1004" y="15353"/>
                  </a:lnTo>
                  <a:lnTo>
                    <a:pt x="1229" y="15808"/>
                  </a:lnTo>
                  <a:lnTo>
                    <a:pt x="1474" y="16251"/>
                  </a:lnTo>
                  <a:lnTo>
                    <a:pt x="1740" y="16681"/>
                  </a:lnTo>
                  <a:lnTo>
                    <a:pt x="2025" y="17097"/>
                  </a:lnTo>
                  <a:lnTo>
                    <a:pt x="2328" y="17499"/>
                  </a:lnTo>
                  <a:lnTo>
                    <a:pt x="2649" y="17886"/>
                  </a:lnTo>
                  <a:lnTo>
                    <a:pt x="2988" y="18257"/>
                  </a:lnTo>
                  <a:lnTo>
                    <a:pt x="3343" y="18612"/>
                  </a:lnTo>
                  <a:lnTo>
                    <a:pt x="3714" y="18951"/>
                  </a:lnTo>
                  <a:lnTo>
                    <a:pt x="4101" y="19272"/>
                  </a:lnTo>
                  <a:lnTo>
                    <a:pt x="4503" y="19575"/>
                  </a:lnTo>
                  <a:lnTo>
                    <a:pt x="4919" y="19860"/>
                  </a:lnTo>
                  <a:lnTo>
                    <a:pt x="5349" y="20125"/>
                  </a:lnTo>
                  <a:lnTo>
                    <a:pt x="5792" y="20371"/>
                  </a:lnTo>
                  <a:lnTo>
                    <a:pt x="6247" y="20596"/>
                  </a:lnTo>
                  <a:lnTo>
                    <a:pt x="6714" y="20800"/>
                  </a:lnTo>
                  <a:lnTo>
                    <a:pt x="7192" y="20983"/>
                  </a:lnTo>
                  <a:lnTo>
                    <a:pt x="7681" y="21143"/>
                  </a:lnTo>
                  <a:lnTo>
                    <a:pt x="8179" y="21280"/>
                  </a:lnTo>
                  <a:lnTo>
                    <a:pt x="8687" y="21393"/>
                  </a:lnTo>
                  <a:lnTo>
                    <a:pt x="9204" y="21483"/>
                  </a:lnTo>
                  <a:lnTo>
                    <a:pt x="9729" y="21548"/>
                  </a:lnTo>
                  <a:lnTo>
                    <a:pt x="10261" y="21587"/>
                  </a:lnTo>
                  <a:lnTo>
                    <a:pt x="10800" y="21600"/>
                  </a:lnTo>
                  <a:lnTo>
                    <a:pt x="11339" y="21587"/>
                  </a:lnTo>
                  <a:lnTo>
                    <a:pt x="11871" y="21548"/>
                  </a:lnTo>
                  <a:lnTo>
                    <a:pt x="12396" y="21483"/>
                  </a:lnTo>
                  <a:lnTo>
                    <a:pt x="12913" y="21393"/>
                  </a:lnTo>
                  <a:lnTo>
                    <a:pt x="13421" y="21280"/>
                  </a:lnTo>
                  <a:lnTo>
                    <a:pt x="13919" y="21143"/>
                  </a:lnTo>
                  <a:lnTo>
                    <a:pt x="14408" y="20983"/>
                  </a:lnTo>
                  <a:lnTo>
                    <a:pt x="14886" y="20800"/>
                  </a:lnTo>
                  <a:lnTo>
                    <a:pt x="15353" y="20596"/>
                  </a:lnTo>
                  <a:lnTo>
                    <a:pt x="15808" y="20371"/>
                  </a:lnTo>
                  <a:lnTo>
                    <a:pt x="16251" y="20125"/>
                  </a:lnTo>
                  <a:lnTo>
                    <a:pt x="16681" y="19860"/>
                  </a:lnTo>
                  <a:lnTo>
                    <a:pt x="17097" y="19575"/>
                  </a:lnTo>
                  <a:lnTo>
                    <a:pt x="17499" y="19272"/>
                  </a:lnTo>
                  <a:lnTo>
                    <a:pt x="17886" y="18951"/>
                  </a:lnTo>
                  <a:lnTo>
                    <a:pt x="18257" y="18612"/>
                  </a:lnTo>
                  <a:lnTo>
                    <a:pt x="18612" y="18257"/>
                  </a:lnTo>
                  <a:lnTo>
                    <a:pt x="18951" y="17886"/>
                  </a:lnTo>
                  <a:lnTo>
                    <a:pt x="19272" y="17499"/>
                  </a:lnTo>
                  <a:lnTo>
                    <a:pt x="19575" y="17097"/>
                  </a:lnTo>
                  <a:lnTo>
                    <a:pt x="19860" y="16681"/>
                  </a:lnTo>
                  <a:lnTo>
                    <a:pt x="20125" y="16251"/>
                  </a:lnTo>
                  <a:lnTo>
                    <a:pt x="20371" y="15808"/>
                  </a:lnTo>
                  <a:lnTo>
                    <a:pt x="20596" y="15353"/>
                  </a:lnTo>
                  <a:lnTo>
                    <a:pt x="20800" y="14886"/>
                  </a:lnTo>
                  <a:lnTo>
                    <a:pt x="20983" y="14408"/>
                  </a:lnTo>
                  <a:lnTo>
                    <a:pt x="21143" y="13919"/>
                  </a:lnTo>
                  <a:lnTo>
                    <a:pt x="21280" y="13421"/>
                  </a:lnTo>
                  <a:lnTo>
                    <a:pt x="21393" y="12913"/>
                  </a:lnTo>
                  <a:lnTo>
                    <a:pt x="21483" y="12396"/>
                  </a:lnTo>
                  <a:lnTo>
                    <a:pt x="21548" y="11871"/>
                  </a:lnTo>
                  <a:lnTo>
                    <a:pt x="21587" y="11339"/>
                  </a:lnTo>
                  <a:lnTo>
                    <a:pt x="21600" y="10800"/>
                  </a:lnTo>
                  <a:lnTo>
                    <a:pt x="21587" y="10261"/>
                  </a:lnTo>
                  <a:lnTo>
                    <a:pt x="21548" y="9729"/>
                  </a:lnTo>
                  <a:lnTo>
                    <a:pt x="21483" y="9204"/>
                  </a:lnTo>
                  <a:lnTo>
                    <a:pt x="21393" y="8687"/>
                  </a:lnTo>
                  <a:lnTo>
                    <a:pt x="21280" y="8179"/>
                  </a:lnTo>
                  <a:lnTo>
                    <a:pt x="21143" y="7681"/>
                  </a:lnTo>
                  <a:lnTo>
                    <a:pt x="20983" y="7192"/>
                  </a:lnTo>
                  <a:lnTo>
                    <a:pt x="20800" y="6714"/>
                  </a:lnTo>
                  <a:lnTo>
                    <a:pt x="20596" y="6247"/>
                  </a:lnTo>
                  <a:lnTo>
                    <a:pt x="20371" y="5792"/>
                  </a:lnTo>
                  <a:lnTo>
                    <a:pt x="20125" y="5349"/>
                  </a:lnTo>
                  <a:lnTo>
                    <a:pt x="19860" y="4919"/>
                  </a:lnTo>
                  <a:lnTo>
                    <a:pt x="19575" y="4503"/>
                  </a:lnTo>
                  <a:lnTo>
                    <a:pt x="19272" y="4101"/>
                  </a:lnTo>
                  <a:lnTo>
                    <a:pt x="18951" y="3714"/>
                  </a:lnTo>
                  <a:lnTo>
                    <a:pt x="18612" y="3343"/>
                  </a:lnTo>
                  <a:lnTo>
                    <a:pt x="18257" y="2988"/>
                  </a:lnTo>
                  <a:lnTo>
                    <a:pt x="17886" y="2649"/>
                  </a:lnTo>
                  <a:lnTo>
                    <a:pt x="17499" y="2328"/>
                  </a:lnTo>
                  <a:lnTo>
                    <a:pt x="17097" y="2025"/>
                  </a:lnTo>
                  <a:lnTo>
                    <a:pt x="16681" y="1740"/>
                  </a:lnTo>
                  <a:lnTo>
                    <a:pt x="16251" y="1475"/>
                  </a:lnTo>
                  <a:lnTo>
                    <a:pt x="15808" y="1229"/>
                  </a:lnTo>
                  <a:lnTo>
                    <a:pt x="15353" y="1004"/>
                  </a:lnTo>
                  <a:lnTo>
                    <a:pt x="14886" y="800"/>
                  </a:lnTo>
                  <a:lnTo>
                    <a:pt x="14408" y="617"/>
                  </a:lnTo>
                  <a:lnTo>
                    <a:pt x="13919" y="457"/>
                  </a:lnTo>
                  <a:lnTo>
                    <a:pt x="13421" y="320"/>
                  </a:lnTo>
                  <a:lnTo>
                    <a:pt x="12913" y="207"/>
                  </a:lnTo>
                  <a:lnTo>
                    <a:pt x="12396" y="117"/>
                  </a:lnTo>
                  <a:lnTo>
                    <a:pt x="11871" y="52"/>
                  </a:lnTo>
                  <a:lnTo>
                    <a:pt x="11339" y="13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05" name="object 9"/>
            <p:cNvSpPr/>
            <p:nvPr/>
          </p:nvSpPr>
          <p:spPr>
            <a:xfrm>
              <a:off x="158743" y="0"/>
              <a:ext cx="2326515" cy="232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21587" y="11339"/>
                  </a:lnTo>
                  <a:lnTo>
                    <a:pt x="21548" y="11871"/>
                  </a:lnTo>
                  <a:lnTo>
                    <a:pt x="21483" y="12396"/>
                  </a:lnTo>
                  <a:lnTo>
                    <a:pt x="21393" y="12913"/>
                  </a:lnTo>
                  <a:lnTo>
                    <a:pt x="21280" y="13421"/>
                  </a:lnTo>
                  <a:lnTo>
                    <a:pt x="21143" y="13919"/>
                  </a:lnTo>
                  <a:lnTo>
                    <a:pt x="20983" y="14408"/>
                  </a:lnTo>
                  <a:lnTo>
                    <a:pt x="20800" y="14886"/>
                  </a:lnTo>
                  <a:lnTo>
                    <a:pt x="20596" y="15353"/>
                  </a:lnTo>
                  <a:lnTo>
                    <a:pt x="20371" y="15808"/>
                  </a:lnTo>
                  <a:lnTo>
                    <a:pt x="20125" y="16251"/>
                  </a:lnTo>
                  <a:lnTo>
                    <a:pt x="19860" y="16681"/>
                  </a:lnTo>
                  <a:lnTo>
                    <a:pt x="19575" y="17097"/>
                  </a:lnTo>
                  <a:lnTo>
                    <a:pt x="19272" y="17499"/>
                  </a:lnTo>
                  <a:lnTo>
                    <a:pt x="18951" y="17886"/>
                  </a:lnTo>
                  <a:lnTo>
                    <a:pt x="18612" y="18257"/>
                  </a:lnTo>
                  <a:lnTo>
                    <a:pt x="18257" y="18612"/>
                  </a:lnTo>
                  <a:lnTo>
                    <a:pt x="17886" y="18951"/>
                  </a:lnTo>
                  <a:lnTo>
                    <a:pt x="17499" y="19272"/>
                  </a:lnTo>
                  <a:lnTo>
                    <a:pt x="17097" y="19575"/>
                  </a:lnTo>
                  <a:lnTo>
                    <a:pt x="16681" y="19860"/>
                  </a:lnTo>
                  <a:lnTo>
                    <a:pt x="16251" y="20125"/>
                  </a:lnTo>
                  <a:lnTo>
                    <a:pt x="15808" y="20371"/>
                  </a:lnTo>
                  <a:lnTo>
                    <a:pt x="15353" y="20596"/>
                  </a:lnTo>
                  <a:lnTo>
                    <a:pt x="14886" y="20800"/>
                  </a:lnTo>
                  <a:lnTo>
                    <a:pt x="14408" y="20983"/>
                  </a:lnTo>
                  <a:lnTo>
                    <a:pt x="13919" y="21143"/>
                  </a:lnTo>
                  <a:lnTo>
                    <a:pt x="13421" y="21280"/>
                  </a:lnTo>
                  <a:lnTo>
                    <a:pt x="12913" y="21393"/>
                  </a:lnTo>
                  <a:lnTo>
                    <a:pt x="12396" y="21483"/>
                  </a:lnTo>
                  <a:lnTo>
                    <a:pt x="11871" y="21548"/>
                  </a:lnTo>
                  <a:lnTo>
                    <a:pt x="11339" y="21587"/>
                  </a:lnTo>
                  <a:lnTo>
                    <a:pt x="10800" y="21600"/>
                  </a:lnTo>
                  <a:lnTo>
                    <a:pt x="10261" y="21587"/>
                  </a:lnTo>
                  <a:lnTo>
                    <a:pt x="9729" y="21548"/>
                  </a:lnTo>
                  <a:lnTo>
                    <a:pt x="9204" y="21483"/>
                  </a:lnTo>
                  <a:lnTo>
                    <a:pt x="8687" y="21393"/>
                  </a:lnTo>
                  <a:lnTo>
                    <a:pt x="8179" y="21280"/>
                  </a:lnTo>
                  <a:lnTo>
                    <a:pt x="7681" y="21143"/>
                  </a:lnTo>
                  <a:lnTo>
                    <a:pt x="7192" y="20983"/>
                  </a:lnTo>
                  <a:lnTo>
                    <a:pt x="6714" y="20800"/>
                  </a:lnTo>
                  <a:lnTo>
                    <a:pt x="6247" y="20596"/>
                  </a:lnTo>
                  <a:lnTo>
                    <a:pt x="5792" y="20371"/>
                  </a:lnTo>
                  <a:lnTo>
                    <a:pt x="5349" y="20125"/>
                  </a:lnTo>
                  <a:lnTo>
                    <a:pt x="4919" y="19860"/>
                  </a:lnTo>
                  <a:lnTo>
                    <a:pt x="4503" y="19575"/>
                  </a:lnTo>
                  <a:lnTo>
                    <a:pt x="4101" y="19272"/>
                  </a:lnTo>
                  <a:lnTo>
                    <a:pt x="3714" y="18951"/>
                  </a:lnTo>
                  <a:lnTo>
                    <a:pt x="3343" y="18612"/>
                  </a:lnTo>
                  <a:lnTo>
                    <a:pt x="2988" y="18257"/>
                  </a:lnTo>
                  <a:lnTo>
                    <a:pt x="2649" y="17886"/>
                  </a:lnTo>
                  <a:lnTo>
                    <a:pt x="2328" y="17499"/>
                  </a:lnTo>
                  <a:lnTo>
                    <a:pt x="2025" y="17097"/>
                  </a:lnTo>
                  <a:lnTo>
                    <a:pt x="1740" y="16681"/>
                  </a:lnTo>
                  <a:lnTo>
                    <a:pt x="1474" y="16251"/>
                  </a:lnTo>
                  <a:lnTo>
                    <a:pt x="1229" y="15808"/>
                  </a:lnTo>
                  <a:lnTo>
                    <a:pt x="1004" y="15353"/>
                  </a:lnTo>
                  <a:lnTo>
                    <a:pt x="800" y="14886"/>
                  </a:lnTo>
                  <a:lnTo>
                    <a:pt x="617" y="14408"/>
                  </a:lnTo>
                  <a:lnTo>
                    <a:pt x="457" y="13919"/>
                  </a:lnTo>
                  <a:lnTo>
                    <a:pt x="320" y="13421"/>
                  </a:lnTo>
                  <a:lnTo>
                    <a:pt x="207" y="12913"/>
                  </a:lnTo>
                  <a:lnTo>
                    <a:pt x="117" y="12396"/>
                  </a:lnTo>
                  <a:lnTo>
                    <a:pt x="52" y="11871"/>
                  </a:lnTo>
                  <a:lnTo>
                    <a:pt x="13" y="11339"/>
                  </a:lnTo>
                  <a:lnTo>
                    <a:pt x="0" y="10800"/>
                  </a:lnTo>
                  <a:lnTo>
                    <a:pt x="13" y="10261"/>
                  </a:lnTo>
                  <a:lnTo>
                    <a:pt x="52" y="9729"/>
                  </a:lnTo>
                  <a:lnTo>
                    <a:pt x="117" y="9204"/>
                  </a:lnTo>
                  <a:lnTo>
                    <a:pt x="207" y="8687"/>
                  </a:lnTo>
                  <a:lnTo>
                    <a:pt x="320" y="8179"/>
                  </a:lnTo>
                  <a:lnTo>
                    <a:pt x="457" y="7681"/>
                  </a:lnTo>
                  <a:lnTo>
                    <a:pt x="617" y="7192"/>
                  </a:lnTo>
                  <a:lnTo>
                    <a:pt x="800" y="6714"/>
                  </a:lnTo>
                  <a:lnTo>
                    <a:pt x="1004" y="6247"/>
                  </a:lnTo>
                  <a:lnTo>
                    <a:pt x="1229" y="5792"/>
                  </a:lnTo>
                  <a:lnTo>
                    <a:pt x="1474" y="5349"/>
                  </a:lnTo>
                  <a:lnTo>
                    <a:pt x="1740" y="4919"/>
                  </a:lnTo>
                  <a:lnTo>
                    <a:pt x="2025" y="4503"/>
                  </a:lnTo>
                  <a:lnTo>
                    <a:pt x="2328" y="4101"/>
                  </a:lnTo>
                  <a:lnTo>
                    <a:pt x="2649" y="3714"/>
                  </a:lnTo>
                  <a:lnTo>
                    <a:pt x="2988" y="3343"/>
                  </a:lnTo>
                  <a:lnTo>
                    <a:pt x="3343" y="2988"/>
                  </a:lnTo>
                  <a:lnTo>
                    <a:pt x="3714" y="2649"/>
                  </a:lnTo>
                  <a:lnTo>
                    <a:pt x="4101" y="2328"/>
                  </a:lnTo>
                  <a:lnTo>
                    <a:pt x="4503" y="2025"/>
                  </a:lnTo>
                  <a:lnTo>
                    <a:pt x="4919" y="1740"/>
                  </a:lnTo>
                  <a:lnTo>
                    <a:pt x="5349" y="1475"/>
                  </a:lnTo>
                  <a:lnTo>
                    <a:pt x="5792" y="1229"/>
                  </a:lnTo>
                  <a:lnTo>
                    <a:pt x="6247" y="1004"/>
                  </a:lnTo>
                  <a:lnTo>
                    <a:pt x="6714" y="800"/>
                  </a:lnTo>
                  <a:lnTo>
                    <a:pt x="7192" y="617"/>
                  </a:lnTo>
                  <a:lnTo>
                    <a:pt x="7681" y="457"/>
                  </a:lnTo>
                  <a:lnTo>
                    <a:pt x="8179" y="320"/>
                  </a:lnTo>
                  <a:lnTo>
                    <a:pt x="8687" y="207"/>
                  </a:lnTo>
                  <a:lnTo>
                    <a:pt x="9204" y="117"/>
                  </a:lnTo>
                  <a:lnTo>
                    <a:pt x="9729" y="52"/>
                  </a:lnTo>
                  <a:lnTo>
                    <a:pt x="10261" y="13"/>
                  </a:lnTo>
                  <a:lnTo>
                    <a:pt x="10800" y="0"/>
                  </a:lnTo>
                  <a:lnTo>
                    <a:pt x="11339" y="13"/>
                  </a:lnTo>
                  <a:lnTo>
                    <a:pt x="11871" y="52"/>
                  </a:lnTo>
                  <a:lnTo>
                    <a:pt x="12396" y="117"/>
                  </a:lnTo>
                  <a:lnTo>
                    <a:pt x="12913" y="207"/>
                  </a:lnTo>
                  <a:lnTo>
                    <a:pt x="13421" y="320"/>
                  </a:lnTo>
                  <a:lnTo>
                    <a:pt x="13919" y="457"/>
                  </a:lnTo>
                  <a:lnTo>
                    <a:pt x="14408" y="617"/>
                  </a:lnTo>
                  <a:lnTo>
                    <a:pt x="14886" y="800"/>
                  </a:lnTo>
                  <a:lnTo>
                    <a:pt x="15353" y="1004"/>
                  </a:lnTo>
                  <a:lnTo>
                    <a:pt x="15808" y="1229"/>
                  </a:lnTo>
                  <a:lnTo>
                    <a:pt x="16251" y="1475"/>
                  </a:lnTo>
                  <a:lnTo>
                    <a:pt x="16681" y="1740"/>
                  </a:lnTo>
                  <a:lnTo>
                    <a:pt x="17097" y="2025"/>
                  </a:lnTo>
                  <a:lnTo>
                    <a:pt x="17499" y="2328"/>
                  </a:lnTo>
                  <a:lnTo>
                    <a:pt x="17886" y="2649"/>
                  </a:lnTo>
                  <a:lnTo>
                    <a:pt x="18257" y="2988"/>
                  </a:lnTo>
                  <a:lnTo>
                    <a:pt x="18612" y="3343"/>
                  </a:lnTo>
                  <a:lnTo>
                    <a:pt x="18951" y="3714"/>
                  </a:lnTo>
                  <a:lnTo>
                    <a:pt x="19272" y="4101"/>
                  </a:lnTo>
                  <a:lnTo>
                    <a:pt x="19575" y="4503"/>
                  </a:lnTo>
                  <a:lnTo>
                    <a:pt x="19860" y="4919"/>
                  </a:lnTo>
                  <a:lnTo>
                    <a:pt x="20125" y="5349"/>
                  </a:lnTo>
                  <a:lnTo>
                    <a:pt x="20371" y="5792"/>
                  </a:lnTo>
                  <a:lnTo>
                    <a:pt x="20596" y="6247"/>
                  </a:lnTo>
                  <a:lnTo>
                    <a:pt x="20800" y="6714"/>
                  </a:lnTo>
                  <a:lnTo>
                    <a:pt x="20983" y="7192"/>
                  </a:lnTo>
                  <a:lnTo>
                    <a:pt x="21143" y="7681"/>
                  </a:lnTo>
                  <a:lnTo>
                    <a:pt x="21280" y="8179"/>
                  </a:lnTo>
                  <a:lnTo>
                    <a:pt x="21393" y="8687"/>
                  </a:lnTo>
                  <a:lnTo>
                    <a:pt x="21483" y="9204"/>
                  </a:lnTo>
                  <a:lnTo>
                    <a:pt x="21548" y="9729"/>
                  </a:lnTo>
                  <a:lnTo>
                    <a:pt x="21587" y="10261"/>
                  </a:lnTo>
                  <a:lnTo>
                    <a:pt x="21600" y="10800"/>
                  </a:lnTo>
                  <a:close/>
                </a:path>
              </a:pathLst>
            </a:custGeom>
            <a:noFill/>
            <a:ln w="25400" cap="flat">
              <a:solidFill>
                <a:srgbClr val="FF5A5F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207" name="object 10"/>
          <p:cNvSpPr txBox="1"/>
          <p:nvPr/>
        </p:nvSpPr>
        <p:spPr>
          <a:xfrm>
            <a:off x="11411384" y="3670911"/>
            <a:ext cx="146797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defTabSz="1109609">
              <a:lnSpc>
                <a:spcPct val="100000"/>
              </a:lnSpc>
              <a:spcBef>
                <a:spcPts val="100"/>
              </a:spcBef>
              <a:defRPr sz="5000" b="1" spc="29">
                <a:solidFill>
                  <a:srgbClr val="FF5A5F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96%</a:t>
            </a:r>
          </a:p>
        </p:txBody>
      </p:sp>
      <p:pic>
        <p:nvPicPr>
          <p:cNvPr id="3208" name="object 11" descr="object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52887" y="4211199"/>
            <a:ext cx="195791" cy="196186"/>
          </a:xfrm>
          <a:prstGeom prst="rect">
            <a:avLst/>
          </a:prstGeom>
          <a:ln w="12700">
            <a:miter lim="400000"/>
          </a:ln>
        </p:spPr>
      </p:pic>
      <p:sp>
        <p:nvSpPr>
          <p:cNvPr id="3209" name="object 12"/>
          <p:cNvSpPr txBox="1"/>
          <p:nvPr/>
        </p:nvSpPr>
        <p:spPr>
          <a:xfrm>
            <a:off x="3641463" y="3915414"/>
            <a:ext cx="1849981" cy="1719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6164" indent="12700" defTabSz="1109609">
              <a:lnSpc>
                <a:spcPct val="128099"/>
              </a:lnSpc>
              <a:defRPr sz="2800" spc="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Instinct </a:t>
            </a:r>
            <a:r>
              <a:rPr spc="104"/>
              <a:t> </a:t>
            </a:r>
            <a:r>
              <a:rPr spc="145"/>
              <a:t>Intuition </a:t>
            </a:r>
            <a:r>
              <a:rPr spc="151"/>
              <a:t> </a:t>
            </a:r>
            <a:r>
              <a:rPr spc="116"/>
              <a:t>Automatic</a:t>
            </a:r>
          </a:p>
        </p:txBody>
      </p:sp>
      <p:pic>
        <p:nvPicPr>
          <p:cNvPr id="3210" name="object 13" descr="object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52887" y="4791523"/>
            <a:ext cx="195791" cy="196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1" name="object 14" descr="object 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52887" y="5371847"/>
            <a:ext cx="195791" cy="196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2" name="object 15" descr="object 1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32240" y="4211193"/>
            <a:ext cx="195811" cy="196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3" name="object 16" descr="object 1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032240" y="4791523"/>
            <a:ext cx="195811" cy="196185"/>
          </a:xfrm>
          <a:prstGeom prst="rect">
            <a:avLst/>
          </a:prstGeom>
          <a:ln w="12700">
            <a:miter lim="400000"/>
          </a:ln>
        </p:spPr>
      </p:pic>
      <p:sp>
        <p:nvSpPr>
          <p:cNvPr id="3214" name="object 17"/>
          <p:cNvSpPr txBox="1"/>
          <p:nvPr/>
        </p:nvSpPr>
        <p:spPr>
          <a:xfrm>
            <a:off x="7720818" y="3915493"/>
            <a:ext cx="2292837" cy="1719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6164" indent="12700" defTabSz="1109609">
              <a:lnSpc>
                <a:spcPct val="128099"/>
              </a:lnSpc>
              <a:defRPr sz="2800" spc="-2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Fast </a:t>
            </a:r>
            <a:r>
              <a:rPr spc="-17"/>
              <a:t> </a:t>
            </a:r>
            <a:r>
              <a:rPr spc="58"/>
              <a:t>Unconscious  </a:t>
            </a:r>
            <a:r>
              <a:rPr spc="75"/>
              <a:t>Eﬀortless</a:t>
            </a:r>
          </a:p>
        </p:txBody>
      </p:sp>
      <p:pic>
        <p:nvPicPr>
          <p:cNvPr id="3215" name="object 18" descr="object 1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032240" y="5371847"/>
            <a:ext cx="195811" cy="196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6" name="object 20" descr="object 2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960635" y="1831997"/>
            <a:ext cx="963409" cy="797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20" name="object 21"/>
          <p:cNvGrpSpPr/>
          <p:nvPr/>
        </p:nvGrpSpPr>
        <p:grpSpPr>
          <a:xfrm>
            <a:off x="10785864" y="7993879"/>
            <a:ext cx="2485258" cy="2460819"/>
            <a:chOff x="0" y="0"/>
            <a:chExt cx="2485257" cy="2460817"/>
          </a:xfrm>
        </p:grpSpPr>
        <p:sp>
          <p:nvSpPr>
            <p:cNvPr id="3217" name="object 22"/>
            <p:cNvSpPr/>
            <p:nvPr/>
          </p:nvSpPr>
          <p:spPr>
            <a:xfrm>
              <a:off x="0" y="134304"/>
              <a:ext cx="2326514" cy="2326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0261" y="13"/>
                  </a:lnTo>
                  <a:lnTo>
                    <a:pt x="9729" y="52"/>
                  </a:lnTo>
                  <a:lnTo>
                    <a:pt x="9204" y="117"/>
                  </a:lnTo>
                  <a:lnTo>
                    <a:pt x="8687" y="207"/>
                  </a:lnTo>
                  <a:lnTo>
                    <a:pt x="8179" y="320"/>
                  </a:lnTo>
                  <a:lnTo>
                    <a:pt x="7681" y="457"/>
                  </a:lnTo>
                  <a:lnTo>
                    <a:pt x="7192" y="617"/>
                  </a:lnTo>
                  <a:lnTo>
                    <a:pt x="6714" y="800"/>
                  </a:lnTo>
                  <a:lnTo>
                    <a:pt x="6247" y="1004"/>
                  </a:lnTo>
                  <a:lnTo>
                    <a:pt x="5792" y="1229"/>
                  </a:lnTo>
                  <a:lnTo>
                    <a:pt x="5349" y="1475"/>
                  </a:lnTo>
                  <a:lnTo>
                    <a:pt x="4919" y="1740"/>
                  </a:lnTo>
                  <a:lnTo>
                    <a:pt x="4503" y="2025"/>
                  </a:lnTo>
                  <a:lnTo>
                    <a:pt x="4101" y="2328"/>
                  </a:lnTo>
                  <a:lnTo>
                    <a:pt x="3714" y="2649"/>
                  </a:lnTo>
                  <a:lnTo>
                    <a:pt x="3343" y="2988"/>
                  </a:lnTo>
                  <a:lnTo>
                    <a:pt x="2988" y="3343"/>
                  </a:lnTo>
                  <a:lnTo>
                    <a:pt x="2649" y="3714"/>
                  </a:lnTo>
                  <a:lnTo>
                    <a:pt x="2328" y="4101"/>
                  </a:lnTo>
                  <a:lnTo>
                    <a:pt x="2025" y="4503"/>
                  </a:lnTo>
                  <a:lnTo>
                    <a:pt x="1740" y="4919"/>
                  </a:lnTo>
                  <a:lnTo>
                    <a:pt x="1475" y="5349"/>
                  </a:lnTo>
                  <a:lnTo>
                    <a:pt x="1229" y="5792"/>
                  </a:lnTo>
                  <a:lnTo>
                    <a:pt x="1004" y="6247"/>
                  </a:lnTo>
                  <a:lnTo>
                    <a:pt x="800" y="6714"/>
                  </a:lnTo>
                  <a:lnTo>
                    <a:pt x="617" y="7192"/>
                  </a:lnTo>
                  <a:lnTo>
                    <a:pt x="457" y="7681"/>
                  </a:lnTo>
                  <a:lnTo>
                    <a:pt x="320" y="8179"/>
                  </a:lnTo>
                  <a:lnTo>
                    <a:pt x="207" y="8687"/>
                  </a:lnTo>
                  <a:lnTo>
                    <a:pt x="117" y="9204"/>
                  </a:lnTo>
                  <a:lnTo>
                    <a:pt x="52" y="9729"/>
                  </a:lnTo>
                  <a:lnTo>
                    <a:pt x="13" y="10261"/>
                  </a:lnTo>
                  <a:lnTo>
                    <a:pt x="0" y="10800"/>
                  </a:lnTo>
                  <a:lnTo>
                    <a:pt x="13" y="11339"/>
                  </a:lnTo>
                  <a:lnTo>
                    <a:pt x="52" y="11871"/>
                  </a:lnTo>
                  <a:lnTo>
                    <a:pt x="117" y="12396"/>
                  </a:lnTo>
                  <a:lnTo>
                    <a:pt x="207" y="12913"/>
                  </a:lnTo>
                  <a:lnTo>
                    <a:pt x="320" y="13421"/>
                  </a:lnTo>
                  <a:lnTo>
                    <a:pt x="457" y="13919"/>
                  </a:lnTo>
                  <a:lnTo>
                    <a:pt x="617" y="14408"/>
                  </a:lnTo>
                  <a:lnTo>
                    <a:pt x="800" y="14886"/>
                  </a:lnTo>
                  <a:lnTo>
                    <a:pt x="1004" y="15353"/>
                  </a:lnTo>
                  <a:lnTo>
                    <a:pt x="1229" y="15808"/>
                  </a:lnTo>
                  <a:lnTo>
                    <a:pt x="1475" y="16251"/>
                  </a:lnTo>
                  <a:lnTo>
                    <a:pt x="1740" y="16681"/>
                  </a:lnTo>
                  <a:lnTo>
                    <a:pt x="2025" y="17097"/>
                  </a:lnTo>
                  <a:lnTo>
                    <a:pt x="2328" y="17499"/>
                  </a:lnTo>
                  <a:lnTo>
                    <a:pt x="2649" y="17886"/>
                  </a:lnTo>
                  <a:lnTo>
                    <a:pt x="2988" y="18257"/>
                  </a:lnTo>
                  <a:lnTo>
                    <a:pt x="3343" y="18612"/>
                  </a:lnTo>
                  <a:lnTo>
                    <a:pt x="3714" y="18951"/>
                  </a:lnTo>
                  <a:lnTo>
                    <a:pt x="4101" y="19272"/>
                  </a:lnTo>
                  <a:lnTo>
                    <a:pt x="4503" y="19575"/>
                  </a:lnTo>
                  <a:lnTo>
                    <a:pt x="4919" y="19860"/>
                  </a:lnTo>
                  <a:lnTo>
                    <a:pt x="5349" y="20125"/>
                  </a:lnTo>
                  <a:lnTo>
                    <a:pt x="5792" y="20371"/>
                  </a:lnTo>
                  <a:lnTo>
                    <a:pt x="6247" y="20596"/>
                  </a:lnTo>
                  <a:lnTo>
                    <a:pt x="6714" y="20800"/>
                  </a:lnTo>
                  <a:lnTo>
                    <a:pt x="7192" y="20983"/>
                  </a:lnTo>
                  <a:lnTo>
                    <a:pt x="7681" y="21143"/>
                  </a:lnTo>
                  <a:lnTo>
                    <a:pt x="8179" y="21280"/>
                  </a:lnTo>
                  <a:lnTo>
                    <a:pt x="8687" y="21393"/>
                  </a:lnTo>
                  <a:lnTo>
                    <a:pt x="9204" y="21483"/>
                  </a:lnTo>
                  <a:lnTo>
                    <a:pt x="9729" y="21548"/>
                  </a:lnTo>
                  <a:lnTo>
                    <a:pt x="10261" y="21587"/>
                  </a:lnTo>
                  <a:lnTo>
                    <a:pt x="10800" y="21600"/>
                  </a:lnTo>
                  <a:lnTo>
                    <a:pt x="11339" y="21587"/>
                  </a:lnTo>
                  <a:lnTo>
                    <a:pt x="11871" y="21548"/>
                  </a:lnTo>
                  <a:lnTo>
                    <a:pt x="12396" y="21483"/>
                  </a:lnTo>
                  <a:lnTo>
                    <a:pt x="12913" y="21393"/>
                  </a:lnTo>
                  <a:lnTo>
                    <a:pt x="13421" y="21280"/>
                  </a:lnTo>
                  <a:lnTo>
                    <a:pt x="13919" y="21143"/>
                  </a:lnTo>
                  <a:lnTo>
                    <a:pt x="14408" y="20983"/>
                  </a:lnTo>
                  <a:lnTo>
                    <a:pt x="14886" y="20800"/>
                  </a:lnTo>
                  <a:lnTo>
                    <a:pt x="15353" y="20596"/>
                  </a:lnTo>
                  <a:lnTo>
                    <a:pt x="15808" y="20371"/>
                  </a:lnTo>
                  <a:lnTo>
                    <a:pt x="16251" y="20125"/>
                  </a:lnTo>
                  <a:lnTo>
                    <a:pt x="16681" y="19860"/>
                  </a:lnTo>
                  <a:lnTo>
                    <a:pt x="17097" y="19575"/>
                  </a:lnTo>
                  <a:lnTo>
                    <a:pt x="17499" y="19272"/>
                  </a:lnTo>
                  <a:lnTo>
                    <a:pt x="17886" y="18951"/>
                  </a:lnTo>
                  <a:lnTo>
                    <a:pt x="18257" y="18612"/>
                  </a:lnTo>
                  <a:lnTo>
                    <a:pt x="18612" y="18257"/>
                  </a:lnTo>
                  <a:lnTo>
                    <a:pt x="18951" y="17886"/>
                  </a:lnTo>
                  <a:lnTo>
                    <a:pt x="19272" y="17499"/>
                  </a:lnTo>
                  <a:lnTo>
                    <a:pt x="19575" y="17097"/>
                  </a:lnTo>
                  <a:lnTo>
                    <a:pt x="19860" y="16681"/>
                  </a:lnTo>
                  <a:lnTo>
                    <a:pt x="20125" y="16251"/>
                  </a:lnTo>
                  <a:lnTo>
                    <a:pt x="20371" y="15808"/>
                  </a:lnTo>
                  <a:lnTo>
                    <a:pt x="20596" y="15353"/>
                  </a:lnTo>
                  <a:lnTo>
                    <a:pt x="20800" y="14886"/>
                  </a:lnTo>
                  <a:lnTo>
                    <a:pt x="20983" y="14408"/>
                  </a:lnTo>
                  <a:lnTo>
                    <a:pt x="21143" y="13919"/>
                  </a:lnTo>
                  <a:lnTo>
                    <a:pt x="21280" y="13421"/>
                  </a:lnTo>
                  <a:lnTo>
                    <a:pt x="21393" y="12913"/>
                  </a:lnTo>
                  <a:lnTo>
                    <a:pt x="21483" y="12396"/>
                  </a:lnTo>
                  <a:lnTo>
                    <a:pt x="21548" y="11871"/>
                  </a:lnTo>
                  <a:lnTo>
                    <a:pt x="21587" y="11339"/>
                  </a:lnTo>
                  <a:lnTo>
                    <a:pt x="21600" y="10800"/>
                  </a:lnTo>
                  <a:lnTo>
                    <a:pt x="21587" y="10261"/>
                  </a:lnTo>
                  <a:lnTo>
                    <a:pt x="21548" y="9729"/>
                  </a:lnTo>
                  <a:lnTo>
                    <a:pt x="21483" y="9204"/>
                  </a:lnTo>
                  <a:lnTo>
                    <a:pt x="21393" y="8687"/>
                  </a:lnTo>
                  <a:lnTo>
                    <a:pt x="21280" y="8179"/>
                  </a:lnTo>
                  <a:lnTo>
                    <a:pt x="21143" y="7681"/>
                  </a:lnTo>
                  <a:lnTo>
                    <a:pt x="20983" y="7192"/>
                  </a:lnTo>
                  <a:lnTo>
                    <a:pt x="20800" y="6714"/>
                  </a:lnTo>
                  <a:lnTo>
                    <a:pt x="20596" y="6247"/>
                  </a:lnTo>
                  <a:lnTo>
                    <a:pt x="20371" y="5792"/>
                  </a:lnTo>
                  <a:lnTo>
                    <a:pt x="20125" y="5349"/>
                  </a:lnTo>
                  <a:lnTo>
                    <a:pt x="19860" y="4919"/>
                  </a:lnTo>
                  <a:lnTo>
                    <a:pt x="19575" y="4503"/>
                  </a:lnTo>
                  <a:lnTo>
                    <a:pt x="19272" y="4101"/>
                  </a:lnTo>
                  <a:lnTo>
                    <a:pt x="18951" y="3714"/>
                  </a:lnTo>
                  <a:lnTo>
                    <a:pt x="18612" y="3343"/>
                  </a:lnTo>
                  <a:lnTo>
                    <a:pt x="18257" y="2988"/>
                  </a:lnTo>
                  <a:lnTo>
                    <a:pt x="17886" y="2649"/>
                  </a:lnTo>
                  <a:lnTo>
                    <a:pt x="17499" y="2328"/>
                  </a:lnTo>
                  <a:lnTo>
                    <a:pt x="17097" y="2025"/>
                  </a:lnTo>
                  <a:lnTo>
                    <a:pt x="16681" y="1740"/>
                  </a:lnTo>
                  <a:lnTo>
                    <a:pt x="16251" y="1475"/>
                  </a:lnTo>
                  <a:lnTo>
                    <a:pt x="15808" y="1229"/>
                  </a:lnTo>
                  <a:lnTo>
                    <a:pt x="15353" y="1004"/>
                  </a:lnTo>
                  <a:lnTo>
                    <a:pt x="14886" y="800"/>
                  </a:lnTo>
                  <a:lnTo>
                    <a:pt x="14408" y="617"/>
                  </a:lnTo>
                  <a:lnTo>
                    <a:pt x="13919" y="457"/>
                  </a:lnTo>
                  <a:lnTo>
                    <a:pt x="13421" y="320"/>
                  </a:lnTo>
                  <a:lnTo>
                    <a:pt x="12913" y="207"/>
                  </a:lnTo>
                  <a:lnTo>
                    <a:pt x="12396" y="117"/>
                  </a:lnTo>
                  <a:lnTo>
                    <a:pt x="11871" y="52"/>
                  </a:lnTo>
                  <a:lnTo>
                    <a:pt x="11339" y="13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DEDE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18" name="object 23"/>
            <p:cNvSpPr/>
            <p:nvPr/>
          </p:nvSpPr>
          <p:spPr>
            <a:xfrm>
              <a:off x="158743" y="0"/>
              <a:ext cx="2326515" cy="2326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0261" y="13"/>
                  </a:lnTo>
                  <a:lnTo>
                    <a:pt x="9729" y="52"/>
                  </a:lnTo>
                  <a:lnTo>
                    <a:pt x="9204" y="117"/>
                  </a:lnTo>
                  <a:lnTo>
                    <a:pt x="8687" y="207"/>
                  </a:lnTo>
                  <a:lnTo>
                    <a:pt x="8179" y="320"/>
                  </a:lnTo>
                  <a:lnTo>
                    <a:pt x="7681" y="457"/>
                  </a:lnTo>
                  <a:lnTo>
                    <a:pt x="7192" y="617"/>
                  </a:lnTo>
                  <a:lnTo>
                    <a:pt x="6714" y="800"/>
                  </a:lnTo>
                  <a:lnTo>
                    <a:pt x="6247" y="1004"/>
                  </a:lnTo>
                  <a:lnTo>
                    <a:pt x="5792" y="1229"/>
                  </a:lnTo>
                  <a:lnTo>
                    <a:pt x="5349" y="1474"/>
                  </a:lnTo>
                  <a:lnTo>
                    <a:pt x="4919" y="1740"/>
                  </a:lnTo>
                  <a:lnTo>
                    <a:pt x="4503" y="2025"/>
                  </a:lnTo>
                  <a:lnTo>
                    <a:pt x="4101" y="2328"/>
                  </a:lnTo>
                  <a:lnTo>
                    <a:pt x="3714" y="2649"/>
                  </a:lnTo>
                  <a:lnTo>
                    <a:pt x="3343" y="2988"/>
                  </a:lnTo>
                  <a:lnTo>
                    <a:pt x="2988" y="3343"/>
                  </a:lnTo>
                  <a:lnTo>
                    <a:pt x="2649" y="3714"/>
                  </a:lnTo>
                  <a:lnTo>
                    <a:pt x="2328" y="4101"/>
                  </a:lnTo>
                  <a:lnTo>
                    <a:pt x="2025" y="4503"/>
                  </a:lnTo>
                  <a:lnTo>
                    <a:pt x="1740" y="4919"/>
                  </a:lnTo>
                  <a:lnTo>
                    <a:pt x="1474" y="5349"/>
                  </a:lnTo>
                  <a:lnTo>
                    <a:pt x="1229" y="5792"/>
                  </a:lnTo>
                  <a:lnTo>
                    <a:pt x="1004" y="6247"/>
                  </a:lnTo>
                  <a:lnTo>
                    <a:pt x="800" y="6714"/>
                  </a:lnTo>
                  <a:lnTo>
                    <a:pt x="617" y="7192"/>
                  </a:lnTo>
                  <a:lnTo>
                    <a:pt x="457" y="7681"/>
                  </a:lnTo>
                  <a:lnTo>
                    <a:pt x="320" y="8179"/>
                  </a:lnTo>
                  <a:lnTo>
                    <a:pt x="207" y="8687"/>
                  </a:lnTo>
                  <a:lnTo>
                    <a:pt x="117" y="9204"/>
                  </a:lnTo>
                  <a:lnTo>
                    <a:pt x="52" y="9729"/>
                  </a:lnTo>
                  <a:lnTo>
                    <a:pt x="13" y="10261"/>
                  </a:lnTo>
                  <a:lnTo>
                    <a:pt x="0" y="10800"/>
                  </a:lnTo>
                  <a:lnTo>
                    <a:pt x="13" y="11339"/>
                  </a:lnTo>
                  <a:lnTo>
                    <a:pt x="52" y="11871"/>
                  </a:lnTo>
                  <a:lnTo>
                    <a:pt x="117" y="12396"/>
                  </a:lnTo>
                  <a:lnTo>
                    <a:pt x="207" y="12913"/>
                  </a:lnTo>
                  <a:lnTo>
                    <a:pt x="320" y="13421"/>
                  </a:lnTo>
                  <a:lnTo>
                    <a:pt x="457" y="13919"/>
                  </a:lnTo>
                  <a:lnTo>
                    <a:pt x="617" y="14408"/>
                  </a:lnTo>
                  <a:lnTo>
                    <a:pt x="800" y="14886"/>
                  </a:lnTo>
                  <a:lnTo>
                    <a:pt x="1004" y="15353"/>
                  </a:lnTo>
                  <a:lnTo>
                    <a:pt x="1229" y="15808"/>
                  </a:lnTo>
                  <a:lnTo>
                    <a:pt x="1474" y="16251"/>
                  </a:lnTo>
                  <a:lnTo>
                    <a:pt x="1740" y="16681"/>
                  </a:lnTo>
                  <a:lnTo>
                    <a:pt x="2025" y="17097"/>
                  </a:lnTo>
                  <a:lnTo>
                    <a:pt x="2328" y="17499"/>
                  </a:lnTo>
                  <a:lnTo>
                    <a:pt x="2649" y="17886"/>
                  </a:lnTo>
                  <a:lnTo>
                    <a:pt x="2988" y="18257"/>
                  </a:lnTo>
                  <a:lnTo>
                    <a:pt x="3343" y="18612"/>
                  </a:lnTo>
                  <a:lnTo>
                    <a:pt x="3714" y="18951"/>
                  </a:lnTo>
                  <a:lnTo>
                    <a:pt x="4101" y="19272"/>
                  </a:lnTo>
                  <a:lnTo>
                    <a:pt x="4503" y="19575"/>
                  </a:lnTo>
                  <a:lnTo>
                    <a:pt x="4919" y="19860"/>
                  </a:lnTo>
                  <a:lnTo>
                    <a:pt x="5349" y="20125"/>
                  </a:lnTo>
                  <a:lnTo>
                    <a:pt x="5792" y="20371"/>
                  </a:lnTo>
                  <a:lnTo>
                    <a:pt x="6247" y="20596"/>
                  </a:lnTo>
                  <a:lnTo>
                    <a:pt x="6714" y="20800"/>
                  </a:lnTo>
                  <a:lnTo>
                    <a:pt x="7192" y="20983"/>
                  </a:lnTo>
                  <a:lnTo>
                    <a:pt x="7681" y="21143"/>
                  </a:lnTo>
                  <a:lnTo>
                    <a:pt x="8179" y="21280"/>
                  </a:lnTo>
                  <a:lnTo>
                    <a:pt x="8687" y="21393"/>
                  </a:lnTo>
                  <a:lnTo>
                    <a:pt x="9204" y="21483"/>
                  </a:lnTo>
                  <a:lnTo>
                    <a:pt x="9729" y="21548"/>
                  </a:lnTo>
                  <a:lnTo>
                    <a:pt x="10261" y="21587"/>
                  </a:lnTo>
                  <a:lnTo>
                    <a:pt x="10800" y="21600"/>
                  </a:lnTo>
                  <a:lnTo>
                    <a:pt x="11339" y="21587"/>
                  </a:lnTo>
                  <a:lnTo>
                    <a:pt x="11871" y="21548"/>
                  </a:lnTo>
                  <a:lnTo>
                    <a:pt x="12396" y="21483"/>
                  </a:lnTo>
                  <a:lnTo>
                    <a:pt x="12913" y="21393"/>
                  </a:lnTo>
                  <a:lnTo>
                    <a:pt x="13421" y="21280"/>
                  </a:lnTo>
                  <a:lnTo>
                    <a:pt x="13919" y="21143"/>
                  </a:lnTo>
                  <a:lnTo>
                    <a:pt x="14408" y="20983"/>
                  </a:lnTo>
                  <a:lnTo>
                    <a:pt x="14886" y="20800"/>
                  </a:lnTo>
                  <a:lnTo>
                    <a:pt x="15353" y="20596"/>
                  </a:lnTo>
                  <a:lnTo>
                    <a:pt x="15808" y="20371"/>
                  </a:lnTo>
                  <a:lnTo>
                    <a:pt x="16251" y="20125"/>
                  </a:lnTo>
                  <a:lnTo>
                    <a:pt x="16681" y="19860"/>
                  </a:lnTo>
                  <a:lnTo>
                    <a:pt x="17097" y="19575"/>
                  </a:lnTo>
                  <a:lnTo>
                    <a:pt x="17499" y="19272"/>
                  </a:lnTo>
                  <a:lnTo>
                    <a:pt x="17886" y="18951"/>
                  </a:lnTo>
                  <a:lnTo>
                    <a:pt x="18257" y="18612"/>
                  </a:lnTo>
                  <a:lnTo>
                    <a:pt x="18612" y="18257"/>
                  </a:lnTo>
                  <a:lnTo>
                    <a:pt x="18951" y="17886"/>
                  </a:lnTo>
                  <a:lnTo>
                    <a:pt x="19272" y="17499"/>
                  </a:lnTo>
                  <a:lnTo>
                    <a:pt x="19575" y="17097"/>
                  </a:lnTo>
                  <a:lnTo>
                    <a:pt x="19860" y="16681"/>
                  </a:lnTo>
                  <a:lnTo>
                    <a:pt x="20125" y="16251"/>
                  </a:lnTo>
                  <a:lnTo>
                    <a:pt x="20371" y="15808"/>
                  </a:lnTo>
                  <a:lnTo>
                    <a:pt x="20596" y="15353"/>
                  </a:lnTo>
                  <a:lnTo>
                    <a:pt x="20800" y="14886"/>
                  </a:lnTo>
                  <a:lnTo>
                    <a:pt x="20983" y="14408"/>
                  </a:lnTo>
                  <a:lnTo>
                    <a:pt x="21143" y="13919"/>
                  </a:lnTo>
                  <a:lnTo>
                    <a:pt x="21280" y="13421"/>
                  </a:lnTo>
                  <a:lnTo>
                    <a:pt x="21393" y="12913"/>
                  </a:lnTo>
                  <a:lnTo>
                    <a:pt x="21483" y="12396"/>
                  </a:lnTo>
                  <a:lnTo>
                    <a:pt x="21548" y="11871"/>
                  </a:lnTo>
                  <a:lnTo>
                    <a:pt x="21587" y="11339"/>
                  </a:lnTo>
                  <a:lnTo>
                    <a:pt x="21600" y="10800"/>
                  </a:lnTo>
                  <a:lnTo>
                    <a:pt x="21587" y="10261"/>
                  </a:lnTo>
                  <a:lnTo>
                    <a:pt x="21548" y="9729"/>
                  </a:lnTo>
                  <a:lnTo>
                    <a:pt x="21483" y="9204"/>
                  </a:lnTo>
                  <a:lnTo>
                    <a:pt x="21393" y="8687"/>
                  </a:lnTo>
                  <a:lnTo>
                    <a:pt x="21280" y="8179"/>
                  </a:lnTo>
                  <a:lnTo>
                    <a:pt x="21143" y="7681"/>
                  </a:lnTo>
                  <a:lnTo>
                    <a:pt x="20983" y="7192"/>
                  </a:lnTo>
                  <a:lnTo>
                    <a:pt x="20800" y="6714"/>
                  </a:lnTo>
                  <a:lnTo>
                    <a:pt x="20596" y="6247"/>
                  </a:lnTo>
                  <a:lnTo>
                    <a:pt x="20371" y="5792"/>
                  </a:lnTo>
                  <a:lnTo>
                    <a:pt x="20125" y="5349"/>
                  </a:lnTo>
                  <a:lnTo>
                    <a:pt x="19860" y="4919"/>
                  </a:lnTo>
                  <a:lnTo>
                    <a:pt x="19575" y="4503"/>
                  </a:lnTo>
                  <a:lnTo>
                    <a:pt x="19272" y="4101"/>
                  </a:lnTo>
                  <a:lnTo>
                    <a:pt x="18951" y="3714"/>
                  </a:lnTo>
                  <a:lnTo>
                    <a:pt x="18612" y="3343"/>
                  </a:lnTo>
                  <a:lnTo>
                    <a:pt x="18257" y="2988"/>
                  </a:lnTo>
                  <a:lnTo>
                    <a:pt x="17886" y="2649"/>
                  </a:lnTo>
                  <a:lnTo>
                    <a:pt x="17499" y="2328"/>
                  </a:lnTo>
                  <a:lnTo>
                    <a:pt x="17097" y="2025"/>
                  </a:lnTo>
                  <a:lnTo>
                    <a:pt x="16681" y="1740"/>
                  </a:lnTo>
                  <a:lnTo>
                    <a:pt x="16251" y="1474"/>
                  </a:lnTo>
                  <a:lnTo>
                    <a:pt x="15808" y="1229"/>
                  </a:lnTo>
                  <a:lnTo>
                    <a:pt x="15353" y="1004"/>
                  </a:lnTo>
                  <a:lnTo>
                    <a:pt x="14886" y="800"/>
                  </a:lnTo>
                  <a:lnTo>
                    <a:pt x="14408" y="617"/>
                  </a:lnTo>
                  <a:lnTo>
                    <a:pt x="13919" y="457"/>
                  </a:lnTo>
                  <a:lnTo>
                    <a:pt x="13421" y="320"/>
                  </a:lnTo>
                  <a:lnTo>
                    <a:pt x="12913" y="207"/>
                  </a:lnTo>
                  <a:lnTo>
                    <a:pt x="12396" y="117"/>
                  </a:lnTo>
                  <a:lnTo>
                    <a:pt x="11871" y="52"/>
                  </a:lnTo>
                  <a:lnTo>
                    <a:pt x="11339" y="13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19" name="object 24"/>
            <p:cNvSpPr/>
            <p:nvPr/>
          </p:nvSpPr>
          <p:spPr>
            <a:xfrm>
              <a:off x="158743" y="0"/>
              <a:ext cx="2326515" cy="2326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21587" y="11339"/>
                  </a:lnTo>
                  <a:lnTo>
                    <a:pt x="21548" y="11871"/>
                  </a:lnTo>
                  <a:lnTo>
                    <a:pt x="21483" y="12396"/>
                  </a:lnTo>
                  <a:lnTo>
                    <a:pt x="21393" y="12913"/>
                  </a:lnTo>
                  <a:lnTo>
                    <a:pt x="21280" y="13421"/>
                  </a:lnTo>
                  <a:lnTo>
                    <a:pt x="21143" y="13919"/>
                  </a:lnTo>
                  <a:lnTo>
                    <a:pt x="20983" y="14408"/>
                  </a:lnTo>
                  <a:lnTo>
                    <a:pt x="20800" y="14886"/>
                  </a:lnTo>
                  <a:lnTo>
                    <a:pt x="20596" y="15353"/>
                  </a:lnTo>
                  <a:lnTo>
                    <a:pt x="20371" y="15808"/>
                  </a:lnTo>
                  <a:lnTo>
                    <a:pt x="20125" y="16251"/>
                  </a:lnTo>
                  <a:lnTo>
                    <a:pt x="19860" y="16681"/>
                  </a:lnTo>
                  <a:lnTo>
                    <a:pt x="19575" y="17097"/>
                  </a:lnTo>
                  <a:lnTo>
                    <a:pt x="19272" y="17499"/>
                  </a:lnTo>
                  <a:lnTo>
                    <a:pt x="18951" y="17886"/>
                  </a:lnTo>
                  <a:lnTo>
                    <a:pt x="18612" y="18257"/>
                  </a:lnTo>
                  <a:lnTo>
                    <a:pt x="18257" y="18612"/>
                  </a:lnTo>
                  <a:lnTo>
                    <a:pt x="17886" y="18951"/>
                  </a:lnTo>
                  <a:lnTo>
                    <a:pt x="17499" y="19272"/>
                  </a:lnTo>
                  <a:lnTo>
                    <a:pt x="17097" y="19575"/>
                  </a:lnTo>
                  <a:lnTo>
                    <a:pt x="16681" y="19860"/>
                  </a:lnTo>
                  <a:lnTo>
                    <a:pt x="16251" y="20125"/>
                  </a:lnTo>
                  <a:lnTo>
                    <a:pt x="15808" y="20371"/>
                  </a:lnTo>
                  <a:lnTo>
                    <a:pt x="15353" y="20596"/>
                  </a:lnTo>
                  <a:lnTo>
                    <a:pt x="14886" y="20800"/>
                  </a:lnTo>
                  <a:lnTo>
                    <a:pt x="14408" y="20983"/>
                  </a:lnTo>
                  <a:lnTo>
                    <a:pt x="13919" y="21143"/>
                  </a:lnTo>
                  <a:lnTo>
                    <a:pt x="13421" y="21280"/>
                  </a:lnTo>
                  <a:lnTo>
                    <a:pt x="12913" y="21393"/>
                  </a:lnTo>
                  <a:lnTo>
                    <a:pt x="12396" y="21483"/>
                  </a:lnTo>
                  <a:lnTo>
                    <a:pt x="11871" y="21548"/>
                  </a:lnTo>
                  <a:lnTo>
                    <a:pt x="11339" y="21587"/>
                  </a:lnTo>
                  <a:lnTo>
                    <a:pt x="10800" y="21600"/>
                  </a:lnTo>
                  <a:lnTo>
                    <a:pt x="10261" y="21587"/>
                  </a:lnTo>
                  <a:lnTo>
                    <a:pt x="9729" y="21548"/>
                  </a:lnTo>
                  <a:lnTo>
                    <a:pt x="9204" y="21483"/>
                  </a:lnTo>
                  <a:lnTo>
                    <a:pt x="8687" y="21393"/>
                  </a:lnTo>
                  <a:lnTo>
                    <a:pt x="8179" y="21280"/>
                  </a:lnTo>
                  <a:lnTo>
                    <a:pt x="7681" y="21143"/>
                  </a:lnTo>
                  <a:lnTo>
                    <a:pt x="7192" y="20983"/>
                  </a:lnTo>
                  <a:lnTo>
                    <a:pt x="6714" y="20800"/>
                  </a:lnTo>
                  <a:lnTo>
                    <a:pt x="6247" y="20596"/>
                  </a:lnTo>
                  <a:lnTo>
                    <a:pt x="5792" y="20371"/>
                  </a:lnTo>
                  <a:lnTo>
                    <a:pt x="5349" y="20125"/>
                  </a:lnTo>
                  <a:lnTo>
                    <a:pt x="4919" y="19860"/>
                  </a:lnTo>
                  <a:lnTo>
                    <a:pt x="4503" y="19575"/>
                  </a:lnTo>
                  <a:lnTo>
                    <a:pt x="4101" y="19272"/>
                  </a:lnTo>
                  <a:lnTo>
                    <a:pt x="3714" y="18951"/>
                  </a:lnTo>
                  <a:lnTo>
                    <a:pt x="3343" y="18612"/>
                  </a:lnTo>
                  <a:lnTo>
                    <a:pt x="2988" y="18257"/>
                  </a:lnTo>
                  <a:lnTo>
                    <a:pt x="2649" y="17886"/>
                  </a:lnTo>
                  <a:lnTo>
                    <a:pt x="2328" y="17499"/>
                  </a:lnTo>
                  <a:lnTo>
                    <a:pt x="2025" y="17097"/>
                  </a:lnTo>
                  <a:lnTo>
                    <a:pt x="1740" y="16681"/>
                  </a:lnTo>
                  <a:lnTo>
                    <a:pt x="1474" y="16251"/>
                  </a:lnTo>
                  <a:lnTo>
                    <a:pt x="1229" y="15808"/>
                  </a:lnTo>
                  <a:lnTo>
                    <a:pt x="1004" y="15353"/>
                  </a:lnTo>
                  <a:lnTo>
                    <a:pt x="800" y="14886"/>
                  </a:lnTo>
                  <a:lnTo>
                    <a:pt x="617" y="14408"/>
                  </a:lnTo>
                  <a:lnTo>
                    <a:pt x="457" y="13919"/>
                  </a:lnTo>
                  <a:lnTo>
                    <a:pt x="320" y="13421"/>
                  </a:lnTo>
                  <a:lnTo>
                    <a:pt x="207" y="12913"/>
                  </a:lnTo>
                  <a:lnTo>
                    <a:pt x="117" y="12396"/>
                  </a:lnTo>
                  <a:lnTo>
                    <a:pt x="52" y="11871"/>
                  </a:lnTo>
                  <a:lnTo>
                    <a:pt x="13" y="11339"/>
                  </a:lnTo>
                  <a:lnTo>
                    <a:pt x="0" y="10800"/>
                  </a:lnTo>
                  <a:lnTo>
                    <a:pt x="13" y="10261"/>
                  </a:lnTo>
                  <a:lnTo>
                    <a:pt x="52" y="9729"/>
                  </a:lnTo>
                  <a:lnTo>
                    <a:pt x="117" y="9204"/>
                  </a:lnTo>
                  <a:lnTo>
                    <a:pt x="207" y="8687"/>
                  </a:lnTo>
                  <a:lnTo>
                    <a:pt x="320" y="8179"/>
                  </a:lnTo>
                  <a:lnTo>
                    <a:pt x="457" y="7681"/>
                  </a:lnTo>
                  <a:lnTo>
                    <a:pt x="617" y="7192"/>
                  </a:lnTo>
                  <a:lnTo>
                    <a:pt x="800" y="6714"/>
                  </a:lnTo>
                  <a:lnTo>
                    <a:pt x="1004" y="6247"/>
                  </a:lnTo>
                  <a:lnTo>
                    <a:pt x="1229" y="5792"/>
                  </a:lnTo>
                  <a:lnTo>
                    <a:pt x="1474" y="5349"/>
                  </a:lnTo>
                  <a:lnTo>
                    <a:pt x="1740" y="4919"/>
                  </a:lnTo>
                  <a:lnTo>
                    <a:pt x="2025" y="4503"/>
                  </a:lnTo>
                  <a:lnTo>
                    <a:pt x="2328" y="4101"/>
                  </a:lnTo>
                  <a:lnTo>
                    <a:pt x="2649" y="3714"/>
                  </a:lnTo>
                  <a:lnTo>
                    <a:pt x="2988" y="3343"/>
                  </a:lnTo>
                  <a:lnTo>
                    <a:pt x="3343" y="2988"/>
                  </a:lnTo>
                  <a:lnTo>
                    <a:pt x="3714" y="2649"/>
                  </a:lnTo>
                  <a:lnTo>
                    <a:pt x="4101" y="2328"/>
                  </a:lnTo>
                  <a:lnTo>
                    <a:pt x="4503" y="2025"/>
                  </a:lnTo>
                  <a:lnTo>
                    <a:pt x="4919" y="1740"/>
                  </a:lnTo>
                  <a:lnTo>
                    <a:pt x="5349" y="1474"/>
                  </a:lnTo>
                  <a:lnTo>
                    <a:pt x="5792" y="1229"/>
                  </a:lnTo>
                  <a:lnTo>
                    <a:pt x="6247" y="1004"/>
                  </a:lnTo>
                  <a:lnTo>
                    <a:pt x="6714" y="800"/>
                  </a:lnTo>
                  <a:lnTo>
                    <a:pt x="7192" y="617"/>
                  </a:lnTo>
                  <a:lnTo>
                    <a:pt x="7681" y="457"/>
                  </a:lnTo>
                  <a:lnTo>
                    <a:pt x="8179" y="320"/>
                  </a:lnTo>
                  <a:lnTo>
                    <a:pt x="8687" y="207"/>
                  </a:lnTo>
                  <a:lnTo>
                    <a:pt x="9204" y="117"/>
                  </a:lnTo>
                  <a:lnTo>
                    <a:pt x="9729" y="52"/>
                  </a:lnTo>
                  <a:lnTo>
                    <a:pt x="10261" y="13"/>
                  </a:lnTo>
                  <a:lnTo>
                    <a:pt x="10800" y="0"/>
                  </a:lnTo>
                  <a:lnTo>
                    <a:pt x="11339" y="13"/>
                  </a:lnTo>
                  <a:lnTo>
                    <a:pt x="11871" y="52"/>
                  </a:lnTo>
                  <a:lnTo>
                    <a:pt x="12396" y="117"/>
                  </a:lnTo>
                  <a:lnTo>
                    <a:pt x="12913" y="207"/>
                  </a:lnTo>
                  <a:lnTo>
                    <a:pt x="13421" y="320"/>
                  </a:lnTo>
                  <a:lnTo>
                    <a:pt x="13919" y="457"/>
                  </a:lnTo>
                  <a:lnTo>
                    <a:pt x="14408" y="617"/>
                  </a:lnTo>
                  <a:lnTo>
                    <a:pt x="14886" y="800"/>
                  </a:lnTo>
                  <a:lnTo>
                    <a:pt x="15353" y="1004"/>
                  </a:lnTo>
                  <a:lnTo>
                    <a:pt x="15808" y="1229"/>
                  </a:lnTo>
                  <a:lnTo>
                    <a:pt x="16251" y="1474"/>
                  </a:lnTo>
                  <a:lnTo>
                    <a:pt x="16681" y="1740"/>
                  </a:lnTo>
                  <a:lnTo>
                    <a:pt x="17097" y="2025"/>
                  </a:lnTo>
                  <a:lnTo>
                    <a:pt x="17499" y="2328"/>
                  </a:lnTo>
                  <a:lnTo>
                    <a:pt x="17886" y="2649"/>
                  </a:lnTo>
                  <a:lnTo>
                    <a:pt x="18257" y="2988"/>
                  </a:lnTo>
                  <a:lnTo>
                    <a:pt x="18612" y="3343"/>
                  </a:lnTo>
                  <a:lnTo>
                    <a:pt x="18951" y="3714"/>
                  </a:lnTo>
                  <a:lnTo>
                    <a:pt x="19272" y="4101"/>
                  </a:lnTo>
                  <a:lnTo>
                    <a:pt x="19575" y="4503"/>
                  </a:lnTo>
                  <a:lnTo>
                    <a:pt x="19860" y="4919"/>
                  </a:lnTo>
                  <a:lnTo>
                    <a:pt x="20125" y="5349"/>
                  </a:lnTo>
                  <a:lnTo>
                    <a:pt x="20371" y="5792"/>
                  </a:lnTo>
                  <a:lnTo>
                    <a:pt x="20596" y="6247"/>
                  </a:lnTo>
                  <a:lnTo>
                    <a:pt x="20800" y="6714"/>
                  </a:lnTo>
                  <a:lnTo>
                    <a:pt x="20983" y="7192"/>
                  </a:lnTo>
                  <a:lnTo>
                    <a:pt x="21143" y="7681"/>
                  </a:lnTo>
                  <a:lnTo>
                    <a:pt x="21280" y="8179"/>
                  </a:lnTo>
                  <a:lnTo>
                    <a:pt x="21393" y="8687"/>
                  </a:lnTo>
                  <a:lnTo>
                    <a:pt x="21483" y="9204"/>
                  </a:lnTo>
                  <a:lnTo>
                    <a:pt x="21548" y="9729"/>
                  </a:lnTo>
                  <a:lnTo>
                    <a:pt x="21587" y="10261"/>
                  </a:lnTo>
                  <a:lnTo>
                    <a:pt x="21600" y="10800"/>
                  </a:lnTo>
                  <a:close/>
                </a:path>
              </a:pathLst>
            </a:custGeom>
            <a:noFill/>
            <a:ln w="25400" cap="flat">
              <a:solidFill>
                <a:srgbClr val="FF5A5F"/>
              </a:solidFill>
              <a:prstDash val="solid"/>
              <a:round/>
            </a:ln>
            <a:effectLst/>
          </p:spPr>
          <p:txBody>
            <a:bodyPr wrap="square" lIns="55453" tIns="55453" rIns="55453" bIns="55453" numCol="1" anchor="t">
              <a:noAutofit/>
            </a:bodyPr>
            <a:lstStyle/>
            <a:p>
              <a:pPr defTabSz="1109609">
                <a:lnSpc>
                  <a:spcPct val="100000"/>
                </a:lnSpc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221" name="object 25"/>
          <p:cNvSpPr txBox="1"/>
          <p:nvPr/>
        </p:nvSpPr>
        <p:spPr>
          <a:xfrm>
            <a:off x="11624853" y="8680231"/>
            <a:ext cx="104051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defTabSz="1109609">
              <a:lnSpc>
                <a:spcPct val="100000"/>
              </a:lnSpc>
              <a:spcBef>
                <a:spcPts val="100"/>
              </a:spcBef>
              <a:defRPr sz="5000" b="1" spc="23">
                <a:solidFill>
                  <a:srgbClr val="FF5A5F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4%</a:t>
            </a:r>
          </a:p>
        </p:txBody>
      </p:sp>
      <p:pic>
        <p:nvPicPr>
          <p:cNvPr id="3222" name="object 26" descr="object 26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952887" y="9220517"/>
            <a:ext cx="195791" cy="196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3" name="object 27" descr="object 2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952887" y="9800842"/>
            <a:ext cx="195791" cy="196186"/>
          </a:xfrm>
          <a:prstGeom prst="rect">
            <a:avLst/>
          </a:prstGeom>
          <a:ln w="12700">
            <a:miter lim="400000"/>
          </a:ln>
        </p:spPr>
      </p:pic>
      <p:sp>
        <p:nvSpPr>
          <p:cNvPr id="3224" name="object 28"/>
          <p:cNvSpPr txBox="1"/>
          <p:nvPr/>
        </p:nvSpPr>
        <p:spPr>
          <a:xfrm>
            <a:off x="2945246" y="7950185"/>
            <a:ext cx="3713054" cy="2140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1109609">
              <a:lnSpc>
                <a:spcPct val="100000"/>
              </a:lnSpc>
              <a:spcBef>
                <a:spcPts val="100"/>
              </a:spcBef>
              <a:tabLst>
                <a:tab pos="2717800" algn="l"/>
              </a:tabLst>
              <a:defRPr sz="4400" b="1" u="sng" spc="356">
                <a:solidFill>
                  <a:srgbClr val="000000"/>
                </a:solidFill>
                <a:uFill>
                  <a:solidFill>
                    <a:srgbClr val="FF5A5F"/>
                  </a:solidFill>
                </a:uFill>
                <a:latin typeface="Open Sans"/>
                <a:ea typeface="Open Sans"/>
                <a:cs typeface="Open Sans"/>
                <a:sym typeface="Open Sans"/>
              </a:defRPr>
            </a:pPr>
            <a:r>
              <a:t>SYSTE</a:t>
            </a:r>
            <a:r>
              <a:rPr spc="-701"/>
              <a:t> </a:t>
            </a:r>
            <a:r>
              <a:rPr spc="5"/>
              <a:t>M	2</a:t>
            </a:r>
          </a:p>
          <a:p>
            <a:pPr marR="6164" indent="586105" defTabSz="1109609">
              <a:lnSpc>
                <a:spcPct val="128099"/>
              </a:lnSpc>
              <a:spcBef>
                <a:spcPts val="2100"/>
              </a:spcBef>
              <a:defRPr sz="2800" spc="5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Rational</a:t>
            </a:r>
            <a:r>
              <a:rPr spc="-110"/>
              <a:t> </a:t>
            </a:r>
            <a:r>
              <a:rPr spc="122"/>
              <a:t>thinking </a:t>
            </a:r>
            <a:r>
              <a:rPr spc="-775"/>
              <a:t> </a:t>
            </a:r>
            <a:r>
              <a:rPr spc="23"/>
              <a:t>Slow</a:t>
            </a:r>
          </a:p>
        </p:txBody>
      </p:sp>
      <p:pic>
        <p:nvPicPr>
          <p:cNvPr id="3225" name="object 29" descr="object 29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032240" y="9220523"/>
            <a:ext cx="195811" cy="196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6" name="object 30" descr="object 30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032240" y="9800848"/>
            <a:ext cx="195811" cy="196178"/>
          </a:xfrm>
          <a:prstGeom prst="rect">
            <a:avLst/>
          </a:prstGeom>
          <a:ln w="12700">
            <a:miter lim="400000"/>
          </a:ln>
        </p:spPr>
      </p:pic>
      <p:sp>
        <p:nvSpPr>
          <p:cNvPr id="3227" name="object 31"/>
          <p:cNvSpPr txBox="1"/>
          <p:nvPr/>
        </p:nvSpPr>
        <p:spPr>
          <a:xfrm>
            <a:off x="7720818" y="8924813"/>
            <a:ext cx="2094899" cy="1100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6164" indent="12700" defTabSz="1109609">
              <a:lnSpc>
                <a:spcPct val="128099"/>
              </a:lnSpc>
              <a:defRPr sz="2800" spc="3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Conscious </a:t>
            </a:r>
            <a:r>
              <a:rPr spc="40"/>
              <a:t> </a:t>
            </a:r>
            <a:r>
              <a:rPr spc="110"/>
              <a:t>Demanding</a:t>
            </a:r>
          </a:p>
        </p:txBody>
      </p:sp>
      <p:pic>
        <p:nvPicPr>
          <p:cNvPr id="3228" name="object 32" descr="object 32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960635" y="6841328"/>
            <a:ext cx="963409" cy="797777"/>
          </a:xfrm>
          <a:prstGeom prst="rect">
            <a:avLst/>
          </a:prstGeom>
          <a:ln w="12700">
            <a:miter lim="400000"/>
          </a:ln>
        </p:spPr>
      </p:pic>
      <p:sp>
        <p:nvSpPr>
          <p:cNvPr id="3229" name="object 19"/>
          <p:cNvSpPr txBox="1"/>
          <p:nvPr/>
        </p:nvSpPr>
        <p:spPr>
          <a:xfrm>
            <a:off x="2945246" y="2923922"/>
            <a:ext cx="3083814" cy="717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indent="11937" defTabSz="1043032">
              <a:lnSpc>
                <a:spcPct val="100000"/>
              </a:lnSpc>
              <a:spcBef>
                <a:spcPts val="100"/>
              </a:spcBef>
              <a:tabLst>
                <a:tab pos="2552700" algn="l"/>
              </a:tabLst>
              <a:defRPr sz="4136" b="1" u="sng" spc="335">
                <a:solidFill>
                  <a:srgbClr val="000000"/>
                </a:solidFill>
                <a:uFill>
                  <a:solidFill>
                    <a:srgbClr val="FF5A5F"/>
                  </a:solidFill>
                </a:uFill>
                <a:latin typeface="Open Sans"/>
                <a:ea typeface="Open Sans"/>
                <a:cs typeface="Open Sans"/>
                <a:sym typeface="Open Sans"/>
              </a:defRPr>
            </a:pPr>
            <a:r>
              <a:t>SYST</a:t>
            </a:r>
            <a:r>
              <a:rPr spc="0"/>
              <a:t>E</a:t>
            </a:r>
            <a:r>
              <a:rPr spc="-670"/>
              <a:t> </a:t>
            </a:r>
            <a:r>
              <a:rPr spc="0"/>
              <a:t>M	1</a:t>
            </a:r>
          </a:p>
        </p:txBody>
      </p:sp>
      <p:sp>
        <p:nvSpPr>
          <p:cNvPr id="323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31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EORIE: system 1 en 2 versie 1 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8" name="Afbeelding"/>
          <p:cNvSpPr>
            <a:spLocks noGrp="1"/>
          </p:cNvSpPr>
          <p:nvPr>
            <p:ph type="pic" sz="half" idx="21"/>
          </p:nvPr>
        </p:nvSpPr>
        <p:spPr>
          <a:xfrm>
            <a:off x="13896220" y="1515393"/>
            <a:ext cx="10262757" cy="102627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39" name="Afbeelding"/>
          <p:cNvSpPr>
            <a:spLocks noGrp="1"/>
          </p:cNvSpPr>
          <p:nvPr>
            <p:ph type="pic" sz="quarter" idx="22"/>
          </p:nvPr>
        </p:nvSpPr>
        <p:spPr>
          <a:xfrm>
            <a:off x="2576137" y="2069682"/>
            <a:ext cx="1305361" cy="13045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40" name="Afbeelding"/>
          <p:cNvSpPr>
            <a:spLocks noGrp="1"/>
          </p:cNvSpPr>
          <p:nvPr>
            <p:ph type="pic" sz="quarter" idx="23"/>
          </p:nvPr>
        </p:nvSpPr>
        <p:spPr>
          <a:xfrm>
            <a:off x="9519304" y="2069682"/>
            <a:ext cx="1305361" cy="13045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41" name="SYSTEM 1"/>
          <p:cNvSpPr txBox="1">
            <a:spLocks noGrp="1"/>
          </p:cNvSpPr>
          <p:nvPr>
            <p:ph type="body" sz="quarter" idx="24"/>
          </p:nvPr>
        </p:nvSpPr>
        <p:spPr>
          <a:xfrm>
            <a:off x="2520638" y="3358019"/>
            <a:ext cx="3222223" cy="8763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4500" b="1" i="0" spc="44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SYSTEM 1</a:t>
            </a:r>
          </a:p>
        </p:txBody>
      </p:sp>
      <p:sp>
        <p:nvSpPr>
          <p:cNvPr id="3242" name="Instinctief…"/>
          <p:cNvSpPr txBox="1">
            <a:spLocks noGrp="1"/>
          </p:cNvSpPr>
          <p:nvPr>
            <p:ph type="body" sz="quarter" idx="25"/>
          </p:nvPr>
        </p:nvSpPr>
        <p:spPr>
          <a:xfrm>
            <a:off x="2476554" y="4392929"/>
            <a:ext cx="3110025" cy="354965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/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Instinctief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Automatisch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Snel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Moeiteloos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Onbewust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Sociaal</a:t>
            </a:r>
          </a:p>
        </p:txBody>
      </p:sp>
      <p:grpSp>
        <p:nvGrpSpPr>
          <p:cNvPr id="3245" name="Rechthoek"/>
          <p:cNvGrpSpPr/>
          <p:nvPr/>
        </p:nvGrpSpPr>
        <p:grpSpPr>
          <a:xfrm>
            <a:off x="2502846" y="8469430"/>
            <a:ext cx="3266208" cy="1431578"/>
            <a:chOff x="0" y="0"/>
            <a:chExt cx="3266207" cy="1431577"/>
          </a:xfrm>
        </p:grpSpPr>
        <p:sp>
          <p:nvSpPr>
            <p:cNvPr id="3244" name="Rechthoek"/>
            <p:cNvSpPr>
              <a:spLocks noGrp="1"/>
            </p:cNvSpPr>
            <p:nvPr>
              <p:ph type="body" sz="quarter" idx="26"/>
            </p:nvPr>
          </p:nvSpPr>
          <p:spPr>
            <a:xfrm>
              <a:off x="63500" y="63500"/>
              <a:ext cx="3139208" cy="1304578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243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266208" cy="1431578"/>
            </a:xfrm>
            <a:prstGeom prst="rect">
              <a:avLst/>
            </a:prstGeom>
            <a:effectLst/>
          </p:spPr>
        </p:pic>
      </p:grpSp>
      <p:sp>
        <p:nvSpPr>
          <p:cNvPr id="3246" name="96 %"/>
          <p:cNvSpPr txBox="1">
            <a:spLocks noGrp="1"/>
          </p:cNvSpPr>
          <p:nvPr>
            <p:ph type="body" sz="quarter" idx="28"/>
          </p:nvPr>
        </p:nvSpPr>
        <p:spPr>
          <a:xfrm>
            <a:off x="3169630" y="8740719"/>
            <a:ext cx="1924240" cy="8890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marL="638923" indent="-469900" defTabSz="2438338">
              <a:spcBef>
                <a:spcPts val="0"/>
              </a:spcBef>
              <a:defRPr sz="5500" b="1" i="0" spc="-110">
                <a:solidFill>
                  <a:srgbClr val="FF5A5F"/>
                </a:solidFill>
              </a:defRPr>
            </a:lvl1pPr>
          </a:lstStyle>
          <a:p>
            <a:r>
              <a:t>96 %</a:t>
            </a:r>
          </a:p>
        </p:txBody>
      </p:sp>
      <p:sp>
        <p:nvSpPr>
          <p:cNvPr id="3247" name="SYSTEM 2"/>
          <p:cNvSpPr txBox="1">
            <a:spLocks noGrp="1"/>
          </p:cNvSpPr>
          <p:nvPr>
            <p:ph type="body" sz="quarter" idx="29"/>
          </p:nvPr>
        </p:nvSpPr>
        <p:spPr>
          <a:xfrm>
            <a:off x="9454839" y="3358019"/>
            <a:ext cx="3222223" cy="8763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4500" b="1" i="0" spc="44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SYSTEM 2</a:t>
            </a:r>
          </a:p>
        </p:txBody>
      </p:sp>
      <p:sp>
        <p:nvSpPr>
          <p:cNvPr id="3248" name="Langzaam…"/>
          <p:cNvSpPr txBox="1">
            <a:spLocks noGrp="1"/>
          </p:cNvSpPr>
          <p:nvPr>
            <p:ph type="body" sz="quarter" idx="30"/>
          </p:nvPr>
        </p:nvSpPr>
        <p:spPr>
          <a:xfrm>
            <a:off x="9410754" y="4392929"/>
            <a:ext cx="2799904" cy="1793241"/>
          </a:xfrm>
          <a:prstGeom prst="rect">
            <a:avLst/>
          </a:prstGeom>
        </p:spPr>
        <p:txBody>
          <a:bodyPr wrap="none" lIns="50800" tIns="50800" rIns="50800" bIns="50800">
            <a:spAutoFit/>
          </a:bodyPr>
          <a:lstStyle/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Langzaam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Veeleisend</a:t>
            </a:r>
          </a:p>
          <a:p>
            <a:pPr marL="762000" indent="-762000" algn="l" defTabSz="2438338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Bewust</a:t>
            </a:r>
          </a:p>
        </p:txBody>
      </p:sp>
      <p:grpSp>
        <p:nvGrpSpPr>
          <p:cNvPr id="3251" name="Rechthoek"/>
          <p:cNvGrpSpPr/>
          <p:nvPr/>
        </p:nvGrpSpPr>
        <p:grpSpPr>
          <a:xfrm>
            <a:off x="9432845" y="8469430"/>
            <a:ext cx="3266209" cy="1431578"/>
            <a:chOff x="0" y="0"/>
            <a:chExt cx="3266207" cy="1431577"/>
          </a:xfrm>
        </p:grpSpPr>
        <p:sp>
          <p:nvSpPr>
            <p:cNvPr id="3250" name="Rechthoek"/>
            <p:cNvSpPr>
              <a:spLocks noGrp="1"/>
            </p:cNvSpPr>
            <p:nvPr>
              <p:ph type="body" sz="quarter" idx="31"/>
            </p:nvPr>
          </p:nvSpPr>
          <p:spPr>
            <a:xfrm>
              <a:off x="63500" y="63500"/>
              <a:ext cx="3139208" cy="1304578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249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266208" cy="1431578"/>
            </a:xfrm>
            <a:prstGeom prst="rect">
              <a:avLst/>
            </a:prstGeom>
            <a:effectLst/>
          </p:spPr>
        </p:pic>
      </p:grpSp>
      <p:pic>
        <p:nvPicPr>
          <p:cNvPr id="3252" name="Lijn Lijn" descr="Lijn Lijn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3512706" y="5952360"/>
            <a:ext cx="8176488" cy="63501"/>
          </a:xfrm>
          <a:prstGeom prst="rect">
            <a:avLst/>
          </a:prstGeom>
        </p:spPr>
      </p:pic>
      <p:sp>
        <p:nvSpPr>
          <p:cNvPr id="3254" name="4 %"/>
          <p:cNvSpPr txBox="1">
            <a:spLocks noGrp="1"/>
          </p:cNvSpPr>
          <p:nvPr>
            <p:ph type="body" sz="quarter" idx="33"/>
          </p:nvPr>
        </p:nvSpPr>
        <p:spPr>
          <a:xfrm>
            <a:off x="10322630" y="8740719"/>
            <a:ext cx="1486640" cy="8890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marL="638923" indent="-469900" defTabSz="2438338">
              <a:spcBef>
                <a:spcPts val="0"/>
              </a:spcBef>
              <a:defRPr sz="5500" b="1" i="0" spc="-110">
                <a:solidFill>
                  <a:srgbClr val="FF5A5F"/>
                </a:solidFill>
              </a:defRPr>
            </a:lvl1pPr>
          </a:lstStyle>
          <a:p>
            <a:r>
              <a:t>4 %</a:t>
            </a:r>
          </a:p>
        </p:txBody>
      </p:sp>
      <p:pic>
        <p:nvPicPr>
          <p:cNvPr id="3255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25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57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EORIE: humans and e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65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3266" name="Afbeelding"/>
          <p:cNvSpPr>
            <a:spLocks noGrp="1"/>
          </p:cNvSpPr>
          <p:nvPr>
            <p:ph type="pic" sz="quarter" idx="21"/>
          </p:nvPr>
        </p:nvSpPr>
        <p:spPr>
          <a:xfrm>
            <a:off x="17159763" y="1867824"/>
            <a:ext cx="3735672" cy="95578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67" name="Afbeelding"/>
          <p:cNvSpPr>
            <a:spLocks noGrp="1"/>
          </p:cNvSpPr>
          <p:nvPr>
            <p:ph type="pic" sz="quarter" idx="22"/>
          </p:nvPr>
        </p:nvSpPr>
        <p:spPr>
          <a:xfrm>
            <a:off x="2576137" y="4058771"/>
            <a:ext cx="1305361" cy="13053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68" name="Afbeelding"/>
          <p:cNvSpPr>
            <a:spLocks noGrp="1"/>
          </p:cNvSpPr>
          <p:nvPr>
            <p:ph type="pic" sz="quarter" idx="23"/>
          </p:nvPr>
        </p:nvSpPr>
        <p:spPr>
          <a:xfrm>
            <a:off x="9519304" y="4058771"/>
            <a:ext cx="1305361" cy="13053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69" name="Econs"/>
          <p:cNvSpPr txBox="1"/>
          <p:nvPr/>
        </p:nvSpPr>
        <p:spPr>
          <a:xfrm>
            <a:off x="2520638" y="5347499"/>
            <a:ext cx="2318539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4500" b="1" cap="all" spc="44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Econs</a:t>
            </a:r>
          </a:p>
        </p:txBody>
      </p:sp>
      <p:sp>
        <p:nvSpPr>
          <p:cNvPr id="3270" name="Smart…"/>
          <p:cNvSpPr txBox="1"/>
          <p:nvPr/>
        </p:nvSpPr>
        <p:spPr>
          <a:xfrm>
            <a:off x="2476554" y="6382408"/>
            <a:ext cx="3149651" cy="354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Smart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Rational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Self-Interest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Utilitary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Economic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Thought-Out</a:t>
            </a:r>
          </a:p>
        </p:txBody>
      </p:sp>
      <p:sp>
        <p:nvSpPr>
          <p:cNvPr id="3271" name="Humans"/>
          <p:cNvSpPr txBox="1"/>
          <p:nvPr/>
        </p:nvSpPr>
        <p:spPr>
          <a:xfrm>
            <a:off x="9454839" y="5347499"/>
            <a:ext cx="3038997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4500" b="1" cap="all" spc="449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Humans</a:t>
            </a:r>
          </a:p>
        </p:txBody>
      </p:sp>
      <p:sp>
        <p:nvSpPr>
          <p:cNvPr id="3272" name="Biased…"/>
          <p:cNvSpPr txBox="1"/>
          <p:nvPr/>
        </p:nvSpPr>
        <p:spPr>
          <a:xfrm>
            <a:off x="9410754" y="6382408"/>
            <a:ext cx="3234482" cy="354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Biased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Irrational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Social Animal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Impulsive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Lazy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Shortcuts</a:t>
            </a:r>
          </a:p>
        </p:txBody>
      </p:sp>
      <p:pic>
        <p:nvPicPr>
          <p:cNvPr id="3273" name="Lijn Lijn" descr="Lijn Lijn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4194658" y="7397094"/>
            <a:ext cx="6812584" cy="63501"/>
          </a:xfrm>
          <a:prstGeom prst="rect">
            <a:avLst/>
          </a:prstGeom>
        </p:spPr>
      </p:pic>
      <p:grpSp>
        <p:nvGrpSpPr>
          <p:cNvPr id="3277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3276" name="Rechthoek"/>
            <p:cNvSpPr/>
            <p:nvPr/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275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3278" name="We werken met humans"/>
          <p:cNvSpPr txBox="1"/>
          <p:nvPr/>
        </p:nvSpPr>
        <p:spPr>
          <a:xfrm>
            <a:off x="2169169" y="1527678"/>
            <a:ext cx="20045663" cy="121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defTabSz="825500">
              <a:lnSpc>
                <a:spcPct val="100000"/>
              </a:lnSpc>
              <a:defRPr sz="7500" b="1" i="1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t>We werken met </a:t>
            </a:r>
            <a:r>
              <a:rPr>
                <a:solidFill>
                  <a:srgbClr val="FF5A5F"/>
                </a:solidFill>
              </a:rPr>
              <a:t>humans</a:t>
            </a:r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EORIE: humans and econs 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86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3287" name="Afbeelding"/>
          <p:cNvSpPr>
            <a:spLocks noGrp="1"/>
          </p:cNvSpPr>
          <p:nvPr>
            <p:ph type="pic" sz="quarter" idx="21"/>
          </p:nvPr>
        </p:nvSpPr>
        <p:spPr>
          <a:xfrm>
            <a:off x="17159763" y="1867824"/>
            <a:ext cx="3735672" cy="95578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88" name="Afbeelding"/>
          <p:cNvSpPr>
            <a:spLocks noGrp="1"/>
          </p:cNvSpPr>
          <p:nvPr>
            <p:ph type="pic" sz="quarter" idx="22"/>
          </p:nvPr>
        </p:nvSpPr>
        <p:spPr>
          <a:xfrm>
            <a:off x="2576137" y="4058771"/>
            <a:ext cx="1305361" cy="13053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89" name="Afbeelding"/>
          <p:cNvSpPr>
            <a:spLocks noGrp="1"/>
          </p:cNvSpPr>
          <p:nvPr>
            <p:ph type="pic" sz="quarter" idx="23"/>
          </p:nvPr>
        </p:nvSpPr>
        <p:spPr>
          <a:xfrm>
            <a:off x="9519304" y="4058771"/>
            <a:ext cx="1305361" cy="13053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90" name="Econs"/>
          <p:cNvSpPr txBox="1"/>
          <p:nvPr/>
        </p:nvSpPr>
        <p:spPr>
          <a:xfrm>
            <a:off x="2520638" y="5347499"/>
            <a:ext cx="2318539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4500" b="1" cap="all" spc="44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Econs</a:t>
            </a:r>
          </a:p>
        </p:txBody>
      </p:sp>
      <p:sp>
        <p:nvSpPr>
          <p:cNvPr id="3291" name="Humans"/>
          <p:cNvSpPr txBox="1"/>
          <p:nvPr/>
        </p:nvSpPr>
        <p:spPr>
          <a:xfrm>
            <a:off x="9454839" y="5347499"/>
            <a:ext cx="3038997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4500" b="1" cap="all" spc="449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Humans</a:t>
            </a:r>
          </a:p>
        </p:txBody>
      </p:sp>
      <p:pic>
        <p:nvPicPr>
          <p:cNvPr id="3292" name="Lijn Lijn" descr="Lijn Lijn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4194658" y="7397094"/>
            <a:ext cx="6812584" cy="63501"/>
          </a:xfrm>
          <a:prstGeom prst="rect">
            <a:avLst/>
          </a:prstGeom>
        </p:spPr>
      </p:pic>
      <p:grpSp>
        <p:nvGrpSpPr>
          <p:cNvPr id="3296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3295" name="Rechthoek"/>
            <p:cNvSpPr/>
            <p:nvPr/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294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3297" name="We werken met humans"/>
          <p:cNvSpPr txBox="1"/>
          <p:nvPr/>
        </p:nvSpPr>
        <p:spPr>
          <a:xfrm>
            <a:off x="2169169" y="1527678"/>
            <a:ext cx="20045663" cy="121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defTabSz="825500">
              <a:lnSpc>
                <a:spcPct val="100000"/>
              </a:lnSpc>
              <a:defRPr sz="7500" b="1" i="1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t>We werken met </a:t>
            </a:r>
            <a:r>
              <a:rPr>
                <a:solidFill>
                  <a:srgbClr val="FF5A5F"/>
                </a:solidFill>
              </a:rPr>
              <a:t>humans</a:t>
            </a:r>
          </a:p>
        </p:txBody>
      </p:sp>
      <p:sp>
        <p:nvSpPr>
          <p:cNvPr id="3298" name="Onbevooroordeeld…"/>
          <p:cNvSpPr txBox="1"/>
          <p:nvPr/>
        </p:nvSpPr>
        <p:spPr>
          <a:xfrm>
            <a:off x="2476554" y="6382408"/>
            <a:ext cx="4290232" cy="354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Onbevooroordeeld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Rationeel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Op zichzelf gericht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Kosten/baten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Nut maximaliseren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Bewust nadenkend</a:t>
            </a:r>
          </a:p>
        </p:txBody>
      </p:sp>
      <p:sp>
        <p:nvSpPr>
          <p:cNvPr id="3299" name="Bevooroordeeld…"/>
          <p:cNvSpPr txBox="1"/>
          <p:nvPr/>
        </p:nvSpPr>
        <p:spPr>
          <a:xfrm>
            <a:off x="9410754" y="6382408"/>
            <a:ext cx="5075300" cy="354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Bevooroordeeld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Irrationeel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Sociaal dier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Impulsief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Lui</a:t>
            </a:r>
          </a:p>
          <a:p>
            <a:pPr marL="762000" indent="-762000">
              <a:lnSpc>
                <a:spcPct val="10000"/>
              </a:lnSpc>
              <a:spcBef>
                <a:spcPts val="4200"/>
              </a:spcBef>
              <a:buClr>
                <a:srgbClr val="FF5A5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Automatisch beslissend</a:t>
            </a:r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EORIE: human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307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308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3309" name="Rechthoek"/>
          <p:cNvSpPr/>
          <p:nvPr/>
        </p:nvSpPr>
        <p:spPr>
          <a:xfrm>
            <a:off x="3322804" y="1795676"/>
            <a:ext cx="18507139" cy="10598320"/>
          </a:xfrm>
          <a:prstGeom prst="rect">
            <a:avLst/>
          </a:prstGeom>
          <a:solidFill>
            <a:srgbClr val="D1D1D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312" name="Rechthoek"/>
          <p:cNvGrpSpPr/>
          <p:nvPr/>
        </p:nvGrpSpPr>
        <p:grpSpPr>
          <a:xfrm>
            <a:off x="2919380" y="1411302"/>
            <a:ext cx="18545240" cy="10598320"/>
            <a:chOff x="0" y="0"/>
            <a:chExt cx="18545238" cy="10598318"/>
          </a:xfrm>
        </p:grpSpPr>
        <p:sp>
          <p:nvSpPr>
            <p:cNvPr id="3311" name="Rechthoek"/>
            <p:cNvSpPr/>
            <p:nvPr/>
          </p:nvSpPr>
          <p:spPr>
            <a:xfrm>
              <a:off x="19050" y="19050"/>
              <a:ext cx="18507139" cy="105602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310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545239" cy="10598319"/>
            </a:xfrm>
            <a:prstGeom prst="rect">
              <a:avLst/>
            </a:prstGeom>
            <a:effectLst/>
          </p:spPr>
        </p:pic>
      </p:grpSp>
      <p:pic>
        <p:nvPicPr>
          <p:cNvPr id="3313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3637302" y="2111163"/>
            <a:ext cx="17109396" cy="9198598"/>
          </a:xfrm>
          <a:prstGeom prst="rect">
            <a:avLst/>
          </a:prstGeom>
          <a:ln w="12700">
            <a:miter lim="400000"/>
          </a:ln>
        </p:spPr>
      </p:pic>
      <p:sp>
        <p:nvSpPr>
          <p:cNvPr id="3314" name="Rechthoek"/>
          <p:cNvSpPr/>
          <p:nvPr/>
        </p:nvSpPr>
        <p:spPr>
          <a:xfrm>
            <a:off x="5961720" y="7234177"/>
            <a:ext cx="5972270" cy="10981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15" name="Rechthoek"/>
          <p:cNvSpPr/>
          <p:nvPr/>
        </p:nvSpPr>
        <p:spPr>
          <a:xfrm>
            <a:off x="16081488" y="9122428"/>
            <a:ext cx="3356798" cy="12556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16" name="Econs"/>
          <p:cNvSpPr txBox="1"/>
          <p:nvPr/>
        </p:nvSpPr>
        <p:spPr>
          <a:xfrm>
            <a:off x="16770241" y="9388281"/>
            <a:ext cx="197929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marL="638923" indent="-635000" algn="ctr">
              <a:lnSpc>
                <a:spcPct val="100000"/>
              </a:lnSpc>
              <a:defRPr sz="5000" b="1">
                <a:solidFill>
                  <a:srgbClr val="FF5A5F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Econs</a:t>
            </a:r>
          </a:p>
        </p:txBody>
      </p:sp>
      <p:sp>
        <p:nvSpPr>
          <p:cNvPr id="3317" name="Humans"/>
          <p:cNvSpPr txBox="1"/>
          <p:nvPr/>
        </p:nvSpPr>
        <p:spPr>
          <a:xfrm>
            <a:off x="7541334" y="7421297"/>
            <a:ext cx="281304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marL="638923" indent="-635000" algn="ctr">
              <a:lnSpc>
                <a:spcPct val="100000"/>
              </a:lnSpc>
              <a:defRPr sz="5000" b="1">
                <a:solidFill>
                  <a:srgbClr val="FF5A5F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Humans</a:t>
            </a:r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EORIE: JTB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4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32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328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3327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326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3329" name="Jobs-to-be-Done"/>
          <p:cNvSpPr txBox="1">
            <a:spLocks noGrp="1"/>
          </p:cNvSpPr>
          <p:nvPr>
            <p:ph type="body" sz="quarter" idx="23"/>
          </p:nvPr>
        </p:nvSpPr>
        <p:spPr>
          <a:xfrm>
            <a:off x="2169169" y="1527678"/>
            <a:ext cx="20814839" cy="121779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7500" b="1">
                <a:solidFill>
                  <a:srgbClr val="000000"/>
                </a:solidFill>
              </a:defRPr>
            </a:lvl1pPr>
          </a:lstStyle>
          <a:p>
            <a:r>
              <a:t>Jobs-to-be-Done</a:t>
            </a:r>
          </a:p>
        </p:txBody>
      </p:sp>
      <p:sp>
        <p:nvSpPr>
          <p:cNvPr id="3330" name="Gedoe verminderen…"/>
          <p:cNvSpPr txBox="1">
            <a:spLocks noGrp="1"/>
          </p:cNvSpPr>
          <p:nvPr>
            <p:ph type="body" sz="quarter" idx="24"/>
          </p:nvPr>
        </p:nvSpPr>
        <p:spPr>
          <a:xfrm>
            <a:off x="2925442" y="6627757"/>
            <a:ext cx="5541234" cy="4267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Gedoe verminderen</a:t>
            </a:r>
          </a:p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Op de hoogte zijn</a:t>
            </a:r>
          </a:p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Geld verdienen</a:t>
            </a:r>
          </a:p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Risico verlagen</a:t>
            </a:r>
          </a:p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Tijd besparen</a:t>
            </a:r>
          </a:p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etc.</a:t>
            </a:r>
          </a:p>
        </p:txBody>
      </p:sp>
      <p:pic>
        <p:nvPicPr>
          <p:cNvPr id="3331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5442" y="4629068"/>
            <a:ext cx="1629922" cy="1629922"/>
          </a:xfrm>
          <a:prstGeom prst="rect">
            <a:avLst/>
          </a:prstGeom>
          <a:ln w="12700">
            <a:miter lim="400000"/>
          </a:ln>
        </p:spPr>
      </p:pic>
      <p:sp>
        <p:nvSpPr>
          <p:cNvPr id="3332" name="Functioneel"/>
          <p:cNvSpPr txBox="1">
            <a:spLocks noGrp="1"/>
          </p:cNvSpPr>
          <p:nvPr>
            <p:ph type="body" sz="quarter" idx="25"/>
          </p:nvPr>
        </p:nvSpPr>
        <p:spPr>
          <a:xfrm>
            <a:off x="4736014" y="5094779"/>
            <a:ext cx="3522130" cy="69850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3500" b="1" i="0" cap="all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Functioneel</a:t>
            </a:r>
          </a:p>
        </p:txBody>
      </p:sp>
      <p:sp>
        <p:nvSpPr>
          <p:cNvPr id="3333" name="Eigenwaarde vergroten…"/>
          <p:cNvSpPr txBox="1">
            <a:spLocks noGrp="1"/>
          </p:cNvSpPr>
          <p:nvPr>
            <p:ph type="body" sz="quarter" idx="26"/>
          </p:nvPr>
        </p:nvSpPr>
        <p:spPr>
          <a:xfrm>
            <a:off x="9783237" y="6627757"/>
            <a:ext cx="5541235" cy="4267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Eigenwaarde vergroten</a:t>
            </a:r>
          </a:p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Perspectief verbeteren</a:t>
            </a:r>
          </a:p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Voldoening bereiken</a:t>
            </a:r>
          </a:p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Stress verminderen</a:t>
            </a:r>
          </a:p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Plezier hebben</a:t>
            </a:r>
          </a:p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etc.</a:t>
            </a:r>
          </a:p>
        </p:txBody>
      </p:sp>
      <p:pic>
        <p:nvPicPr>
          <p:cNvPr id="3334" name="Afbeelding" descr="Afbeeldi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83237" y="4629068"/>
            <a:ext cx="1629922" cy="1629922"/>
          </a:xfrm>
          <a:prstGeom prst="rect">
            <a:avLst/>
          </a:prstGeom>
          <a:ln w="12700">
            <a:miter lim="400000"/>
          </a:ln>
        </p:spPr>
      </p:pic>
      <p:sp>
        <p:nvSpPr>
          <p:cNvPr id="3335" name="Emotioneel"/>
          <p:cNvSpPr txBox="1">
            <a:spLocks noGrp="1"/>
          </p:cNvSpPr>
          <p:nvPr>
            <p:ph type="body" sz="quarter" idx="27"/>
          </p:nvPr>
        </p:nvSpPr>
        <p:spPr>
          <a:xfrm>
            <a:off x="11593809" y="5094779"/>
            <a:ext cx="3522130" cy="69850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3500" b="1" i="0" cap="all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Emotioneel</a:t>
            </a:r>
          </a:p>
        </p:txBody>
      </p:sp>
      <p:sp>
        <p:nvSpPr>
          <p:cNvPr id="3336" name="Gerespecteerd worden…"/>
          <p:cNvSpPr txBox="1">
            <a:spLocks noGrp="1"/>
          </p:cNvSpPr>
          <p:nvPr>
            <p:ph type="body" sz="quarter" idx="28"/>
          </p:nvPr>
        </p:nvSpPr>
        <p:spPr>
          <a:xfrm>
            <a:off x="16641032" y="6627757"/>
            <a:ext cx="5541234" cy="35306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Gerespecteerd worden</a:t>
            </a:r>
          </a:p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Bij een groep horen</a:t>
            </a:r>
          </a:p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Beloond worden</a:t>
            </a:r>
          </a:p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Vriendschap</a:t>
            </a:r>
          </a:p>
          <a:p>
            <a:pPr marL="762000" indent="-762000" algn="l" defTabSz="2438338">
              <a:lnSpc>
                <a:spcPct val="100000"/>
              </a:lnSpc>
              <a:buClr>
                <a:srgbClr val="FF5A5F"/>
              </a:buClr>
              <a:buSzPct val="200000"/>
              <a:buChar char="•"/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etc.</a:t>
            </a:r>
          </a:p>
        </p:txBody>
      </p:sp>
      <p:pic>
        <p:nvPicPr>
          <p:cNvPr id="3337" name="Afbeelding" descr="Afbeeldi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41032" y="4629068"/>
            <a:ext cx="1629922" cy="1629922"/>
          </a:xfrm>
          <a:prstGeom prst="rect">
            <a:avLst/>
          </a:prstGeom>
          <a:ln w="12700">
            <a:miter lim="400000"/>
          </a:ln>
        </p:spPr>
      </p:pic>
      <p:sp>
        <p:nvSpPr>
          <p:cNvPr id="3338" name="Sociaal"/>
          <p:cNvSpPr txBox="1">
            <a:spLocks noGrp="1"/>
          </p:cNvSpPr>
          <p:nvPr>
            <p:ph type="body" sz="quarter" idx="29"/>
          </p:nvPr>
        </p:nvSpPr>
        <p:spPr>
          <a:xfrm>
            <a:off x="18451603" y="5094779"/>
            <a:ext cx="3522131" cy="69850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3500" b="1" i="0" cap="all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Sociaal</a:t>
            </a:r>
          </a:p>
        </p:txBody>
      </p:sp>
      <p:sp>
        <p:nvSpPr>
          <p:cNvPr id="3339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EORIE: JTB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8" name="Rechthoek"/>
          <p:cNvGrpSpPr/>
          <p:nvPr/>
        </p:nvGrpSpPr>
        <p:grpSpPr>
          <a:xfrm>
            <a:off x="2042169" y="4040206"/>
            <a:ext cx="6212502" cy="4522730"/>
            <a:chOff x="0" y="0"/>
            <a:chExt cx="6212501" cy="4522729"/>
          </a:xfrm>
        </p:grpSpPr>
        <p:sp>
          <p:nvSpPr>
            <p:cNvPr id="3347" name="Rechthoek"/>
            <p:cNvSpPr>
              <a:spLocks noGrp="1"/>
            </p:cNvSpPr>
            <p:nvPr>
              <p:ph type="body" sz="quarter" idx="21"/>
            </p:nvPr>
          </p:nvSpPr>
          <p:spPr>
            <a:xfrm>
              <a:off x="127000" y="127000"/>
              <a:ext cx="5958502" cy="426873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346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212502" cy="4522730"/>
            </a:xfrm>
            <a:prstGeom prst="rect">
              <a:avLst/>
            </a:prstGeom>
            <a:effectLst/>
          </p:spPr>
        </p:pic>
      </p:grpSp>
      <p:pic>
        <p:nvPicPr>
          <p:cNvPr id="3349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35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353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3352" name="Rechthoek"/>
            <p:cNvSpPr>
              <a:spLocks noGrp="1"/>
            </p:cNvSpPr>
            <p:nvPr>
              <p:ph type="body" sz="quarter" idx="23"/>
            </p:nvPr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351" name="Rechthoek Rechthoek" descr="Rechthoek Rechthoek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3354" name="Jobs-to-be-Done"/>
          <p:cNvSpPr txBox="1">
            <a:spLocks noGrp="1"/>
          </p:cNvSpPr>
          <p:nvPr>
            <p:ph type="body" sz="quarter" idx="25"/>
          </p:nvPr>
        </p:nvSpPr>
        <p:spPr>
          <a:xfrm>
            <a:off x="2169169" y="1527678"/>
            <a:ext cx="20814839" cy="121779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7500" b="1">
                <a:solidFill>
                  <a:srgbClr val="000000"/>
                </a:solidFill>
              </a:defRPr>
            </a:lvl1pPr>
          </a:lstStyle>
          <a:p>
            <a:r>
              <a:t>Jobs-to-be-Done</a:t>
            </a:r>
          </a:p>
        </p:txBody>
      </p:sp>
      <p:sp>
        <p:nvSpPr>
          <p:cNvPr id="3355" name="Functioneel"/>
          <p:cNvSpPr txBox="1">
            <a:spLocks noGrp="1"/>
          </p:cNvSpPr>
          <p:nvPr>
            <p:ph type="body" sz="quarter" idx="26"/>
          </p:nvPr>
        </p:nvSpPr>
        <p:spPr>
          <a:xfrm>
            <a:off x="2568906" y="9035050"/>
            <a:ext cx="5159027" cy="6985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500" b="1" i="0" cap="all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Functioneel</a:t>
            </a:r>
          </a:p>
        </p:txBody>
      </p:sp>
      <p:sp>
        <p:nvSpPr>
          <p:cNvPr id="3356" name="coffee-to-go-1184x620.jpg"/>
          <p:cNvSpPr>
            <a:spLocks noGrp="1"/>
          </p:cNvSpPr>
          <p:nvPr>
            <p:ph type="pic" sz="quarter" idx="27"/>
          </p:nvPr>
        </p:nvSpPr>
        <p:spPr>
          <a:xfrm>
            <a:off x="2038323" y="4672968"/>
            <a:ext cx="6220360" cy="32572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57" name="Koffie helpt me wakker te worden (en blijven)"/>
          <p:cNvSpPr txBox="1">
            <a:spLocks noGrp="1"/>
          </p:cNvSpPr>
          <p:nvPr>
            <p:ph type="body" sz="quarter" idx="28"/>
          </p:nvPr>
        </p:nvSpPr>
        <p:spPr>
          <a:xfrm>
            <a:off x="2568906" y="9977334"/>
            <a:ext cx="5159027" cy="10668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Koffie helpt me wakker te worden (en blijven)</a:t>
            </a:r>
          </a:p>
        </p:txBody>
      </p:sp>
      <p:grpSp>
        <p:nvGrpSpPr>
          <p:cNvPr id="3360" name="Rechthoek"/>
          <p:cNvGrpSpPr/>
          <p:nvPr/>
        </p:nvGrpSpPr>
        <p:grpSpPr>
          <a:xfrm>
            <a:off x="9085749" y="4040206"/>
            <a:ext cx="6212502" cy="4522730"/>
            <a:chOff x="0" y="0"/>
            <a:chExt cx="6212501" cy="4522729"/>
          </a:xfrm>
        </p:grpSpPr>
        <p:sp>
          <p:nvSpPr>
            <p:cNvPr id="3359" name="Rechthoek"/>
            <p:cNvSpPr>
              <a:spLocks noGrp="1"/>
            </p:cNvSpPr>
            <p:nvPr>
              <p:ph type="body" sz="quarter" idx="29"/>
            </p:nvPr>
          </p:nvSpPr>
          <p:spPr>
            <a:xfrm>
              <a:off x="127000" y="127000"/>
              <a:ext cx="5958502" cy="426873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358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212502" cy="4522730"/>
            </a:xfrm>
            <a:prstGeom prst="rect">
              <a:avLst/>
            </a:prstGeom>
            <a:effectLst/>
          </p:spPr>
        </p:pic>
      </p:grpSp>
      <p:sp>
        <p:nvSpPr>
          <p:cNvPr id="3361" name="Emotioneel"/>
          <p:cNvSpPr txBox="1">
            <a:spLocks noGrp="1"/>
          </p:cNvSpPr>
          <p:nvPr>
            <p:ph type="body" sz="quarter" idx="31"/>
          </p:nvPr>
        </p:nvSpPr>
        <p:spPr>
          <a:xfrm>
            <a:off x="9612486" y="9035050"/>
            <a:ext cx="5159027" cy="6985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500" b="1" i="0" cap="all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Emotioneel</a:t>
            </a:r>
          </a:p>
        </p:txBody>
      </p:sp>
      <p:sp>
        <p:nvSpPr>
          <p:cNvPr id="3362" name="Koffie en de krant op…"/>
          <p:cNvSpPr txBox="1">
            <a:spLocks noGrp="1"/>
          </p:cNvSpPr>
          <p:nvPr>
            <p:ph type="body" sz="quarter" idx="32"/>
          </p:nvPr>
        </p:nvSpPr>
        <p:spPr>
          <a:xfrm>
            <a:off x="9612486" y="9977334"/>
            <a:ext cx="5159027" cy="15494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Koffie en de krant op </a:t>
            </a:r>
          </a:p>
          <a:p>
            <a:pPr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zaterdagochtend: dat is een geluksmomentje </a:t>
            </a:r>
          </a:p>
        </p:txBody>
      </p:sp>
      <p:grpSp>
        <p:nvGrpSpPr>
          <p:cNvPr id="3365" name="Rechthoek"/>
          <p:cNvGrpSpPr/>
          <p:nvPr/>
        </p:nvGrpSpPr>
        <p:grpSpPr>
          <a:xfrm>
            <a:off x="16129330" y="4040206"/>
            <a:ext cx="6212502" cy="4522730"/>
            <a:chOff x="0" y="0"/>
            <a:chExt cx="6212501" cy="4522729"/>
          </a:xfrm>
        </p:grpSpPr>
        <p:sp>
          <p:nvSpPr>
            <p:cNvPr id="3364" name="Rechthoek"/>
            <p:cNvSpPr>
              <a:spLocks noGrp="1"/>
            </p:cNvSpPr>
            <p:nvPr>
              <p:ph type="body" sz="quarter" idx="33"/>
            </p:nvPr>
          </p:nvSpPr>
          <p:spPr>
            <a:xfrm>
              <a:off x="127000" y="127000"/>
              <a:ext cx="5958502" cy="426873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363" name="Rechthoek Rechthoek" descr="Rechthoek Rechthoek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212502" cy="4522730"/>
            </a:xfrm>
            <a:prstGeom prst="rect">
              <a:avLst/>
            </a:prstGeom>
            <a:effectLst/>
          </p:spPr>
        </p:pic>
      </p:grpSp>
      <p:sp>
        <p:nvSpPr>
          <p:cNvPr id="3366" name="Sociaal"/>
          <p:cNvSpPr txBox="1">
            <a:spLocks noGrp="1"/>
          </p:cNvSpPr>
          <p:nvPr>
            <p:ph type="body" sz="quarter" idx="35"/>
          </p:nvPr>
        </p:nvSpPr>
        <p:spPr>
          <a:xfrm>
            <a:off x="16656067" y="9035050"/>
            <a:ext cx="5159026" cy="6985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500" b="1" i="0" cap="all">
                <a:solidFill>
                  <a:srgbClr val="FF5A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Sociaal</a:t>
            </a:r>
          </a:p>
        </p:txBody>
      </p:sp>
      <p:sp>
        <p:nvSpPr>
          <p:cNvPr id="3367" name="Bakkie doen?"/>
          <p:cNvSpPr txBox="1">
            <a:spLocks noGrp="1"/>
          </p:cNvSpPr>
          <p:nvPr>
            <p:ph type="body" sz="quarter" idx="36"/>
          </p:nvPr>
        </p:nvSpPr>
        <p:spPr>
          <a:xfrm>
            <a:off x="16656067" y="9977334"/>
            <a:ext cx="5159026" cy="584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100000"/>
              </a:lnSpc>
              <a:spcBef>
                <a:spcPts val="0"/>
              </a:spcBef>
              <a:defRPr sz="28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Bakkie doen?</a:t>
            </a:r>
          </a:p>
        </p:txBody>
      </p:sp>
      <p:sp>
        <p:nvSpPr>
          <p:cNvPr id="3368" name="CC-Marthijn.jpg"/>
          <p:cNvSpPr>
            <a:spLocks noGrp="1"/>
          </p:cNvSpPr>
          <p:nvPr>
            <p:ph type="pic" sz="quarter" idx="37"/>
          </p:nvPr>
        </p:nvSpPr>
        <p:spPr>
          <a:xfrm>
            <a:off x="9733756" y="4661889"/>
            <a:ext cx="4914901" cy="32782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69" name="shutterstock_1315126460.jpg"/>
          <p:cNvSpPr>
            <a:spLocks noGrp="1"/>
          </p:cNvSpPr>
          <p:nvPr>
            <p:ph type="pic" sz="quarter" idx="38"/>
          </p:nvPr>
        </p:nvSpPr>
        <p:spPr>
          <a:xfrm>
            <a:off x="16075110" y="4194578"/>
            <a:ext cx="6319353" cy="42129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70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EORIE: uitleg gewenst ged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7" name="Rechthoek"/>
          <p:cNvSpPr>
            <a:spLocks noGrp="1"/>
          </p:cNvSpPr>
          <p:nvPr>
            <p:ph type="body" idx="21"/>
          </p:nvPr>
        </p:nvSpPr>
        <p:spPr>
          <a:xfrm>
            <a:off x="3322804" y="1449239"/>
            <a:ext cx="18507139" cy="11291193"/>
          </a:xfrm>
          <a:prstGeom prst="rect">
            <a:avLst/>
          </a:prstGeom>
          <a:solidFill>
            <a:srgbClr val="D1D1D1"/>
          </a:solidFill>
        </p:spPr>
        <p:txBody>
          <a:bodyPr lIns="50800" tIns="50800" rIns="50800" bIns="50800" anchor="ctr">
            <a:no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 i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7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379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82" name="Rechthoek"/>
          <p:cNvGrpSpPr/>
          <p:nvPr/>
        </p:nvGrpSpPr>
        <p:grpSpPr>
          <a:xfrm>
            <a:off x="2919380" y="1045816"/>
            <a:ext cx="18545240" cy="11329292"/>
            <a:chOff x="0" y="0"/>
            <a:chExt cx="18545238" cy="11329291"/>
          </a:xfrm>
        </p:grpSpPr>
        <p:sp>
          <p:nvSpPr>
            <p:cNvPr id="3381" name="Rechthoek"/>
            <p:cNvSpPr>
              <a:spLocks noGrp="1"/>
            </p:cNvSpPr>
            <p:nvPr>
              <p:ph type="body" idx="22"/>
            </p:nvPr>
          </p:nvSpPr>
          <p:spPr>
            <a:xfrm>
              <a:off x="19050" y="19050"/>
              <a:ext cx="18507139" cy="11291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 i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380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545239" cy="11329292"/>
            </a:xfrm>
            <a:prstGeom prst="rect">
              <a:avLst/>
            </a:prstGeom>
            <a:effectLst/>
          </p:spPr>
        </p:pic>
      </p:grpSp>
      <p:sp>
        <p:nvSpPr>
          <p:cNvPr id="3383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  <p:sp>
        <p:nvSpPr>
          <p:cNvPr id="3384" name="SUE Keynote Visuals-02.jpg"/>
          <p:cNvSpPr>
            <a:spLocks noGrp="1"/>
          </p:cNvSpPr>
          <p:nvPr>
            <p:ph type="pic" idx="24"/>
          </p:nvPr>
        </p:nvSpPr>
        <p:spPr>
          <a:xfrm>
            <a:off x="4040809" y="435403"/>
            <a:ext cx="16302382" cy="127235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3389" name="Groepeer"/>
          <p:cNvGrpSpPr/>
          <p:nvPr/>
        </p:nvGrpSpPr>
        <p:grpSpPr>
          <a:xfrm>
            <a:off x="15075642" y="4549326"/>
            <a:ext cx="4180783" cy="4117284"/>
            <a:chOff x="0" y="0"/>
            <a:chExt cx="4180782" cy="4117282"/>
          </a:xfrm>
        </p:grpSpPr>
        <p:grpSp>
          <p:nvGrpSpPr>
            <p:cNvPr id="3387" name="Cirkel"/>
            <p:cNvGrpSpPr/>
            <p:nvPr/>
          </p:nvGrpSpPr>
          <p:grpSpPr>
            <a:xfrm>
              <a:off x="108244" y="44744"/>
              <a:ext cx="4072539" cy="4072539"/>
              <a:chOff x="0" y="0"/>
              <a:chExt cx="4072537" cy="4072537"/>
            </a:xfrm>
          </p:grpSpPr>
          <p:sp>
            <p:nvSpPr>
              <p:cNvPr id="3386" name="Cirkel"/>
              <p:cNvSpPr/>
              <p:nvPr/>
            </p:nvSpPr>
            <p:spPr>
              <a:xfrm>
                <a:off x="127000" y="127000"/>
                <a:ext cx="3818539" cy="3818539"/>
              </a:xfrm>
              <a:prstGeom prst="ellipse">
                <a:avLst/>
              </a:prstGeom>
              <a:solidFill>
                <a:srgbClr val="FFE1E1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3385" name="Cirkel Cirkel" descr="Cirkel Cirkel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-1"/>
                <a:ext cx="4072539" cy="4072539"/>
              </a:xfrm>
              <a:prstGeom prst="rect">
                <a:avLst/>
              </a:prstGeom>
              <a:effectLst/>
            </p:spPr>
          </p:pic>
        </p:grpSp>
        <p:pic>
          <p:nvPicPr>
            <p:cNvPr id="3388" name="photo-1449965408869-eaa3f722e40d.jpeg" descr="photo-1449965408869-eaa3f722e40d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6649" r="16648"/>
            <a:stretch>
              <a:fillRect/>
            </a:stretch>
          </p:blipFill>
          <p:spPr>
            <a:xfrm>
              <a:off x="-1" y="-1"/>
              <a:ext cx="3730230" cy="3730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4" y="0"/>
                    <a:pt x="0" y="4834"/>
                    <a:pt x="0" y="10799"/>
                  </a:cubicBezTo>
                  <a:cubicBezTo>
                    <a:pt x="0" y="16763"/>
                    <a:pt x="4834" y="21600"/>
                    <a:pt x="10799" y="21600"/>
                  </a:cubicBezTo>
                  <a:cubicBezTo>
                    <a:pt x="16763" y="21600"/>
                    <a:pt x="21600" y="16763"/>
                    <a:pt x="21600" y="10799"/>
                  </a:cubicBezTo>
                  <a:cubicBezTo>
                    <a:pt x="21600" y="4834"/>
                    <a:pt x="16763" y="0"/>
                    <a:pt x="1079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EORIE: BD als meth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5260" y="12827000"/>
            <a:ext cx="368574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397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0" name="Rechthoek"/>
          <p:cNvGrpSpPr/>
          <p:nvPr/>
        </p:nvGrpSpPr>
        <p:grpSpPr>
          <a:xfrm rot="10800000">
            <a:off x="2169169" y="3144401"/>
            <a:ext cx="4054771" cy="111772"/>
            <a:chOff x="0" y="0"/>
            <a:chExt cx="4054770" cy="111770"/>
          </a:xfrm>
        </p:grpSpPr>
        <p:sp>
          <p:nvSpPr>
            <p:cNvPr id="3399" name="Rechthoek"/>
            <p:cNvSpPr/>
            <p:nvPr/>
          </p:nvSpPr>
          <p:spPr>
            <a:xfrm>
              <a:off x="50800" y="50800"/>
              <a:ext cx="3953171" cy="10171"/>
            </a:xfrm>
            <a:prstGeom prst="rect">
              <a:avLst/>
            </a:prstGeom>
            <a:solidFill>
              <a:srgbClr val="FF5A5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398" name="Rechthoek Rechthoek" descr="Rechthoek Rechthoek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54771" cy="111771"/>
            </a:xfrm>
            <a:prstGeom prst="rect">
              <a:avLst/>
            </a:prstGeom>
            <a:effectLst/>
          </p:spPr>
        </p:pic>
      </p:grpSp>
      <p:sp>
        <p:nvSpPr>
          <p:cNvPr id="3401" name="Behavioural Design is een methode"/>
          <p:cNvSpPr txBox="1"/>
          <p:nvPr/>
        </p:nvSpPr>
        <p:spPr>
          <a:xfrm>
            <a:off x="2169169" y="1527678"/>
            <a:ext cx="20814839" cy="121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defTabSz="825500">
              <a:lnSpc>
                <a:spcPct val="100000"/>
              </a:lnSpc>
              <a:defRPr sz="7500" b="1" i="1">
                <a:solidFill>
                  <a:srgbClr val="000000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t>Behavioural Design is een </a:t>
            </a:r>
            <a:r>
              <a:rPr>
                <a:solidFill>
                  <a:srgbClr val="FF5A5F"/>
                </a:solidFill>
              </a:rPr>
              <a:t>methode</a:t>
            </a:r>
          </a:p>
        </p:txBody>
      </p:sp>
      <p:sp>
        <p:nvSpPr>
          <p:cNvPr id="3402" name="Combineer de baanbrekende kennis van gedragswetenschap met de praktische designer mindset om succesvol én snel menselijk gedrag te veranderen."/>
          <p:cNvSpPr txBox="1"/>
          <p:nvPr/>
        </p:nvSpPr>
        <p:spPr>
          <a:xfrm>
            <a:off x="2058900" y="3655105"/>
            <a:ext cx="1750132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  <a:buClr>
                <a:srgbClr val="FF5A5F"/>
              </a:buClr>
              <a:defRPr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Combineer de baanbrekende kennis van gedragswetenschap met de praktische designer mindset om </a:t>
            </a:r>
            <a:r>
              <a:rPr>
                <a:solidFill>
                  <a:srgbClr val="FF5A5F"/>
                </a:solidFill>
              </a:rPr>
              <a:t>succesvol én snel menselijk gedrag te veranderen.</a:t>
            </a:r>
          </a:p>
        </p:txBody>
      </p:sp>
      <p:grpSp>
        <p:nvGrpSpPr>
          <p:cNvPr id="3408" name="Groepeer"/>
          <p:cNvGrpSpPr/>
          <p:nvPr/>
        </p:nvGrpSpPr>
        <p:grpSpPr>
          <a:xfrm>
            <a:off x="1717973" y="5078243"/>
            <a:ext cx="18894978" cy="7148202"/>
            <a:chOff x="0" y="0"/>
            <a:chExt cx="18894977" cy="7148201"/>
          </a:xfrm>
        </p:grpSpPr>
        <p:pic>
          <p:nvPicPr>
            <p:cNvPr id="3403" name="Behavioural science design thinking.jpg" descr="Behavioural science design thinking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43" t="5937" r="1543" b="10002"/>
            <a:stretch>
              <a:fillRect/>
            </a:stretch>
          </p:blipFill>
          <p:spPr>
            <a:xfrm>
              <a:off x="7008005" y="0"/>
              <a:ext cx="8360224" cy="7008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04" name="Lijn"/>
            <p:cNvSpPr/>
            <p:nvPr/>
          </p:nvSpPr>
          <p:spPr>
            <a:xfrm>
              <a:off x="7214120" y="1781994"/>
              <a:ext cx="1473797" cy="1"/>
            </a:xfrm>
            <a:prstGeom prst="line">
              <a:avLst/>
            </a:prstGeom>
            <a:noFill/>
            <a:ln w="50800" cap="flat">
              <a:solidFill>
                <a:srgbClr val="FF5A5F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05" name="Lijn"/>
            <p:cNvSpPr/>
            <p:nvPr/>
          </p:nvSpPr>
          <p:spPr>
            <a:xfrm flipH="1">
              <a:off x="13797086" y="4959219"/>
              <a:ext cx="2062494" cy="1"/>
            </a:xfrm>
            <a:prstGeom prst="line">
              <a:avLst/>
            </a:prstGeom>
            <a:noFill/>
            <a:ln w="50800" cap="flat">
              <a:solidFill>
                <a:srgbClr val="FF5A5F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3406" name="SUE Keynote Visuals-07.jpg" descr="SUE Keynote Visuals-07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0" y="870618"/>
              <a:ext cx="6947732" cy="234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7" name="Afbeelding" descr="Afbeelding"/>
            <p:cNvPicPr>
              <a:picLocks noChangeAspect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16301853" y="3238120"/>
              <a:ext cx="2593125" cy="39100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09" name="Tekst"/>
          <p:cNvSpPr txBox="1"/>
          <p:nvPr/>
        </p:nvSpPr>
        <p:spPr>
          <a:xfrm>
            <a:off x="845260" y="12827000"/>
            <a:ext cx="26677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10" name="object 90"/>
          <p:cNvSpPr txBox="1"/>
          <p:nvPr/>
        </p:nvSpPr>
        <p:spPr>
          <a:xfrm>
            <a:off x="2132406" y="12909550"/>
            <a:ext cx="4558577" cy="21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457200">
              <a:lnSpc>
                <a:spcPct val="100000"/>
              </a:lnSpc>
              <a:defRPr sz="1200">
                <a:solidFill>
                  <a:srgbClr val="A7A7A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©</a:t>
            </a:r>
            <a:r>
              <a:rPr spc="-17"/>
              <a:t> </a:t>
            </a:r>
            <a:r>
              <a:rPr spc="21"/>
              <a:t>All</a:t>
            </a:r>
            <a:r>
              <a:rPr spc="-17"/>
              <a:t> </a:t>
            </a:r>
            <a:r>
              <a:rPr spc="47"/>
              <a:t>rights</a:t>
            </a:r>
            <a:r>
              <a:rPr spc="-12"/>
              <a:t> </a:t>
            </a:r>
            <a:r>
              <a:rPr spc="38"/>
              <a:t>reserved</a:t>
            </a:r>
            <a:r>
              <a:rPr spc="-17"/>
              <a:t> </a:t>
            </a:r>
            <a:r>
              <a:rPr spc="-72"/>
              <a:t>SUE</a:t>
            </a:r>
            <a:r>
              <a:rPr spc="-12"/>
              <a:t> </a:t>
            </a:r>
            <a:r>
              <a:rPr spc="364"/>
              <a:t>|</a:t>
            </a:r>
            <a:r>
              <a:rPr spc="-17"/>
              <a:t> </a:t>
            </a:r>
            <a:r>
              <a:rPr spc="42"/>
              <a:t>Behavioural</a:t>
            </a:r>
            <a:r>
              <a:rPr spc="-17"/>
              <a:t> </a:t>
            </a:r>
            <a:r>
              <a:rPr spc="25"/>
              <a:t>Design</a:t>
            </a:r>
            <a:r>
              <a:rPr spc="-12"/>
              <a:t> </a:t>
            </a:r>
            <a:r>
              <a:rPr spc="-38"/>
              <a:t>BV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image" Target="../media/image1.png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790872" y="829468"/>
            <a:ext cx="22802255" cy="11346261"/>
          </a:xfrm>
          <a:prstGeom prst="rect">
            <a:avLst/>
          </a:prstGeom>
          <a:solidFill>
            <a:srgbClr val="FC5C6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5500">
              <a:lnSpc>
                <a:spcPct val="100000"/>
              </a:lnSpc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Georgia"/>
              </a:defRPr>
            </a:pPr>
            <a:endParaRPr/>
          </a:p>
        </p:txBody>
      </p:sp>
      <p:sp>
        <p:nvSpPr>
          <p:cNvPr id="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469152" y="690389"/>
            <a:ext cx="704091" cy="728945"/>
          </a:xfrm>
          <a:prstGeom prst="rect">
            <a:avLst/>
          </a:prstGeom>
          <a:ln w="12700">
            <a:miter lim="400000"/>
          </a:ln>
        </p:spPr>
        <p:txBody>
          <a:bodyPr wrap="none" lIns="91421" tIns="91421" rIns="91421" bIns="91421">
            <a:spAutoFit/>
          </a:bodyPr>
          <a:lstStyle>
            <a:lvl1pPr defTabSz="1828433">
              <a:lnSpc>
                <a:spcPct val="100000"/>
              </a:lnSpc>
              <a:defRPr sz="3600">
                <a:solidFill>
                  <a:srgbClr val="7F7F7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Welcome!"/>
          <p:cNvSpPr txBox="1"/>
          <p:nvPr/>
        </p:nvSpPr>
        <p:spPr>
          <a:xfrm>
            <a:off x="9037984" y="3124200"/>
            <a:ext cx="6308032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11000">
                <a:solidFill>
                  <a:srgbClr val="FFFFFF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Welcome!</a:t>
            </a:r>
          </a:p>
        </p:txBody>
      </p:sp>
      <p:sp>
        <p:nvSpPr>
          <p:cNvPr id="5" name="Fundamentals Course Behavioural Design Day 3"/>
          <p:cNvSpPr txBox="1"/>
          <p:nvPr/>
        </p:nvSpPr>
        <p:spPr>
          <a:xfrm>
            <a:off x="5185816" y="5524500"/>
            <a:ext cx="14012368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5000"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Fundamentals Course Behavioural Design Day 3</a:t>
            </a:r>
          </a:p>
        </p:txBody>
      </p:sp>
      <p:sp>
        <p:nvSpPr>
          <p:cNvPr id="6" name="Lijn"/>
          <p:cNvSpPr/>
          <p:nvPr/>
        </p:nvSpPr>
        <p:spPr>
          <a:xfrm flipV="1">
            <a:off x="11421048" y="5168899"/>
            <a:ext cx="1541904" cy="2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7" name="SUE-Logo-Behavioural-Design-Academy.png" descr="SUE-Logo-Behavioural-Design-Academy.png"/>
          <p:cNvPicPr>
            <a:picLocks noChangeAspect="1"/>
          </p:cNvPicPr>
          <p:nvPr/>
        </p:nvPicPr>
        <p:blipFill>
          <a:blip r:embed="rId118">
            <a:extLst/>
          </a:blip>
          <a:stretch>
            <a:fillRect/>
          </a:stretch>
        </p:blipFill>
        <p:spPr>
          <a:xfrm>
            <a:off x="8550688" y="12359308"/>
            <a:ext cx="7562024" cy="130589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eltekst"/>
          <p:cNvSpPr txBox="1">
            <a:spLocks noGrp="1"/>
          </p:cNvSpPr>
          <p:nvPr>
            <p:ph type="title"/>
          </p:nvPr>
        </p:nvSpPr>
        <p:spPr>
          <a:xfrm>
            <a:off x="1224914" y="2460625"/>
            <a:ext cx="21934171" cy="301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9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224915" y="5461000"/>
            <a:ext cx="2193417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  <p:sldLayoutId id="2147483763" r:id="rId115"/>
    <p:sldLayoutId id="2147483764" r:id="rId116"/>
  </p:sldLayoutIdLst>
  <p:transition spd="med"/>
  <p:txStyles>
    <p:titleStyle>
      <a:lvl1pPr marL="0" marR="0" indent="0" algn="ctr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1pPr>
      <a:lvl2pPr marL="0" marR="0" indent="0" algn="ctr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2pPr>
      <a:lvl3pPr marL="0" marR="0" indent="0" algn="ctr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3pPr>
      <a:lvl4pPr marL="0" marR="0" indent="0" algn="ctr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4pPr>
      <a:lvl5pPr marL="0" marR="0" indent="0" algn="ctr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5pPr>
      <a:lvl6pPr marL="0" marR="0" indent="0" algn="ctr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6pPr>
      <a:lvl7pPr marL="0" marR="0" indent="0" algn="ctr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7pPr>
      <a:lvl8pPr marL="0" marR="0" indent="0" algn="ctr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8pPr>
      <a:lvl9pPr marL="0" marR="0" indent="0" algn="ctr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9pPr>
    </p:titleStyle>
    <p:bodyStyle>
      <a:lvl1pPr marL="0" marR="0" indent="0" algn="ctr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000" b="0" i="1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1pPr>
      <a:lvl2pPr marL="0" marR="0" indent="914216" algn="ctr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000" b="0" i="1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2pPr>
      <a:lvl3pPr marL="0" marR="0" indent="1828433" algn="ctr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000" b="0" i="1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3pPr>
      <a:lvl4pPr marL="0" marR="0" indent="2742651" algn="ctr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000" b="0" i="1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4pPr>
      <a:lvl5pPr marL="0" marR="0" indent="3656867" algn="ctr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000" b="0" i="1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5pPr>
      <a:lvl6pPr marL="5205958" marR="0" indent="-634873" algn="ctr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5000" b="0" i="1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6pPr>
      <a:lvl7pPr marL="6120175" marR="0" indent="-634873" algn="ctr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5000" b="0" i="1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7pPr>
      <a:lvl8pPr marL="7034392" marR="0" indent="-634873" algn="ctr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5000" b="0" i="1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8pPr>
      <a:lvl9pPr marL="7948610" marR="0" indent="-634874" algn="ctr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5000" b="0" i="1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eorgia"/>
        </a:defRPr>
      </a:lvl9pPr>
    </p:bodyStyle>
    <p:otherStyle>
      <a:lvl1pPr marL="0" marR="0" indent="0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914216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1828433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2742651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3656867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4571086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5485303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6399519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7313737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om@suebehaviouraldesign.com" TargetMode="External"/><Relationship Id="rId2" Type="http://schemas.openxmlformats.org/officeDocument/2006/relationships/image" Target="../media/image143.t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://suebehaviouraldesign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6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273" y="-2600132"/>
            <a:ext cx="24542546" cy="163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3897" name="Make Empathy Great Again"/>
          <p:cNvSpPr txBox="1">
            <a:spLocks noGrp="1"/>
          </p:cNvSpPr>
          <p:nvPr>
            <p:ph type="title"/>
          </p:nvPr>
        </p:nvSpPr>
        <p:spPr>
          <a:xfrm>
            <a:off x="1206498" y="954973"/>
            <a:ext cx="21971004" cy="1702441"/>
          </a:xfrm>
          <a:prstGeom prst="rect">
            <a:avLst/>
          </a:prstGeom>
        </p:spPr>
        <p:txBody>
          <a:bodyPr/>
          <a:lstStyle>
            <a:lvl1pPr defTabSz="2365188">
              <a:defRPr sz="11155" spc="-223"/>
            </a:lvl1pPr>
          </a:lstStyle>
          <a:p>
            <a:r>
              <a:t>Make Empathy Great Again</a:t>
            </a:r>
          </a:p>
        </p:txBody>
      </p:sp>
      <p:sp>
        <p:nvSpPr>
          <p:cNvPr id="3898" name="Beat Populism with its own weapons"/>
          <p:cNvSpPr txBox="1">
            <a:spLocks noGrp="1"/>
          </p:cNvSpPr>
          <p:nvPr>
            <p:ph type="body" sz="quarter" idx="1"/>
          </p:nvPr>
        </p:nvSpPr>
        <p:spPr>
          <a:xfrm>
            <a:off x="1206499" y="2708830"/>
            <a:ext cx="21971001" cy="998718"/>
          </a:xfrm>
          <a:prstGeom prst="rect">
            <a:avLst/>
          </a:prstGeom>
        </p:spPr>
        <p:txBody>
          <a:bodyPr/>
          <a:lstStyle/>
          <a:p>
            <a:r>
              <a:t>Beat Populism with its own weapons</a:t>
            </a:r>
          </a:p>
        </p:txBody>
      </p:sp>
      <p:sp>
        <p:nvSpPr>
          <p:cNvPr id="3899" name="Tom De Bruyne - Co-Fonder SUE Behavioural Design Consultancy &amp; Academy…"/>
          <p:cNvSpPr txBox="1"/>
          <p:nvPr/>
        </p:nvSpPr>
        <p:spPr>
          <a:xfrm>
            <a:off x="259259" y="11892554"/>
            <a:ext cx="23865482" cy="121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ctr"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Tom De Bruyne - Co-Fonder SUE Behavioural Design Consultancy &amp; Academy  </a:t>
            </a:r>
          </a:p>
          <a:p>
            <a:pPr algn="ctr"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Mail Me: </a:t>
            </a:r>
            <a:r>
              <a:rPr u="sng">
                <a:hlinkClick r:id="rId3"/>
              </a:rPr>
              <a:t>tom@suebehaviouraldesign.com</a:t>
            </a:r>
            <a:r>
              <a:t> - Newsletter: </a:t>
            </a:r>
            <a:r>
              <a:rPr u="sng">
                <a:hlinkClick r:id="rId4"/>
              </a:rPr>
              <a:t>suebehaviouraldesign.com</a:t>
            </a:r>
            <a:r>
              <a:t> </a:t>
            </a:r>
          </a:p>
        </p:txBody>
      </p:sp>
      <p:pic>
        <p:nvPicPr>
          <p:cNvPr id="3900" name="Afbeelding" descr="Afbeeldi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245318" y="11735472"/>
            <a:ext cx="1472528" cy="14725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797979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797979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797979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4255BCB076BF47A30976FF0756ECA5" ma:contentTypeVersion="19" ma:contentTypeDescription="Create a new document." ma:contentTypeScope="" ma:versionID="cb95cd93be3d3369103663d8463d5225">
  <xsd:schema xmlns:xsd="http://www.w3.org/2001/XMLSchema" xmlns:xs="http://www.w3.org/2001/XMLSchema" xmlns:p="http://schemas.microsoft.com/office/2006/metadata/properties" xmlns:ns2="ee3cc669-fd3c-4137-a29c-09f260218be2" xmlns:ns3="a9762e67-9a1c-4eed-bd92-c70a579c4de1" targetNamespace="http://schemas.microsoft.com/office/2006/metadata/properties" ma:root="true" ma:fieldsID="4175a326dbfc8b488ea54369892a6ab5" ns2:_="" ns3:_="">
    <xsd:import namespace="ee3cc669-fd3c-4137-a29c-09f260218be2"/>
    <xsd:import namespace="a9762e67-9a1c-4eed-bd92-c70a579c4de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_Flow_SignoffStatu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3cc669-fd3c-4137-a29c-09f260218b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c145010e-75a5-4e03-81da-6cca8a242080}" ma:internalName="TaxCatchAll" ma:showField="CatchAllData" ma:web="ee3cc669-fd3c-4137-a29c-09f260218b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762e67-9a1c-4eed-bd92-c70a579c4d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État de validation" ma:internalName="_x00c9_tat_x0020_de_x0020_validation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4a8e77a1-ecb7-45aa-ba3f-8e796bdfaa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65986F-FF2F-45A0-B95D-6B963EF79113}"/>
</file>

<file path=customXml/itemProps2.xml><?xml version="1.0" encoding="utf-8"?>
<ds:datastoreItem xmlns:ds="http://schemas.openxmlformats.org/officeDocument/2006/customXml" ds:itemID="{7EAA15FD-2DB6-4EBB-9F2A-EFC450E91F7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</Words>
  <Application>Microsoft Office PowerPoint</Application>
  <PresentationFormat>Custom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Arial Unicode MS</vt:lpstr>
      <vt:lpstr>Calibri</vt:lpstr>
      <vt:lpstr>Georgia</vt:lpstr>
      <vt:lpstr>Helvetica</vt:lpstr>
      <vt:lpstr>Helvetica Light</vt:lpstr>
      <vt:lpstr>Helvetica Neue</vt:lpstr>
      <vt:lpstr>Helvetica Neue Medium</vt:lpstr>
      <vt:lpstr>Open Sans</vt:lpstr>
      <vt:lpstr>OpenSans-Semibold</vt:lpstr>
      <vt:lpstr>21_BasicWhite</vt:lpstr>
      <vt:lpstr>Make Empathy Great Again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Empathy Great Again</dc:title>
  <dc:creator>Lieselotte VSE</dc:creator>
  <cp:lastModifiedBy>Lieselotte VSE</cp:lastModifiedBy>
  <cp:revision>2</cp:revision>
  <dcterms:modified xsi:type="dcterms:W3CDTF">2023-06-06T08:56:22Z</dcterms:modified>
  <cp:contentStatus/>
</cp:coreProperties>
</file>